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1" r:id="rId4"/>
    <p:sldId id="267" r:id="rId5"/>
    <p:sldId id="258" r:id="rId6"/>
    <p:sldId id="259" r:id="rId7"/>
    <p:sldId id="263" r:id="rId8"/>
    <p:sldId id="264" r:id="rId9"/>
    <p:sldId id="260" r:id="rId10"/>
    <p:sldId id="262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70" d="100"/>
          <a:sy n="70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Забруднення гідросфери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Проект виконали учениці 11-В класу</a:t>
            </a:r>
          </a:p>
          <a:p>
            <a:r>
              <a:rPr lang="uk-UA" dirty="0" err="1" smtClean="0"/>
              <a:t>Христинівської</a:t>
            </a:r>
            <a:r>
              <a:rPr lang="uk-UA" dirty="0" smtClean="0"/>
              <a:t> ЗОШ №2</a:t>
            </a:r>
          </a:p>
          <a:p>
            <a:r>
              <a:rPr lang="uk-UA" dirty="0" smtClean="0"/>
              <a:t>Фурман Іванна, </a:t>
            </a:r>
            <a:r>
              <a:rPr lang="uk-UA" dirty="0" err="1" smtClean="0"/>
              <a:t>Головащенко</a:t>
            </a:r>
            <a:r>
              <a:rPr lang="uk-UA" dirty="0" smtClean="0"/>
              <a:t> Ірина, </a:t>
            </a:r>
            <a:r>
              <a:rPr lang="uk-UA" dirty="0" err="1" smtClean="0"/>
              <a:t>Кревс</a:t>
            </a:r>
            <a:r>
              <a:rPr lang="uk-UA" dirty="0" err="1"/>
              <a:t>ун</a:t>
            </a:r>
            <a:r>
              <a:rPr lang="uk-UA" dirty="0"/>
              <a:t> </a:t>
            </a:r>
            <a:r>
              <a:rPr lang="uk-UA" dirty="0" smtClean="0"/>
              <a:t>Тетяна, Кравчук Ольга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635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4564029" cy="3450696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7. Механічне забруднення підвищує вміст механічних домішок. </a:t>
            </a:r>
            <a:br>
              <a:rPr lang="uk-UA" dirty="0"/>
            </a:br>
            <a:r>
              <a:rPr lang="uk-UA" dirty="0"/>
              <a:t>8. Бактеріальне та біологічне забруднення пов'язано з різними патогенними організмами, грибами і водоростями. 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Механічне і бактеріальне забруднення</a:t>
            </a:r>
            <a:endParaRPr lang="uk-UA" dirty="0"/>
          </a:p>
        </p:txBody>
      </p:sp>
      <p:pic>
        <p:nvPicPr>
          <p:cNvPr id="4" name="Picture 3" descr="C:\Documents and Settings\Admin\Рабочий стол\111\fumes_getty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53136"/>
            <a:ext cx="2601034" cy="194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Users\User\Desktop\Рисунок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81" y="1940979"/>
            <a:ext cx="1800944" cy="262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72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Проблема </a:t>
            </a:r>
            <a:r>
              <a:rPr lang="ru-RU" dirty="0" err="1"/>
              <a:t>прісної</a:t>
            </a:r>
            <a:r>
              <a:rPr lang="ru-RU" dirty="0"/>
              <a:t> води, </a:t>
            </a:r>
            <a:r>
              <a:rPr lang="ru-RU" dirty="0" err="1"/>
              <a:t>органічне</a:t>
            </a:r>
            <a:r>
              <a:rPr lang="ru-RU" dirty="0"/>
              <a:t> </a:t>
            </a:r>
            <a:r>
              <a:rPr lang="ru-RU" dirty="0" err="1"/>
              <a:t>забруднення</a:t>
            </a:r>
            <a:r>
              <a:rPr lang="ru-RU" dirty="0"/>
              <a:t> </a:t>
            </a:r>
            <a:r>
              <a:rPr lang="ru-RU" dirty="0" err="1"/>
              <a:t>водойм</a:t>
            </a:r>
            <a:r>
              <a:rPr lang="ru-RU" dirty="0"/>
              <a:t>, </a:t>
            </a:r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питної</a:t>
            </a:r>
            <a:r>
              <a:rPr lang="ru-RU" dirty="0"/>
              <a:t> води. </a:t>
            </a:r>
          </a:p>
          <a:p>
            <a:r>
              <a:rPr lang="ru-RU" dirty="0" err="1"/>
              <a:t>Загибель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і </a:t>
            </a:r>
            <a:r>
              <a:rPr lang="ru-RU" dirty="0" err="1"/>
              <a:t>тварин</a:t>
            </a:r>
            <a:r>
              <a:rPr lang="ru-RU" dirty="0"/>
              <a:t>. </a:t>
            </a:r>
          </a:p>
          <a:p>
            <a:r>
              <a:rPr lang="ru-RU" dirty="0" err="1"/>
              <a:t>Неконтрольований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водоростей</a:t>
            </a:r>
            <a:r>
              <a:rPr lang="ru-RU" dirty="0"/>
              <a:t>. </a:t>
            </a:r>
          </a:p>
          <a:p>
            <a:r>
              <a:rPr lang="ru-RU" dirty="0" err="1"/>
              <a:t>Загибель</a:t>
            </a:r>
            <a:r>
              <a:rPr lang="ru-RU" dirty="0"/>
              <a:t>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екосистем</a:t>
            </a:r>
            <a:r>
              <a:rPr lang="ru-RU" dirty="0"/>
              <a:t> з непроточной водою. </a:t>
            </a:r>
          </a:p>
          <a:p>
            <a:r>
              <a:rPr lang="ru-RU" dirty="0" err="1"/>
              <a:t>Заболочування</a:t>
            </a:r>
            <a:r>
              <a:rPr lang="ru-RU" dirty="0"/>
              <a:t> </a:t>
            </a:r>
            <a:r>
              <a:rPr lang="ru-RU" dirty="0" err="1"/>
              <a:t>місцевості</a:t>
            </a:r>
            <a:r>
              <a:rPr lang="ru-RU" dirty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Наслідки </a:t>
            </a:r>
            <a:r>
              <a:rPr lang="uk-UA" dirty="0"/>
              <a:t>забруднення </a:t>
            </a:r>
          </a:p>
        </p:txBody>
      </p:sp>
    </p:spTree>
    <p:extLst>
      <p:ext uri="{BB962C8B-B14F-4D97-AF65-F5344CB8AC3E}">
        <p14:creationId xmlns:p14="http://schemas.microsoft.com/office/powerpoint/2010/main" val="15906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98" y="2648380"/>
            <a:ext cx="7032379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7864" y="270892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Методи очищення гідросфери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71600" y="4108430"/>
            <a:ext cx="1374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Механічний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87824" y="4108430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Хімічний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410843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Біологічний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16216" y="4074375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Фізико-хімічний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5157192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відстоювання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фільтрація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742807" y="5157192"/>
            <a:ext cx="20452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bg1"/>
                </a:solidFill>
              </a:rPr>
              <a:t>дистиляція, </a:t>
            </a:r>
          </a:p>
          <a:p>
            <a:r>
              <a:rPr lang="uk-UA" sz="1600" dirty="0">
                <a:solidFill>
                  <a:schemeClr val="bg1"/>
                </a:solidFill>
              </a:rPr>
              <a:t>виморожування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516216" y="500330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dirty="0">
                <a:solidFill>
                  <a:schemeClr val="bg1"/>
                </a:solidFill>
              </a:rPr>
              <a:t>коагуляція, </a:t>
            </a:r>
          </a:p>
          <a:p>
            <a:r>
              <a:rPr lang="uk-UA" sz="1400" dirty="0">
                <a:solidFill>
                  <a:schemeClr val="bg1"/>
                </a:solidFill>
              </a:rPr>
              <a:t>окислення, </a:t>
            </a:r>
          </a:p>
          <a:p>
            <a:r>
              <a:rPr lang="uk-UA" sz="1400" dirty="0">
                <a:solidFill>
                  <a:schemeClr val="bg1"/>
                </a:solidFill>
              </a:rPr>
              <a:t>екстракція, </a:t>
            </a:r>
          </a:p>
          <a:p>
            <a:r>
              <a:rPr lang="uk-UA" sz="1400" dirty="0">
                <a:solidFill>
                  <a:schemeClr val="bg1"/>
                </a:solidFill>
              </a:rPr>
              <a:t>електроліз</a:t>
            </a: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4572000" y="5259712"/>
            <a:ext cx="172819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0" dirty="0">
                <a:solidFill>
                  <a:schemeClr val="bg1"/>
                </a:solidFill>
              </a:rPr>
              <a:t>Переробка органічних сполук мікроорганізмами</a:t>
            </a:r>
          </a:p>
        </p:txBody>
      </p:sp>
    </p:spTree>
    <p:extLst>
      <p:ext uri="{BB962C8B-B14F-4D97-AF65-F5344CB8AC3E}">
        <p14:creationId xmlns:p14="http://schemas.microsoft.com/office/powerpoint/2010/main" val="385185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/>
              <a:t>Гідросфера</a:t>
            </a:r>
            <a:r>
              <a:rPr lang="ru-RU" dirty="0"/>
              <a:t> — </a:t>
            </a:r>
            <a:r>
              <a:rPr lang="ru-RU" dirty="0" err="1"/>
              <a:t>водяна</a:t>
            </a:r>
            <a:r>
              <a:rPr lang="ru-RU" dirty="0"/>
              <a:t> </a:t>
            </a:r>
            <a:r>
              <a:rPr lang="ru-RU" dirty="0" err="1"/>
              <a:t>оболонка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до складу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</a:t>
            </a:r>
            <a:r>
              <a:rPr lang="ru-RU" dirty="0" err="1"/>
              <a:t>океани</a:t>
            </a:r>
            <a:r>
              <a:rPr lang="ru-RU" dirty="0"/>
              <a:t>, моря та </a:t>
            </a:r>
            <a:r>
              <a:rPr lang="ru-RU" dirty="0" err="1" smtClean="0"/>
              <a:t>континентальні</a:t>
            </a:r>
            <a:r>
              <a:rPr lang="ru-RU" dirty="0"/>
              <a:t> </a:t>
            </a:r>
            <a:r>
              <a:rPr lang="ru-RU" dirty="0" err="1"/>
              <a:t>водні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, </a:t>
            </a:r>
            <a:r>
              <a:rPr lang="ru-RU" dirty="0" err="1"/>
              <a:t>сніговий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льодовиковий</a:t>
            </a:r>
            <a:r>
              <a:rPr lang="ru-RU" dirty="0" smtClean="0"/>
              <a:t> </a:t>
            </a:r>
            <a:r>
              <a:rPr lang="ru-RU" dirty="0" err="1" smtClean="0"/>
              <a:t>покрив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10" descr="C:\Users\User\Desktop\Рисунок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3816424" cy="288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87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Види забруднення</a:t>
            </a:r>
            <a:endParaRPr lang="uk-UA" dirty="0"/>
          </a:p>
        </p:txBody>
      </p:sp>
      <p:sp>
        <p:nvSpPr>
          <p:cNvPr id="4" name="Капля 3"/>
          <p:cNvSpPr/>
          <p:nvPr/>
        </p:nvSpPr>
        <p:spPr>
          <a:xfrm>
            <a:off x="467544" y="2212956"/>
            <a:ext cx="2304256" cy="230425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Фізичне</a:t>
            </a:r>
            <a:endParaRPr lang="uk-UA" dirty="0"/>
          </a:p>
        </p:txBody>
      </p:sp>
      <p:sp>
        <p:nvSpPr>
          <p:cNvPr id="5" name="Капля 4"/>
          <p:cNvSpPr/>
          <p:nvPr/>
        </p:nvSpPr>
        <p:spPr>
          <a:xfrm>
            <a:off x="3203848" y="3356992"/>
            <a:ext cx="2318815" cy="230425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Хімічне</a:t>
            </a:r>
            <a:endParaRPr lang="uk-UA" dirty="0"/>
          </a:p>
        </p:txBody>
      </p:sp>
      <p:sp>
        <p:nvSpPr>
          <p:cNvPr id="6" name="Капля 5"/>
          <p:cNvSpPr/>
          <p:nvPr/>
        </p:nvSpPr>
        <p:spPr>
          <a:xfrm>
            <a:off x="6084168" y="4293096"/>
            <a:ext cx="2316868" cy="216024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Біологічне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43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8433974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48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6"/>
            <a:ext cx="7408333" cy="3633853"/>
          </a:xfrm>
        </p:spPr>
        <p:txBody>
          <a:bodyPr>
            <a:normAutofit/>
          </a:bodyPr>
          <a:lstStyle/>
          <a:p>
            <a:r>
              <a:rPr lang="uk-UA" dirty="0"/>
              <a:t>Нафта і нафтопродукти; </a:t>
            </a:r>
          </a:p>
          <a:p>
            <a:r>
              <a:rPr lang="uk-UA" dirty="0"/>
              <a:t>Радіоактивні відходи; </a:t>
            </a:r>
          </a:p>
          <a:p>
            <a:r>
              <a:rPr lang="uk-UA" dirty="0"/>
              <a:t>Важкі метали; </a:t>
            </a:r>
          </a:p>
          <a:p>
            <a:r>
              <a:rPr lang="uk-UA" dirty="0"/>
              <a:t>Стічні води; </a:t>
            </a:r>
          </a:p>
          <a:p>
            <a:r>
              <a:rPr lang="uk-UA" dirty="0"/>
              <a:t>Кислотні дощі; </a:t>
            </a:r>
          </a:p>
          <a:p>
            <a:r>
              <a:rPr lang="uk-UA" dirty="0"/>
              <a:t>Теплове забруднення; </a:t>
            </a:r>
          </a:p>
          <a:p>
            <a:r>
              <a:rPr lang="uk-UA" dirty="0"/>
              <a:t>Механічне забруднення; </a:t>
            </a:r>
          </a:p>
          <a:p>
            <a:r>
              <a:rPr lang="uk-UA" dirty="0"/>
              <a:t>Бактеріальне і біологічне </a:t>
            </a:r>
            <a:r>
              <a:rPr lang="uk-UA" dirty="0" smtClean="0"/>
              <a:t>забруднення.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Основні чинники забруднення </a:t>
            </a:r>
            <a:r>
              <a:rPr lang="uk-UA" dirty="0"/>
              <a:t>гідросфери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929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276872"/>
            <a:ext cx="3672408" cy="42484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2900" dirty="0"/>
              <a:t/>
            </a:r>
            <a:br>
              <a:rPr lang="uk-UA" sz="2900" dirty="0"/>
            </a:br>
            <a:r>
              <a:rPr lang="uk-UA" sz="2900" dirty="0"/>
              <a:t>П</a:t>
            </a:r>
            <a:r>
              <a:rPr lang="uk-UA" sz="2900" dirty="0" smtClean="0"/>
              <a:t>ризводить </a:t>
            </a:r>
            <a:r>
              <a:rPr lang="uk-UA" sz="2900" dirty="0"/>
              <a:t>до появи нафтових плям, що ускладнює процеси фотосинтезу у воді через припинення доступу сонячних променів, а також викликає загибель рослин і тварин. Кожна тонна нафти створює нафтову плівку на площі до 12 кв. км. Відновлення уражених екосистем займає 10-15 років. </a:t>
            </a:r>
            <a:r>
              <a:rPr lang="uk-UA" sz="2900" dirty="0"/>
              <a:t/>
            </a:r>
            <a:br>
              <a:rPr lang="uk-UA" sz="2900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Забруднення нафтою і нафтопродуктами</a:t>
            </a:r>
          </a:p>
        </p:txBody>
      </p:sp>
      <p:pic>
        <p:nvPicPr>
          <p:cNvPr id="4" name="Picture 6" descr="C:\Users\User\Desktop\Рисунок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37" y="3511601"/>
            <a:ext cx="1963330" cy="129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:\Users\User\Desktop\Рисунок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226" y="2134313"/>
            <a:ext cx="1948688" cy="1319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C:\Users\User\Desktop\Рисунок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82" y="3556246"/>
            <a:ext cx="2083466" cy="1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:\Users\User\Desktop\Рисунок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646" y="2167377"/>
            <a:ext cx="2151493" cy="131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008" y="4902699"/>
            <a:ext cx="3318719" cy="165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10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04864"/>
            <a:ext cx="3987965" cy="43924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 smtClean="0"/>
              <a:t> в </a:t>
            </a:r>
            <a:r>
              <a:rPr lang="uk-UA" dirty="0"/>
              <a:t>результаті промислового виробництва, мінеральними і органічними добривами в результаті сільськогосподарського виробництва, а також комунально-побутовими стоками веде до </a:t>
            </a:r>
            <a:r>
              <a:rPr lang="uk-UA" dirty="0" err="1"/>
              <a:t>евтрофікації</a:t>
            </a:r>
            <a:r>
              <a:rPr lang="uk-UA" dirty="0"/>
              <a:t> водойм - збагачення їх поживними речовинами, що приводить до надмірного розвитку водоростей, і до загибелі інших водних екосистем з непротічних водою (озер , ставків), а іноді до заболочування місцевості. </a:t>
            </a:r>
            <a:br>
              <a:rPr lang="uk-UA" dirty="0"/>
            </a:b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/>
          <a:lstStyle/>
          <a:p>
            <a:r>
              <a:rPr lang="uk-UA" dirty="0"/>
              <a:t>Забруднення стічними водами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88840"/>
            <a:ext cx="2470899" cy="258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 descr="C:\Users\User\Desktop\Рисунок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7"/>
            <a:ext cx="2520280" cy="212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9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7"/>
            <a:ext cx="5284109" cy="3450696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3. Забруднення іонами важких металів порушує життєдіяльність водних організмів і людини. </a:t>
            </a:r>
            <a:br>
              <a:rPr lang="uk-UA" dirty="0"/>
            </a:br>
            <a:r>
              <a:rPr lang="uk-UA" dirty="0"/>
              <a:t>4. Кислотні дощі призводять до </a:t>
            </a:r>
            <a:r>
              <a:rPr lang="uk-UA" dirty="0" err="1"/>
              <a:t>закислению</a:t>
            </a:r>
            <a:r>
              <a:rPr lang="uk-UA" dirty="0"/>
              <a:t> водойм і до загибелі екосистем. 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Забруднення іонами важких металів та кислотними дощами</a:t>
            </a:r>
            <a:endParaRPr lang="uk-UA" dirty="0"/>
          </a:p>
        </p:txBody>
      </p:sp>
      <p:pic>
        <p:nvPicPr>
          <p:cNvPr id="4" name="Picture 8" descr="C:\Users\User\Desktop\Рисунок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88840"/>
            <a:ext cx="2558008" cy="204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C:\Users\User\Desktop\Рисунок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446" y="4293096"/>
            <a:ext cx="2819436" cy="181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75466"/>
            <a:ext cx="4275997" cy="377786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5. Радіоактивне забруднення пов'язане зі скиданням у водойми радіоактивних відходів. </a:t>
            </a:r>
            <a:br>
              <a:rPr lang="uk-UA" dirty="0"/>
            </a:br>
            <a:r>
              <a:rPr lang="uk-UA" dirty="0"/>
              <a:t>6. Теплове забруднення викликає скидання у водойми підігрітих вод ТЕС і АЕС, що призводить до масового розвитку синьо-зелених водоростей, так званого цвітіння води, зменшення кількості кисню і негативно впливає на флору і фауну водоймищ. </a:t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Радіоактивне і теплове забруднення</a:t>
            </a:r>
            <a:endParaRPr lang="uk-UA" dirty="0"/>
          </a:p>
        </p:txBody>
      </p:sp>
      <p:pic>
        <p:nvPicPr>
          <p:cNvPr id="4" name="Picture 8" descr="C:\Users\User\Desktop\Рисунок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51631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Admin\Рабочий стол\111\1245331394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809" y="4087308"/>
            <a:ext cx="2317576" cy="210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189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143</TotalTime>
  <Words>224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Забруднення гідросфери</vt:lpstr>
      <vt:lpstr>Презентация PowerPoint</vt:lpstr>
      <vt:lpstr>Види забруднення</vt:lpstr>
      <vt:lpstr>Презентация PowerPoint</vt:lpstr>
      <vt:lpstr> Основні чинники забруднення гідросфери </vt:lpstr>
      <vt:lpstr>Забруднення нафтою і нафтопродуктами</vt:lpstr>
      <vt:lpstr>Забруднення стічними водами</vt:lpstr>
      <vt:lpstr>Забруднення іонами важких металів та кислотними дощами</vt:lpstr>
      <vt:lpstr>Радіоактивне і теплове забруднення</vt:lpstr>
      <vt:lpstr>Механічне і бактеріальне забруднення</vt:lpstr>
      <vt:lpstr>Наслідки забруднення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Забруднення гідросфери</dc:title>
  <dc:creator>Иванка</dc:creator>
  <cp:lastModifiedBy>Иванка</cp:lastModifiedBy>
  <cp:revision>6</cp:revision>
  <dcterms:created xsi:type="dcterms:W3CDTF">2014-02-13T18:00:58Z</dcterms:created>
  <dcterms:modified xsi:type="dcterms:W3CDTF">2014-02-13T20:34:46Z</dcterms:modified>
</cp:coreProperties>
</file>