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FBB8A-EC40-490E-92CE-45D0F9547B51}" type="datetimeFigureOut">
              <a:rPr lang="ru-RU" smtClean="0"/>
              <a:t>10.10.2012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63C5D-B098-4EAB-A0C9-285FAEC533C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1" name="Picture 7" descr="http://www.artkavun.kherson.ua/images/gallery/big/2/151-y2otq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2071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ЖИВОПИС</a:t>
            </a:r>
            <a:endParaRPr lang="ru-RU" sz="80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Documents and Settings\Admin\Рабочий стол\Carracci-Butcher's_sh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0" y="2714620"/>
            <a:ext cx="9144000" cy="14192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ПОБУТОВИЙ ЖАНР</a:t>
            </a:r>
            <a:endParaRPr lang="ru-RU" sz="80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5" name="Picture 1" descr="C:\Documents and Settings\Admin\Рабочий стол\800px-Pompejanischer_Maler_um_70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6732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80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НАТЮРМОРТ</a:t>
            </a:r>
            <a:endParaRPr lang="ru-RU" sz="80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Documents and Settings\Admin\Рабочий стол\393px-Carracci,_Annibale_-_Hommage_to_Diana_-_1597-1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" y="5408612"/>
            <a:ext cx="9144000" cy="14493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8000" kern="10" spc="-80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АКАДЕМ</a:t>
            </a:r>
            <a:r>
              <a:rPr lang="en-US" sz="8000" kern="10" spc="-80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I</a:t>
            </a:r>
            <a:r>
              <a:rPr lang="ru-RU" sz="8000" kern="10" spc="-80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ЗМ</a:t>
            </a:r>
            <a:endParaRPr lang="ru-RU" sz="8000" kern="10" spc="-80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Documents and Settings\Admin\Рабочий стол\780px-Claude_Monet,_Impression,_soleil_levant,_18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714348" y="0"/>
            <a:ext cx="8429652" cy="14922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8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МПРЕС</a:t>
            </a:r>
            <a:r>
              <a:rPr lang="en-US" sz="8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ОН</a:t>
            </a:r>
            <a:r>
              <a:rPr lang="en-US" sz="8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ЗМ</a:t>
            </a:r>
            <a:endParaRPr lang="ru-RU" sz="80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C:\Documents and Settings\Admin\Рабочий стол\606px-Egon_Schiele_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WordArt 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0" y="5143512"/>
            <a:ext cx="9144000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 rtl="0"/>
            <a:r>
              <a:rPr lang="ru-RU" sz="8000" kern="10" spc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ЕКСПРЕС</a:t>
            </a:r>
            <a:r>
              <a:rPr lang="en-US" sz="8000" kern="10" spc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I</a:t>
            </a:r>
            <a:r>
              <a:rPr lang="ru-RU" sz="8000" kern="10" spc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ОН</a:t>
            </a:r>
            <a:r>
              <a:rPr lang="en-US" sz="8000" kern="10" spc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I</a:t>
            </a:r>
            <a:r>
              <a:rPr lang="ru-RU" sz="8000" kern="10" spc="0" smtClean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/>
                <a:latin typeface="Arial Black"/>
              </a:rPr>
              <a:t>ЗМ</a:t>
            </a:r>
            <a:endParaRPr lang="ru-RU" sz="8000" kern="10" spc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9" name="Picture 1" descr="C:\Documents and Settings\Admin\Рабочий стол\Levitzky_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0" y="4714884"/>
            <a:ext cx="8643966" cy="19224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rtl="0"/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РЕАЛ</a:t>
            </a:r>
            <a:r>
              <a:rPr lang="en-US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I</a:t>
            </a:r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effectLst/>
                <a:latin typeface="Impact"/>
              </a:rPr>
              <a:t>ЗМ</a:t>
            </a:r>
            <a:endParaRPr lang="ru-RU" sz="80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effectLst/>
              <a:latin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Picture 1" descr="C:\Documents and Settings\Admin\Рабочий стол\427px-Figures_in_a_cortege,_tomb_of_Li_Xian,_Tang_Dynas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0" y="5002203"/>
            <a:ext cx="9144000" cy="18557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7200" kern="10" spc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КИТАЙСЬКИЙ ЖИВОПИС (ГОХУА)</a:t>
            </a:r>
            <a:endParaRPr lang="ru-RU" sz="7200" kern="10" spc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Picture 1" descr="C:\Documents and Settings\Admin\Рабочий стол\401px-Vladimirsk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4338" name="WordArt 2"/>
          <p:cNvSpPr>
            <a:spLocks noChangeArrowheads="1" noChangeShapeType="1" noTextEdit="1"/>
          </p:cNvSpPr>
          <p:nvPr/>
        </p:nvSpPr>
        <p:spPr bwMode="auto">
          <a:xfrm>
            <a:off x="1" y="5416550"/>
            <a:ext cx="914400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8000" kern="10" spc="160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kern="10" spc="1601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КОНИ</a:t>
            </a:r>
            <a:endParaRPr lang="ru-RU" sz="8000" kern="10" spc="1601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Picture 1" descr="C:\Documents and Settings\Admin\Рабочий стол\417px-Madonna_and_Child,_1410_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0" y="5072075"/>
            <a:ext cx="9144000" cy="178592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</a:t>
            </a:r>
            <a:r>
              <a:rPr lang="en-US" sz="8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ru-RU" sz="8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ДЕРЛАНДИ </a:t>
            </a:r>
            <a:r>
              <a:rPr lang="en-US" sz="8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XV-XVI </a:t>
            </a:r>
            <a:r>
              <a:rPr lang="ru-RU" sz="8000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СТ.</a:t>
            </a:r>
            <a:endParaRPr lang="ru-RU" sz="8000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Documents and Settings\Admin\Рабочий стол\666px-Giotto_-_Scrovegni_-_-31-_-_Kiss_of_Jud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1874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ФРЕСКИ </a:t>
            </a:r>
            <a:r>
              <a:rPr lang="en-US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ТАЛ</a:t>
            </a:r>
            <a:r>
              <a:rPr lang="en-US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ЙЦ</a:t>
            </a:r>
            <a:r>
              <a:rPr lang="en-US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I</a:t>
            </a:r>
            <a:r>
              <a:rPr lang="ru-RU" sz="8000" i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В</a:t>
            </a:r>
            <a:endParaRPr lang="ru-RU" sz="8000" i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5" name="Picture 1" descr="C:\Documents and Settings\Admin\Рабочий стол\474px-Raphael.woman.600pi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WordArt 3"/>
          <p:cNvSpPr>
            <a:spLocks noChangeArrowheads="1" noChangeShapeType="1" noTextEdit="1"/>
          </p:cNvSpPr>
          <p:nvPr/>
        </p:nvSpPr>
        <p:spPr bwMode="auto">
          <a:xfrm>
            <a:off x="0" y="5572139"/>
            <a:ext cx="9144000" cy="12858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 rtl="0"/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ВИСОКЕ В</a:t>
            </a:r>
            <a:r>
              <a:rPr lang="en-US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I</a:t>
            </a:r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ДРОДЖЕННЯ. </a:t>
            </a:r>
            <a:r>
              <a:rPr lang="en-US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I</a:t>
            </a:r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ТАЛ</a:t>
            </a:r>
            <a:r>
              <a:rPr lang="en-US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I</a:t>
            </a:r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Я. ПОРТРЕТИ</a:t>
            </a:r>
            <a:endParaRPr lang="ru-RU" sz="80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1" name="Picture 1" descr="C:\Documents and Settings\Admin\Рабочий стол\Sebastiano_del_Piombo_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642910" y="5357826"/>
            <a:ext cx="8215370" cy="15001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МАНЬЕРИЗМ. ПОРТРЕТИ</a:t>
            </a:r>
            <a:endParaRPr lang="ru-RU" sz="80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7" name="Picture 1" descr="C:\Documents and Settings\Admin\Рабочий стол\800px-Guercino_-_Ecco_Ho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218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0" y="4451350"/>
            <a:ext cx="9144000" cy="24066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8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БАРОКО</a:t>
            </a:r>
            <a:endParaRPr lang="ru-RU" sz="80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3" name="Picture 1" descr="C:\Documents and Settings\Admin\Рабочий стол\769px-Caravaggio_-_Taking_of_Christ_-_Odes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0" y="5000636"/>
            <a:ext cx="9144000" cy="185736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80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КАРАВАДЖИЗМ</a:t>
            </a:r>
            <a:endParaRPr lang="ru-RU" sz="80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</Words>
  <Application>Microsoft Office PowerPoint</Application>
  <PresentationFormat>Экран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</cp:revision>
  <dcterms:created xsi:type="dcterms:W3CDTF">2012-10-10T15:55:26Z</dcterms:created>
  <dcterms:modified xsi:type="dcterms:W3CDTF">2012-10-10T16:36:27Z</dcterms:modified>
</cp:coreProperties>
</file>