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4" r:id="rId9"/>
    <p:sldId id="263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169DA1-D9F4-4D02-9F7A-42627FEE0494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826D8B-5D18-438E-A772-7FA38067859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717032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uk-UA" sz="8900" dirty="0" smtClean="0">
                <a:latin typeface="Comic Sans MS" pitchFamily="66" charset="0"/>
              </a:rPr>
              <a:t>Мистецтво</a:t>
            </a:r>
            <a:r>
              <a:rPr lang="uk-UA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4000" smtClean="0">
                <a:latin typeface="Comic Sans MS" pitchFamily="66" charset="0"/>
              </a:rPr>
              <a:t>Максим </a:t>
            </a:r>
            <a:r>
              <a:rPr lang="uk-UA" sz="4000" dirty="0" smtClean="0">
                <a:latin typeface="Comic Sans MS" pitchFamily="66" charset="0"/>
              </a:rPr>
              <a:t>Р</a:t>
            </a:r>
            <a:r>
              <a:rPr lang="uk-UA" sz="4000" dirty="0" smtClean="0">
                <a:latin typeface="Comic Sans MS" pitchFamily="66" charset="0"/>
              </a:rPr>
              <a:t>ильський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Я шлю </a:t>
            </a:r>
            <a:r>
              <a:rPr lang="ru-RU" dirty="0" err="1" smtClean="0">
                <a:latin typeface="Comic Sans MS" pitchFamily="66" charset="0"/>
              </a:rPr>
              <a:t>поклін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дружній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привіт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pokl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880580" cy="4937125"/>
          </a:xfrm>
        </p:spPr>
      </p:pic>
      <p:sp>
        <p:nvSpPr>
          <p:cNvPr id="5" name="TextBox 4"/>
          <p:cNvSpPr txBox="1"/>
          <p:nvPr/>
        </p:nvSpPr>
        <p:spPr>
          <a:xfrm>
            <a:off x="2771800" y="5085184"/>
            <a:ext cx="5557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latin typeface="Comic Sans MS" pitchFamily="66" charset="0"/>
              </a:rPr>
              <a:t>Твої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діла</a:t>
            </a:r>
            <a:r>
              <a:rPr lang="ru-RU" sz="2800" dirty="0">
                <a:latin typeface="Comic Sans MS" pitchFamily="66" charset="0"/>
              </a:rPr>
              <a:t> — вони </a:t>
            </a:r>
            <a:r>
              <a:rPr lang="ru-RU" sz="2800" dirty="0" err="1">
                <a:latin typeface="Comic Sans MS" pitchFamily="66" charset="0"/>
              </a:rPr>
              <a:t>одні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нетлінні</a:t>
            </a:r>
            <a:r>
              <a:rPr lang="ru-RU" sz="2800" dirty="0">
                <a:latin typeface="Comic Sans MS" pitchFamily="66" charset="0"/>
              </a:rPr>
              <a:t>,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8636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2060848"/>
            <a:ext cx="7839005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3"/>
                </a:solidFill>
                <a:latin typeface="Comic Sans MS" pitchFamily="66" charset="0"/>
              </a:rPr>
              <a:t>І </a:t>
            </a:r>
            <a:r>
              <a:rPr lang="ru-RU" sz="4400" dirty="0" err="1">
                <a:solidFill>
                  <a:schemeClr val="accent3"/>
                </a:solidFill>
                <a:latin typeface="Comic Sans MS" pitchFamily="66" charset="0"/>
              </a:rPr>
              <a:t>ти</a:t>
            </a:r>
            <a:r>
              <a:rPr lang="ru-RU" sz="4400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accent3"/>
                </a:solidFill>
                <a:latin typeface="Comic Sans MS" pitchFamily="66" charset="0"/>
              </a:rPr>
              <a:t>між</a:t>
            </a:r>
            <a:r>
              <a:rPr lang="ru-RU" sz="4400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accent3"/>
                </a:solidFill>
                <a:latin typeface="Comic Sans MS" pitchFamily="66" charset="0"/>
              </a:rPr>
              <a:t>квітів</a:t>
            </a:r>
            <a:r>
              <a:rPr lang="ru-RU" sz="4400" dirty="0">
                <a:solidFill>
                  <a:schemeClr val="accent3"/>
                </a:solidFill>
                <a:latin typeface="Comic Sans MS" pitchFamily="66" charset="0"/>
              </a:rPr>
              <a:t> — </a:t>
            </a:r>
            <a:endParaRPr lang="ru-RU" sz="4400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ru-RU" sz="4400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4400" dirty="0" smtClean="0">
                <a:solidFill>
                  <a:schemeClr val="accent3"/>
                </a:solidFill>
                <a:latin typeface="Comic Sans MS" pitchFamily="66" charset="0"/>
              </a:rPr>
              <a:t>                  </a:t>
            </a:r>
            <a:r>
              <a:rPr lang="ru-RU" sz="4400" dirty="0" err="1" smtClean="0">
                <a:solidFill>
                  <a:schemeClr val="accent3"/>
                </a:solidFill>
                <a:latin typeface="Comic Sans MS" pitchFamily="66" charset="0"/>
              </a:rPr>
              <a:t>найясніший</a:t>
            </a:r>
            <a:r>
              <a:rPr lang="ru-RU" sz="4400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accent3"/>
                </a:solidFill>
                <a:latin typeface="Comic Sans MS" pitchFamily="66" charset="0"/>
              </a:rPr>
              <a:t>квіт</a:t>
            </a:r>
            <a:r>
              <a:rPr lang="ru-RU" sz="4400" dirty="0">
                <a:solidFill>
                  <a:schemeClr val="accent3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990600"/>
          </a:xfrm>
        </p:spPr>
        <p:txBody>
          <a:bodyPr>
            <a:noAutofit/>
          </a:bodyPr>
          <a:lstStyle/>
          <a:p>
            <a:r>
              <a:rPr lang="uk-UA" sz="8000" dirty="0" smtClean="0">
                <a:latin typeface="Comic Sans MS" pitchFamily="66" charset="0"/>
              </a:rPr>
              <a:t>Дякую за увагу! 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2" y="5517232"/>
            <a:ext cx="8229600" cy="4937760"/>
          </a:xfrm>
        </p:spPr>
        <p:txBody>
          <a:bodyPr/>
          <a:lstStyle/>
          <a:p>
            <a:r>
              <a:rPr lang="uk-UA" dirty="0" err="1" smtClean="0"/>
              <a:t>Могиліна</a:t>
            </a:r>
            <a:r>
              <a:rPr lang="uk-UA" dirty="0" smtClean="0"/>
              <a:t> Вікторія, 11-Б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809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27200_derevo_pole_tuman_priroda_1680x1050_(www.GdeFon.ru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606944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1196752"/>
            <a:ext cx="74168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Consolas" pitchFamily="49" charset="0"/>
              </a:rPr>
              <a:t>Коли усе </a:t>
            </a:r>
            <a:endParaRPr lang="ru-RU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Consolas" pitchFamily="49" charset="0"/>
            </a:endParaRPr>
          </a:p>
          <a:p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Consolas" pitchFamily="49" charset="0"/>
              </a:rPr>
              <a:t>            в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Consolas" pitchFamily="49" charset="0"/>
              </a:rPr>
              <a:t>тумані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Consolas" pitchFamily="49" charset="0"/>
              </a:rPr>
              <a:t>життьовому</a:t>
            </a:r>
            <a:endParaRPr lang="ru-RU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Consolas" pitchFamily="49" charset="0"/>
            </a:endParaRPr>
          </a:p>
          <a:p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Загубиться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не лишить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слідів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,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ouse-in-the-fo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1533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Не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хочеться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ні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дому,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                        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ні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додому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,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</a:b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Бо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й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там,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               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там огонь давно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згорів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, </a:t>
            </a:r>
            <a:endParaRPr lang="ru-RU" dirty="0">
              <a:solidFill>
                <a:schemeClr val="bg2">
                  <a:lumMod val="9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265745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В </a:t>
            </a:r>
            <a:r>
              <a:rPr lang="ru-RU" sz="4400" dirty="0" err="1" smtClean="0">
                <a:solidFill>
                  <a:schemeClr val="bg1"/>
                </a:solidFill>
                <a:latin typeface="Comic Sans MS" pitchFamily="66" charset="0"/>
              </a:rPr>
              <a:t>тобі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         </a:t>
            </a:r>
            <a:r>
              <a:rPr lang="ru-RU" sz="4400" dirty="0" err="1" smtClean="0">
                <a:solidFill>
                  <a:schemeClr val="bg1"/>
                </a:solidFill>
                <a:latin typeface="Comic Sans MS" pitchFamily="66" charset="0"/>
              </a:rPr>
              <a:t>мистецтво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                        у </a:t>
            </a:r>
            <a:r>
              <a:rPr lang="ru-RU" sz="4400" dirty="0" err="1" smtClean="0">
                <a:solidFill>
                  <a:schemeClr val="bg1"/>
                </a:solidFill>
                <a:latin typeface="Comic Sans MS" pitchFamily="66" charset="0"/>
              </a:rPr>
              <a:t>тобі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 одному</a:t>
            </a:r>
            <a:endParaRPr lang="ru-RU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Comic Sans MS" pitchFamily="66" charset="0"/>
              </a:rPr>
              <a:t>Є </a:t>
            </a:r>
            <a:r>
              <a:rPr lang="ru-RU" sz="4000" dirty="0" err="1" smtClean="0">
                <a:latin typeface="Comic Sans MS" pitchFamily="66" charset="0"/>
              </a:rPr>
              <a:t>захист</a:t>
            </a:r>
            <a:r>
              <a:rPr lang="ru-RU" sz="4000" dirty="0" smtClean="0">
                <a:latin typeface="Comic Sans MS" pitchFamily="66" charset="0"/>
              </a:rPr>
              <a:t>: </a:t>
            </a: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smtClean="0">
                <a:latin typeface="Comic Sans MS" pitchFamily="66" charset="0"/>
              </a:rPr>
              <a:t>                  у </a:t>
            </a:r>
            <a:r>
              <a:rPr lang="ru-RU" sz="4000" dirty="0" err="1" smtClean="0">
                <a:latin typeface="Comic Sans MS" pitchFamily="66" charset="0"/>
              </a:rPr>
              <a:t>красі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незнаних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слів</a:t>
            </a:r>
            <a:r>
              <a:rPr lang="ru-RU" sz="4000" dirty="0" smtClean="0">
                <a:latin typeface="Comic Sans MS" pitchFamily="66" charset="0"/>
              </a:rPr>
              <a:t>,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4" name="Содержимое 3" descr="word-art-coll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8162" y="1520825"/>
            <a:ext cx="8067675" cy="43338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76552122general_pages_i25523_startuet_tvorcheskii_proekt_saratovskoi_oblastnoi_filarmonii_imeni_a_shnitke_muzyka_parkov_i_skvero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571992" cy="6381328"/>
          </a:xfrm>
        </p:spPr>
      </p:pic>
      <p:sp>
        <p:nvSpPr>
          <p:cNvPr id="5" name="TextBox 4"/>
          <p:cNvSpPr txBox="1"/>
          <p:nvPr/>
        </p:nvSpPr>
        <p:spPr>
          <a:xfrm>
            <a:off x="0" y="692696"/>
            <a:ext cx="9396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Comic Sans MS" pitchFamily="66" charset="0"/>
              </a:rPr>
              <a:t>У </a:t>
            </a:r>
            <a:r>
              <a:rPr lang="ru-RU" sz="4400" dirty="0" err="1">
                <a:solidFill>
                  <a:schemeClr val="bg1"/>
                </a:solidFill>
                <a:latin typeface="Comic Sans MS" pitchFamily="66" charset="0"/>
              </a:rPr>
              <a:t>музиці</a:t>
            </a:r>
            <a:r>
              <a:rPr lang="ru-RU" sz="4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endParaRPr lang="ru-RU" sz="4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4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              </a:t>
            </a:r>
            <a:r>
              <a:rPr lang="ru-RU" sz="4400" dirty="0" err="1" smtClean="0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Comic Sans MS" pitchFamily="66" charset="0"/>
              </a:rPr>
              <a:t>вроду</a:t>
            </a:r>
            <a:r>
              <a:rPr lang="ru-RU" sz="4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Comic Sans MS" pitchFamily="66" charset="0"/>
              </a:rPr>
              <a:t>всім</a:t>
            </a:r>
            <a:r>
              <a:rPr lang="ru-RU" sz="4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Comic Sans MS" pitchFamily="66" charset="0"/>
              </a:rPr>
              <a:t>знайому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endParaRPr lang="ru-RU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00379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504" y="4149080"/>
            <a:ext cx="8406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>
                <a:solidFill>
                  <a:srgbClr val="0070C0"/>
                </a:solidFill>
                <a:latin typeface="Comic Sans MS" pitchFamily="66" charset="0"/>
              </a:rPr>
              <a:t>Втіляє</a:t>
            </a:r>
            <a:r>
              <a:rPr lang="ru-RU" sz="4800" dirty="0">
                <a:solidFill>
                  <a:srgbClr val="0070C0"/>
                </a:solidFill>
                <a:latin typeface="Comic Sans MS" pitchFamily="66" charset="0"/>
              </a:rPr>
              <a:t> у </a:t>
            </a:r>
            <a:r>
              <a:rPr lang="ru-RU" sz="4800" dirty="0" err="1">
                <a:solidFill>
                  <a:srgbClr val="0070C0"/>
                </a:solidFill>
                <a:latin typeface="Comic Sans MS" pitchFamily="66" charset="0"/>
              </a:rPr>
              <a:t>небесний</a:t>
            </a:r>
            <a:r>
              <a:rPr lang="ru-RU" sz="4800" dirty="0">
                <a:solidFill>
                  <a:srgbClr val="0070C0"/>
                </a:solidFill>
                <a:latin typeface="Comic Sans MS" pitchFamily="66" charset="0"/>
              </a:rPr>
              <a:t> перелив;</a:t>
            </a:r>
            <a:r>
              <a:rPr lang="ru-RU" sz="4800" dirty="0" smtClean="0">
                <a:latin typeface="Comic Sans MS" pitchFamily="66" charset="0"/>
              </a:rPr>
              <a:t/>
            </a:r>
            <a:br>
              <a:rPr lang="ru-RU" sz="4800" dirty="0" smtClean="0">
                <a:latin typeface="Comic Sans MS" pitchFamily="66" charset="0"/>
              </a:rPr>
            </a:br>
            <a:endParaRPr lang="ru-RU" sz="4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019-2064x13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540568" y="0"/>
            <a:ext cx="108883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908720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Comic Sans MS" pitchFamily="66" charset="0"/>
              </a:rPr>
              <a:t>В </a:t>
            </a:r>
            <a:r>
              <a:rPr lang="ru-RU" sz="4000" dirty="0" err="1">
                <a:latin typeface="Comic Sans MS" pitchFamily="66" charset="0"/>
              </a:rPr>
              <a:t>тобі</a:t>
            </a:r>
            <a:r>
              <a:rPr lang="ru-RU" sz="4000" dirty="0">
                <a:latin typeface="Comic Sans MS" pitchFamily="66" charset="0"/>
              </a:rPr>
              <a:t>, </a:t>
            </a:r>
            <a:r>
              <a:rPr lang="ru-RU" sz="4000" dirty="0" err="1">
                <a:latin typeface="Comic Sans MS" pitchFamily="66" charset="0"/>
              </a:rPr>
              <a:t>мистецтво</a:t>
            </a:r>
            <a:r>
              <a:rPr lang="ru-RU" sz="4000" dirty="0">
                <a:latin typeface="Comic Sans MS" pitchFamily="66" charset="0"/>
              </a:rPr>
              <a:t>, </a:t>
            </a:r>
            <a:endParaRPr lang="ru-RU" sz="4000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213285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Comic Sans MS" pitchFamily="66" charset="0"/>
              </a:rPr>
              <a:t>у</a:t>
            </a:r>
            <a:r>
              <a:rPr lang="uk-UA" sz="4000" dirty="0" smtClean="0">
                <a:latin typeface="Comic Sans MS" pitchFamily="66" charset="0"/>
              </a:rPr>
              <a:t> малій картині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989_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345017" y="0"/>
            <a:ext cx="9597537" cy="7198153"/>
          </a:xfrm>
        </p:spPr>
      </p:pic>
      <p:sp>
        <p:nvSpPr>
          <p:cNvPr id="5" name="TextBox 4"/>
          <p:cNvSpPr txBox="1"/>
          <p:nvPr/>
        </p:nvSpPr>
        <p:spPr>
          <a:xfrm>
            <a:off x="360826" y="548680"/>
            <a:ext cx="878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Comic Sans MS" pitchFamily="66" charset="0"/>
              </a:rPr>
              <a:t>більша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 за усей </a:t>
            </a:r>
            <a:r>
              <a:rPr lang="ru-RU" sz="4000" dirty="0" err="1">
                <a:solidFill>
                  <a:schemeClr val="bg1"/>
                </a:solidFill>
                <a:latin typeface="Comic Sans MS" pitchFamily="66" charset="0"/>
              </a:rPr>
              <a:t>безмежний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Comic Sans MS" pitchFamily="66" charset="0"/>
              </a:rPr>
              <a:t>світ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517232"/>
            <a:ext cx="7669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Comic Sans MS" pitchFamily="66" charset="0"/>
              </a:rPr>
              <a:t>Тобі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Comic Sans MS" pitchFamily="66" charset="0"/>
              </a:rPr>
              <a:t>мистецтво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, у </a:t>
            </a:r>
            <a:r>
              <a:rPr lang="ru-RU" sz="4000" dirty="0" err="1">
                <a:solidFill>
                  <a:schemeClr val="bg1"/>
                </a:solidFill>
                <a:latin typeface="Comic Sans MS" pitchFamily="66" charset="0"/>
              </a:rPr>
              <a:t>твоїй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Comic Sans MS" pitchFamily="66" charset="0"/>
              </a:rPr>
              <a:t>країні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</TotalTime>
  <Words>96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Мистецтво </vt:lpstr>
      <vt:lpstr>Слайд 2</vt:lpstr>
      <vt:lpstr>Не хочеться ні з дому,                             ні додому,  Бо й там,                   і там огонь давно згорів, </vt:lpstr>
      <vt:lpstr>В тобі,           мистецтво,                          у тобі одному</vt:lpstr>
      <vt:lpstr>Є захист:                     у красі незнаних слів,</vt:lpstr>
      <vt:lpstr>Слайд 6</vt:lpstr>
      <vt:lpstr>Слайд 7</vt:lpstr>
      <vt:lpstr>Слайд 8</vt:lpstr>
      <vt:lpstr>Слайд 9</vt:lpstr>
      <vt:lpstr>Я шлю поклін і дружній свій привіт.</vt:lpstr>
      <vt:lpstr>Слайд 11</vt:lpstr>
      <vt:lpstr>Дякую за увагу!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</dc:title>
  <dc:creator>Виктория</dc:creator>
  <cp:lastModifiedBy>Виктория</cp:lastModifiedBy>
  <cp:revision>7</cp:revision>
  <dcterms:created xsi:type="dcterms:W3CDTF">2013-09-21T17:45:31Z</dcterms:created>
  <dcterms:modified xsi:type="dcterms:W3CDTF">2013-09-21T18:52:19Z</dcterms:modified>
</cp:coreProperties>
</file>