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9" r:id="rId2"/>
    <p:sldId id="256" r:id="rId3"/>
    <p:sldId id="260" r:id="rId4"/>
    <p:sldId id="270" r:id="rId5"/>
    <p:sldId id="264" r:id="rId6"/>
    <p:sldId id="257" r:id="rId7"/>
    <p:sldId id="262" r:id="rId8"/>
    <p:sldId id="258" r:id="rId9"/>
    <p:sldId id="265" r:id="rId10"/>
    <p:sldId id="268" r:id="rId11"/>
    <p:sldId id="269" r:id="rId12"/>
    <p:sldId id="263" r:id="rId13"/>
    <p:sldId id="271" r:id="rId14"/>
  </p:sldIdLst>
  <p:sldSz cx="9144000" cy="6858000" type="screen4x3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5D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93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E30E4-EC48-4D49-BB17-10A115C5A8E4}" type="datetimeFigureOut">
              <a:rPr lang="ru-RU" smtClean="0"/>
              <a:pPr/>
              <a:t>22.12.2014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A0357-5A7E-4DDA-B88A-0F3D46491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0419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A0357-5A7E-4DDA-B88A-0F3D4649141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5253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20CB-1362-49F6-BB50-BE975A35B847}" type="datetime1">
              <a:rPr lang="ru-RU" smtClean="0"/>
              <a:pPr/>
              <a:t>22.12.2014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9154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B443-D660-4FB1-ABA4-1FE400986195}" type="datetime1">
              <a:rPr lang="ru-RU" smtClean="0"/>
              <a:pPr/>
              <a:t>22.12.2014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224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1110-6202-4675-93D4-8AA49C1A5065}" type="datetime1">
              <a:rPr lang="ru-RU" smtClean="0"/>
              <a:pPr/>
              <a:t>22.12.2014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7325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1F70-7098-4B63-A896-0301A1869290}" type="datetime1">
              <a:rPr lang="ru-RU" smtClean="0"/>
              <a:pPr/>
              <a:t>22.12.2014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485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2428A-0AE7-4FEE-B0E1-F1C9DD3D90B8}" type="datetime1">
              <a:rPr lang="ru-RU" smtClean="0"/>
              <a:pPr/>
              <a:t>22.12.2014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8085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24C50-48E0-4A91-AD1C-DDB1AA9C71C1}" type="datetime1">
              <a:rPr lang="ru-RU" smtClean="0"/>
              <a:pPr/>
              <a:t>22.12.2014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331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DF1E-59D3-49D0-A7AD-334F98AB158A}" type="datetime1">
              <a:rPr lang="ru-RU" smtClean="0"/>
              <a:pPr/>
              <a:t>22.12.2014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719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671E-B102-4989-81FB-1A2206F5EE7C}" type="datetime1">
              <a:rPr lang="ru-RU" smtClean="0"/>
              <a:pPr/>
              <a:t>22.12.2014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26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7637-8EF6-447D-8B64-45DA9E5ECD64}" type="datetime1">
              <a:rPr lang="ru-RU" smtClean="0"/>
              <a:pPr/>
              <a:t>22.12.2014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379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266E-A3F8-493F-86CE-6BA6EACABC21}" type="datetime1">
              <a:rPr lang="ru-RU" smtClean="0"/>
              <a:pPr/>
              <a:t>22.12.2014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1349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F904-FD21-4CEB-A046-A7480C00096E}" type="datetime1">
              <a:rPr lang="ru-RU" smtClean="0"/>
              <a:pPr/>
              <a:t>22.12.2014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5928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EFE7D-8D89-4681-974B-27E4F01F2B69}" type="datetime1">
              <a:rPr lang="ru-RU" smtClean="0"/>
              <a:pPr/>
              <a:t>22.12.2014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C7D03-3BB6-43EE-B013-287CE1B0D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185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3898" y="3317249"/>
            <a:ext cx="7140102" cy="1536854"/>
          </a:xfrm>
          <a:prstGeom prst="rect">
            <a:avLst/>
          </a:prstGeom>
          <a:solidFill>
            <a:schemeClr val="lt1">
              <a:alpha val="4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50000"/>
                  </a:schemeClr>
                </a:solidFill>
                <a:latin typeface="Gabriola" pitchFamily="82" charset="0"/>
              </a:rPr>
              <a:t>Christmas in United States of America</a:t>
            </a:r>
            <a:endParaRPr lang="ru-RU" sz="5400" b="1" dirty="0">
              <a:ln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544766" y="5058382"/>
            <a:ext cx="2957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err="1" smtClean="0">
                <a:ln>
                  <a:solidFill>
                    <a:schemeClr val="bg1">
                      <a:lumMod val="75000"/>
                    </a:schemeClr>
                  </a:solidFill>
                </a:ln>
                <a:latin typeface="Gabriola" pitchFamily="82" charset="0"/>
              </a:rPr>
              <a:t>Chehivska</a:t>
            </a:r>
            <a:r>
              <a:rPr lang="en-US" sz="3600" b="1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latin typeface="Gabriola" pitchFamily="82" charset="0"/>
              </a:rPr>
              <a:t>  </a:t>
            </a:r>
            <a:r>
              <a:rPr lang="en-US" sz="3600" b="1" dirty="0" err="1" smtClean="0">
                <a:ln>
                  <a:solidFill>
                    <a:schemeClr val="bg1">
                      <a:lumMod val="75000"/>
                    </a:schemeClr>
                  </a:solidFill>
                </a:ln>
                <a:latin typeface="Gabriola" pitchFamily="82" charset="0"/>
              </a:rPr>
              <a:t>Viktoria</a:t>
            </a:r>
            <a:endParaRPr lang="en-US" sz="3600" b="1" dirty="0" smtClean="0">
              <a:ln>
                <a:solidFill>
                  <a:schemeClr val="bg1">
                    <a:lumMod val="75000"/>
                  </a:schemeClr>
                </a:solidFill>
              </a:ln>
              <a:latin typeface="Gabriola" pitchFamily="82" charset="0"/>
            </a:endParaRPr>
          </a:p>
          <a:p>
            <a:pPr algn="r"/>
            <a:r>
              <a:rPr lang="en-US" sz="3600" b="1" dirty="0" err="1" smtClean="0">
                <a:ln>
                  <a:solidFill>
                    <a:schemeClr val="bg1">
                      <a:lumMod val="75000"/>
                    </a:schemeClr>
                  </a:solidFill>
                </a:ln>
                <a:latin typeface="Gabriola" pitchFamily="82" charset="0"/>
              </a:rPr>
              <a:t>Shpak</a:t>
            </a:r>
            <a:r>
              <a:rPr lang="en-US" sz="3600" b="1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latin typeface="Gabriola" pitchFamily="82" charset="0"/>
              </a:rPr>
              <a:t> </a:t>
            </a:r>
            <a:r>
              <a:rPr lang="en-US" sz="3600" b="1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latin typeface="Gabriola" pitchFamily="82" charset="0"/>
              </a:rPr>
              <a:t> Sofia</a:t>
            </a:r>
            <a:endParaRPr lang="uk-UA" sz="3600" b="1" dirty="0">
              <a:ln>
                <a:solidFill>
                  <a:schemeClr val="bg1">
                    <a:lumMod val="75000"/>
                  </a:schemeClr>
                </a:solidFill>
              </a:ln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877942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409283" y="1366092"/>
            <a:ext cx="3426245" cy="3910988"/>
          </a:xfrm>
          <a:prstGeom prst="rect">
            <a:avLst/>
          </a:prstGeom>
          <a:solidFill>
            <a:schemeClr val="lt1">
              <a:alpha val="4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/>
              <a:t>In Colorado, an enormous star is placed on the mountain, it can be seen for many kilometers around, while </a:t>
            </a:r>
            <a:r>
              <a:rPr lang="en-US" sz="2800" dirty="0" smtClean="0"/>
              <a:t>in</a:t>
            </a:r>
            <a:r>
              <a:rPr lang="uk-UA" sz="2800" dirty="0" smtClean="0"/>
              <a:t> </a:t>
            </a:r>
            <a:r>
              <a:rPr lang="en-US" sz="2800" dirty="0" smtClean="0"/>
              <a:t>Bethlehem</a:t>
            </a:r>
            <a:r>
              <a:rPr lang="en-US" sz="2800" dirty="0" smtClean="0"/>
              <a:t>, Pennsylvania, a star is lit in early December.</a:t>
            </a:r>
            <a:endParaRPr lang="ru-RU" sz="2800" dirty="0"/>
          </a:p>
        </p:txBody>
      </p:sp>
      <p:pic>
        <p:nvPicPr>
          <p:cNvPr id="4" name="Рисунок 3" descr="140742_ma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1949">
            <a:off x="266881" y="3437752"/>
            <a:ext cx="4633932" cy="3086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rozhdestvo_shtat_kolorado_1600x1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12214">
            <a:off x="477168" y="546177"/>
            <a:ext cx="4000791" cy="30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5567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5" name="Рисунок 4" descr="578266_BP7mhv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82849">
            <a:off x="5626474" y="1410158"/>
            <a:ext cx="3444251" cy="2585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9453.13412211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12980">
            <a:off x="50479" y="3838630"/>
            <a:ext cx="3217975" cy="2574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91b69887e78510aa53ba622cf1ef525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8978" y="2644048"/>
            <a:ext cx="3962892" cy="3312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vianoce-rodina-darceky_dreamstim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99662">
            <a:off x="5771233" y="4125860"/>
            <a:ext cx="3140600" cy="235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084" y="176270"/>
            <a:ext cx="8832714" cy="1145754"/>
          </a:xfrm>
          <a:prstGeom prst="rect">
            <a:avLst/>
          </a:prstGeom>
          <a:solidFill>
            <a:schemeClr val="lt1">
              <a:alpha val="4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/>
              <a:t>The majority of Americans celebrate Christmas with the exchange of gifts and greetings and with family visits.</a:t>
            </a:r>
            <a:endParaRPr lang="ru-RU" sz="2800" dirty="0"/>
          </a:p>
        </p:txBody>
      </p:sp>
      <p:pic>
        <p:nvPicPr>
          <p:cNvPr id="7" name="Рисунок 6" descr="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147867">
            <a:off x="121040" y="1458186"/>
            <a:ext cx="3415898" cy="207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55172741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00"/>
                            </p:stCondLst>
                            <p:childTnLst>
                              <p:par>
                                <p:cTn id="28" presetID="16" presetClass="entr" presetSubtype="2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21360943">
            <a:off x="5323962" y="1333039"/>
            <a:ext cx="3544618" cy="4759288"/>
          </a:xfrm>
          <a:prstGeom prst="rect">
            <a:avLst/>
          </a:prstGeom>
          <a:solidFill>
            <a:schemeClr val="lt1">
              <a:alpha val="4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/>
              <a:t>In America the traditional Christmas dinner is roast turkey with vegetables and sauces. For dessert it is rich, fruity Christmas pudding with brandy sauce. Mince pies, pastry cases filled with a mixture of chopped dried fruit.</a:t>
            </a:r>
            <a:endParaRPr lang="ru-RU" sz="2800" dirty="0"/>
          </a:p>
        </p:txBody>
      </p:sp>
      <p:pic>
        <p:nvPicPr>
          <p:cNvPr id="4" name="Рисунок 3" descr="6868414.jpg"/>
          <p:cNvPicPr>
            <a:picLocks noChangeAspect="1"/>
          </p:cNvPicPr>
          <p:nvPr/>
        </p:nvPicPr>
        <p:blipFill>
          <a:blip r:embed="rId3" cstate="print"/>
          <a:srcRect r="1478" b="3792"/>
          <a:stretch>
            <a:fillRect/>
          </a:stretch>
        </p:blipFill>
        <p:spPr>
          <a:xfrm rot="217938">
            <a:off x="356208" y="418929"/>
            <a:ext cx="4436128" cy="352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rozhdestvo-v-velikobritanii-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37300">
            <a:off x="372966" y="3580482"/>
            <a:ext cx="4304240" cy="286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81377036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Содержимое 4" descr="a33pd1sLCd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259359" y="3464671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 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23690" y="4516679"/>
            <a:ext cx="3646584" cy="1179041"/>
          </a:xfrm>
          <a:prstGeom prst="rect">
            <a:avLst/>
          </a:prstGeom>
          <a:solidFill>
            <a:schemeClr val="lt1">
              <a:alpha val="4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/>
              <a:t> </a:t>
            </a:r>
            <a:r>
              <a:rPr lang="en-US" sz="2800" dirty="0" smtClean="0"/>
              <a:t>     </a:t>
            </a:r>
            <a:r>
              <a:rPr lang="en-US" sz="48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latin typeface="Gabriola" pitchFamily="82" charset="0"/>
              </a:rPr>
              <a:t>Thank you</a:t>
            </a:r>
            <a:r>
              <a:rPr lang="uk-UA" sz="48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latin typeface="Gabriola" pitchFamily="82" charset="0"/>
              </a:rPr>
              <a:t> </a:t>
            </a:r>
            <a:r>
              <a:rPr lang="uk-UA" sz="48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latin typeface="Gabriola" pitchFamily="82" charset="0"/>
                <a:sym typeface="Wingdings" pitchFamily="2" charset="2"/>
              </a:rPr>
              <a:t></a:t>
            </a:r>
            <a:endParaRPr lang="ru-RU" sz="4800" b="1" dirty="0">
              <a:ln>
                <a:solidFill>
                  <a:schemeClr val="bg1">
                    <a:lumMod val="95000"/>
                  </a:schemeClr>
                </a:solidFill>
              </a:ln>
              <a:latin typeface="Gabriola" pitchFamily="82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32992" y="6422834"/>
            <a:ext cx="1233889" cy="4351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84442" y="3774332"/>
            <a:ext cx="6974732" cy="2918298"/>
          </a:xfrm>
          <a:prstGeom prst="rect">
            <a:avLst/>
          </a:prstGeom>
          <a:solidFill>
            <a:schemeClr val="lt1">
              <a:alpha val="4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/>
              <a:t>Santa Claus was born in US in the 1860's This first Santa Claus was known as St. Nicholas, he did smoke a pipe, and fly around in a wagon without any reindeer.</a:t>
            </a:r>
          </a:p>
          <a:p>
            <a:pPr algn="just"/>
            <a:r>
              <a:rPr lang="en-US" sz="2800" dirty="0" smtClean="0"/>
              <a:t>In 1863 He was given the name Santa Claus and bore the red suit, pipe, and his reindeer and sleigh.</a:t>
            </a:r>
            <a:endParaRPr lang="ru-RU" sz="28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10" name="Рисунок 9" descr="YW8h5kQnv6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39850">
            <a:off x="368232" y="349869"/>
            <a:ext cx="2659603" cy="3319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noel_baba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880">
            <a:off x="3214585" y="95720"/>
            <a:ext cx="3384470" cy="2539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ZSB8wj_9Hc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62171">
            <a:off x="6742026" y="874452"/>
            <a:ext cx="2090894" cy="2766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43293757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2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5643" y="5155660"/>
            <a:ext cx="8832714" cy="1527242"/>
          </a:xfrm>
          <a:prstGeom prst="rect">
            <a:avLst/>
          </a:prstGeom>
          <a:solidFill>
            <a:schemeClr val="lt1">
              <a:alpha val="4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/>
              <a:t>Christmas celebrations vary greatly between regions of the United States, because of the variety of nationalities which have settled in </a:t>
            </a:r>
            <a:r>
              <a:rPr lang="en-US" sz="2800" dirty="0" smtClean="0"/>
              <a:t>it.</a:t>
            </a:r>
            <a:endParaRPr lang="ru-RU" sz="2800" dirty="0"/>
          </a:p>
        </p:txBody>
      </p:sp>
      <p:pic>
        <p:nvPicPr>
          <p:cNvPr id="4" name="Рисунок 3" descr="6sSQJVcS4O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40931">
            <a:off x="2495869" y="75486"/>
            <a:ext cx="3306240" cy="1828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8ptafvR8mk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90427">
            <a:off x="5924537" y="412400"/>
            <a:ext cx="3009559" cy="2407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95412102_large_shutterstock_8484519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84401">
            <a:off x="332400" y="2427987"/>
            <a:ext cx="3619179" cy="2276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e74b3422a34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23419">
            <a:off x="129014" y="119387"/>
            <a:ext cx="2080954" cy="2228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45861908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8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936" y="8930"/>
            <a:ext cx="9155936" cy="684907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6" name="Рисунок 5" descr="4116-990x6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00960">
            <a:off x="320770" y="351909"/>
            <a:ext cx="4043336" cy="2695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822971" y="4250986"/>
            <a:ext cx="5184842" cy="2431916"/>
          </a:xfrm>
          <a:prstGeom prst="rect">
            <a:avLst/>
          </a:prstGeom>
          <a:solidFill>
            <a:schemeClr val="lt1">
              <a:alpha val="4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/>
              <a:t> In Hawaii, Christmas starts with the coming of the Christmas Tree Ship, which is a ship bringing a great load of Christmas fare. Santa Claus also arrives by boat.</a:t>
            </a:r>
            <a:endParaRPr lang="ru-RU" sz="2800" dirty="0"/>
          </a:p>
        </p:txBody>
      </p:sp>
      <p:pic>
        <p:nvPicPr>
          <p:cNvPr id="8" name="Рисунок 7" descr="0_u6Ulyo_2aPntUBwOIRwA-defaul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55732">
            <a:off x="382921" y="3394645"/>
            <a:ext cx="2835781" cy="3018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f325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72533">
            <a:off x="4876670" y="788890"/>
            <a:ext cx="3777224" cy="2840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34166" y="330275"/>
            <a:ext cx="8645429" cy="1476491"/>
          </a:xfrm>
          <a:prstGeom prst="rect">
            <a:avLst/>
          </a:prstGeom>
          <a:solidFill>
            <a:schemeClr val="lt1">
              <a:alpha val="4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/>
              <a:t>In Alaska, boys and girls with lanterns on poles carry a large figure of a star from door to door. They sing carols and are invited in for supper.</a:t>
            </a:r>
            <a:endParaRPr lang="ru-RU" sz="2800" dirty="0"/>
          </a:p>
        </p:txBody>
      </p:sp>
      <p:pic>
        <p:nvPicPr>
          <p:cNvPr id="5" name="Рисунок 4" descr="5ecb4aa8e56e2aef679771dd9dbac80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96227">
            <a:off x="4551518" y="2140156"/>
            <a:ext cx="3604105" cy="2413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hristmas_gifts_t43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39123">
            <a:off x="116044" y="4770206"/>
            <a:ext cx="2687289" cy="1916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atrick-endr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33135">
            <a:off x="5537606" y="4264133"/>
            <a:ext cx="3413341" cy="227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08835344_147198_600.jpg"/>
          <p:cNvPicPr>
            <a:picLocks noChangeAspect="1"/>
          </p:cNvPicPr>
          <p:nvPr/>
        </p:nvPicPr>
        <p:blipFill>
          <a:blip r:embed="rId6" cstate="print"/>
          <a:srcRect l="11658" t="2055" r="12003"/>
          <a:stretch>
            <a:fillRect/>
          </a:stretch>
        </p:blipFill>
        <p:spPr>
          <a:xfrm rot="215929">
            <a:off x="67779" y="2154476"/>
            <a:ext cx="2320010" cy="2232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49263697"/>
      </p:ext>
    </p:extLst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"/>
                            </p:stCondLst>
                            <p:childTnLst>
                              <p:par>
                                <p:cTn id="23" presetID="17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400"/>
                            </p:stCondLst>
                            <p:childTnLst>
                              <p:par>
                                <p:cTn id="28" presetID="16" presetClass="entr" presetSubtype="26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212122">
            <a:off x="388403" y="528576"/>
            <a:ext cx="5571721" cy="2324793"/>
          </a:xfrm>
          <a:prstGeom prst="rect">
            <a:avLst/>
          </a:prstGeom>
          <a:solidFill>
            <a:schemeClr val="lt1">
              <a:alpha val="4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In Washington spectacular tree with Christmas ornaments is lit ceremoniously when the President presses a button and turns on the tree's lights.</a:t>
            </a:r>
            <a:endParaRPr lang="ru-RU" sz="2800" dirty="0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pic>
        <p:nvPicPr>
          <p:cNvPr id="10" name="Рисунок 9" descr="442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30126">
            <a:off x="111913" y="3466817"/>
            <a:ext cx="4673223" cy="3037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hristmas-0714-chr-00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35570">
            <a:off x="6113223" y="964858"/>
            <a:ext cx="2828778" cy="1896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640x4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59813">
            <a:off x="4956831" y="3771449"/>
            <a:ext cx="3856915" cy="2537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2881980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476260" y="4880237"/>
            <a:ext cx="7359268" cy="1696833"/>
          </a:xfrm>
          <a:prstGeom prst="rect">
            <a:avLst/>
          </a:prstGeom>
          <a:solidFill>
            <a:schemeClr val="lt1">
              <a:alpha val="4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/>
              <a:t>In New Orleans, a huge ox is paraded around the streets decorated with holly and with ribbons tied to its horns.</a:t>
            </a:r>
            <a:endParaRPr lang="ru-RU" sz="2800" dirty="0"/>
          </a:p>
        </p:txBody>
      </p:sp>
      <p:pic>
        <p:nvPicPr>
          <p:cNvPr id="5" name="Рисунок 4" descr="98749693_large_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67481">
            <a:off x="85912" y="1897590"/>
            <a:ext cx="4717155" cy="2830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6317_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69769">
            <a:off x="4419717" y="662537"/>
            <a:ext cx="4610807" cy="3076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8165463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3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21324505">
            <a:off x="4499061" y="360587"/>
            <a:ext cx="4374916" cy="2517694"/>
          </a:xfrm>
          <a:prstGeom prst="rect">
            <a:avLst/>
          </a:prstGeom>
          <a:solidFill>
            <a:schemeClr val="lt1">
              <a:alpha val="4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latin typeface="+mj-lt"/>
              </a:rPr>
              <a:t>In Philadelphia, a procession called a mummers parade runs for a whole day with bands, dancers and people in fancy dress.</a:t>
            </a:r>
            <a:endParaRPr lang="ru-RU" sz="2800" dirty="0">
              <a:latin typeface="+mj-lt"/>
            </a:endParaRPr>
          </a:p>
        </p:txBody>
      </p:sp>
      <p:pic>
        <p:nvPicPr>
          <p:cNvPr id="4" name="Рисунок 3" descr="0_edae3_c9dffcb8_X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16290">
            <a:off x="4395858" y="3478727"/>
            <a:ext cx="4326049" cy="288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0_edaea_e6417723_X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88858">
            <a:off x="336457" y="3724698"/>
            <a:ext cx="3814060" cy="2544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01230mummersNY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09588">
            <a:off x="364109" y="724812"/>
            <a:ext cx="3702650" cy="2484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1659782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C7D03-3BB6-43EE-B013-287CE1B0D3C2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92366" y="5794871"/>
            <a:ext cx="7733842" cy="771181"/>
          </a:xfrm>
          <a:prstGeom prst="rect">
            <a:avLst/>
          </a:prstGeom>
          <a:solidFill>
            <a:schemeClr val="lt1">
              <a:alpha val="4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/>
              <a:t> In California, Santa Claus sweeps in on a surf board.</a:t>
            </a:r>
            <a:endParaRPr lang="ru-RU" sz="2800" dirty="0"/>
          </a:p>
        </p:txBody>
      </p:sp>
      <p:pic>
        <p:nvPicPr>
          <p:cNvPr id="5" name="Рисунок 4" descr="640x4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16161">
            <a:off x="4132276" y="2780713"/>
            <a:ext cx="4547185" cy="2955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53403">
            <a:off x="212590" y="339889"/>
            <a:ext cx="4536167" cy="304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29cb1edee7919228a1b641f926834b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67993">
            <a:off x="522678" y="3362012"/>
            <a:ext cx="3414743" cy="227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yacht_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665422">
            <a:off x="4733392" y="467724"/>
            <a:ext cx="3622824" cy="2416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55380591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29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1f4dbe148fce31a71bcd2abc74cedac713942ef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</TotalTime>
  <Words>349</Words>
  <Application>Microsoft Office PowerPoint</Application>
  <PresentationFormat>Экран (4:3)</PresentationFormat>
  <Paragraphs>31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DNS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 Грибан</dc:creator>
  <cp:lastModifiedBy>home</cp:lastModifiedBy>
  <cp:revision>16</cp:revision>
  <dcterms:created xsi:type="dcterms:W3CDTF">2013-12-08T15:39:25Z</dcterms:created>
  <dcterms:modified xsi:type="dcterms:W3CDTF">2014-12-22T11:09:36Z</dcterms:modified>
</cp:coreProperties>
</file>