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8000" b="1" dirty="0" smtClean="0"/>
              <a:t>Рекорди </a:t>
            </a:r>
            <a:r>
              <a:rPr lang="uk-UA" sz="8000" b="1" dirty="0" smtClean="0"/>
              <a:t>Гінеса </a:t>
            </a:r>
            <a:r>
              <a:rPr lang="uk-UA" sz="8000" b="1" dirty="0" smtClean="0"/>
              <a:t>рослин і тварин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3677225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2576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Дякуємо за увагу!!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3140968"/>
            <a:ext cx="4042792" cy="29851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 smtClean="0"/>
              <a:t>Керівник</a:t>
            </a:r>
            <a:r>
              <a:rPr lang="en-US" dirty="0" smtClean="0"/>
              <a:t>: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Тетяна Віталіївна</a:t>
            </a:r>
          </a:p>
          <a:p>
            <a:pPr marL="0" indent="0">
              <a:buNone/>
            </a:pPr>
            <a:r>
              <a:rPr lang="uk-UA" dirty="0" smtClean="0"/>
              <a:t>Готували</a:t>
            </a:r>
            <a:r>
              <a:rPr lang="en-US" dirty="0" smtClean="0"/>
              <a:t>:</a:t>
            </a:r>
            <a:r>
              <a:rPr lang="uk-UA" dirty="0" smtClean="0"/>
              <a:t>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Макаренко Галина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Гнатюк Людмила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4664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5615" y="3645024"/>
            <a:ext cx="2232249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73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695" y="1700808"/>
            <a:ext cx="523648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Найбільший собака у світі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6038"/>
            <a:ext cx="4067944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Німецький дог на прізвисько Зевс зі </a:t>
            </a:r>
            <a:r>
              <a:rPr lang="ru-RU" dirty="0" smtClean="0"/>
              <a:t>штату </a:t>
            </a:r>
            <a:r>
              <a:rPr lang="ru-RU" dirty="0"/>
              <a:t>Мічиган потрапив до Книги рекордів Гіннесса як найбільша собака у світі. Трирічний пес досягає 1 метра 10 сантиметрів, а важить близько 70 кілограмів. Рекорд буде занесено в нове видання Книги рекордів, яке вийде в 2013 </a:t>
            </a:r>
            <a:r>
              <a:rPr lang="ru-RU" dirty="0" smtClean="0"/>
              <a:t>році</a:t>
            </a:r>
            <a:r>
              <a:rPr lang="en-US" dirty="0" smtClean="0"/>
              <a:t>. </a:t>
            </a:r>
            <a:r>
              <a:rPr lang="ru-RU" dirty="0"/>
              <a:t>Щодня Зевс з’їдає 14-кілограмовий мішок сухого корму.</a:t>
            </a:r>
          </a:p>
        </p:txBody>
      </p:sp>
    </p:spTree>
    <p:extLst>
      <p:ext uri="{BB962C8B-B14F-4D97-AF65-F5344CB8AC3E}">
        <p14:creationId xmlns:p14="http://schemas.microsoft.com/office/powerpoint/2010/main" val="3632108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4542712" cy="65973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«Найчастіше в мене запитують – що це, собака або кінь?» – Каже господар пса Денис Дурлаг. За його словами, якщо собака наступає людям на ногу, це завдає їм сильний біль. Пес може самостійно дотягнутися до крана, щоб попити води.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Попередній рекорд був також встановлений німецьким догом. Гігантський Джорж – так звуть колишнього рекордсмена – був «зростом» 1 метр 8 сантиметрів. Таким чином, він всього на дюйм менше Зевса.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86" y="192106"/>
            <a:ext cx="4578744" cy="308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894" y="3573015"/>
            <a:ext cx="5030522" cy="283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4746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266" y="0"/>
            <a:ext cx="94082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476672"/>
            <a:ext cx="7028795" cy="1143000"/>
          </a:xfrm>
        </p:spPr>
        <p:txBody>
          <a:bodyPr/>
          <a:lstStyle/>
          <a:p>
            <a:r>
              <a:rPr lang="ru-RU" b="1" dirty="0">
                <a:ln>
                  <a:solidFill>
                    <a:schemeClr val="tx1"/>
                  </a:solidFill>
                </a:ln>
              </a:rPr>
              <a:t>Дивовижна Вікторія регія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900" b="1" dirty="0">
                <a:solidFill>
                  <a:schemeClr val="bg1"/>
                </a:solidFill>
              </a:rPr>
              <a:t>Пам’ятаєш, як в одному мультфільмі Дюймовочка втікала від нареченого-жаби, пливучи на листочку латаття? Чи не хотів би і Ти разом з нею з вітерцем прокататися річковими хвилями? Якщо так, то радій — мріїздійснюються! У річках Південної Америки росте дивовижна рослина Вікто</a:t>
            </a:r>
            <a:r>
              <a:rPr lang="ru-RU" sz="2900" b="1" dirty="0"/>
              <a:t>рія регія </a:t>
            </a:r>
            <a:r>
              <a:rPr lang="ru-RU" sz="2900" b="1" dirty="0">
                <a:solidFill>
                  <a:schemeClr val="bg1"/>
                </a:solidFill>
              </a:rPr>
              <a:t>— найбільше латаття у світі. Воно може стати прекрасним </a:t>
            </a:r>
            <a:r>
              <a:rPr lang="ru-RU" sz="2900" b="1" dirty="0"/>
              <a:t>водним транспо</a:t>
            </a:r>
            <a:r>
              <a:rPr lang="ru-RU" sz="2900" b="1" dirty="0">
                <a:solidFill>
                  <a:schemeClr val="bg1"/>
                </a:solidFill>
              </a:rPr>
              <a:t>ртом для Тебе і Твоїх друзів</a:t>
            </a:r>
            <a:r>
              <a:rPr lang="ru-RU" sz="2900" b="1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Таке </a:t>
            </a:r>
            <a:r>
              <a:rPr lang="ru-RU" b="1" dirty="0">
                <a:solidFill>
                  <a:schemeClr val="bg1"/>
                </a:solidFill>
              </a:rPr>
              <a:t>незвичайне </a:t>
            </a:r>
            <a:r>
              <a:rPr lang="ru-RU" b="1" dirty="0"/>
              <a:t>ім’я водна лілія отрима</a:t>
            </a:r>
            <a:r>
              <a:rPr lang="ru-RU" b="1" dirty="0">
                <a:solidFill>
                  <a:schemeClr val="bg1"/>
                </a:solidFill>
              </a:rPr>
              <a:t>ла</a:t>
            </a:r>
            <a:r>
              <a:rPr lang="ru-RU" b="1" dirty="0"/>
              <a:t> </a:t>
            </a:r>
            <a:r>
              <a:rPr lang="ru-RU" b="1" dirty="0">
                <a:solidFill>
                  <a:schemeClr val="bg1"/>
                </a:solidFill>
              </a:rPr>
              <a:t>в 1837 році на честь молодої англійсь</a:t>
            </a:r>
            <a:r>
              <a:rPr lang="ru-RU" b="1" dirty="0"/>
              <a:t>кої королеви Вікторії, </a:t>
            </a:r>
            <a:r>
              <a:rPr lang="ru-RU" b="1" dirty="0">
                <a:solidFill>
                  <a:schemeClr val="bg1"/>
                </a:solidFill>
              </a:rPr>
              <a:t>яка</a:t>
            </a:r>
            <a:r>
              <a:rPr lang="ru-RU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того ж року зійшла на трон.</a:t>
            </a:r>
          </a:p>
          <a:p>
            <a:pPr marL="0" indent="0"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Важко повірити, проте латаття здатне витримувати вагу до 50 кілограмів. Діаметр може досягати 2-х метрів. Саме тому місцеві жителі іноді використовують його замість одномісного човна, щоб перебратися на інший берег річки.</a:t>
            </a:r>
          </a:p>
        </p:txBody>
      </p:sp>
    </p:spTree>
    <p:extLst>
      <p:ext uri="{BB962C8B-B14F-4D97-AF65-F5344CB8AC3E}">
        <p14:creationId xmlns:p14="http://schemas.microsoft.com/office/powerpoint/2010/main" val="511627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859592" cy="339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41" y="404664"/>
            <a:ext cx="4249327" cy="619268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Латаття вражаючих розмірів уперше відкрив німецький натураліст Едуард Пеллінг у 1832 році. Це сталося неподалік від місця, де річка Тефе зливається з красунею-Амазонкою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Квітка </a:t>
            </a:r>
            <a:r>
              <a:rPr lang="ru-RU" dirty="0"/>
              <a:t>Вікторії амазонської (це її друга назва) розпускається раз на рік і лише вночі, а рано вранці її пелюстки закриваються, і вона ховається під воду. Цвіте латаття протягом трьох днів, поступово змінюючи колір цвіту від ніжно-білого до рожевого або фіолетового. Потім квітка ховається під воду і більше на поверхню не виходить.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929" y="3394414"/>
            <a:ext cx="4963347" cy="34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67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332656"/>
            <a:ext cx="3851920" cy="67687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Зустріти </a:t>
            </a:r>
            <a:r>
              <a:rPr lang="ru-RU" dirty="0"/>
              <a:t>цю незвичайну рослину можна лише на річці Амазонка в Бразилії та Болівії, а також у річках Гаяни (Південна Америка). Ніде в світі Вікторія амазонська більше не росте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Латаття має надійний захист від травоїдних риб — зовнішня сторона його листя покрита великими, гострими шипами. Вікторія амазонська може прожити цілих 5 років. Її листя із загнутими краями нагадує блюдце, зайва вода з якого витікає через невеличкі отвори по боках. Місцеві називають рослину «апоною», що в перекладі означає «сковорідка для птахів». І справді, вони дуже схожі, чи не так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r>
              <a:rPr lang="ru-RU" dirty="0"/>
              <a:t>За свої колосальні розміри Вікторія регія навіть до Книги рекордів Гіннеса потрапила як «найбільша квіткова рослина на Землі».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1544109"/>
            <a:ext cx="5263480" cy="419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587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Гігантський короткомордий ведмідь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На сьогоднішній день полярний ведмідь є найбільшим ведмедем на Землі, його зріст складає більше двох метрів. Але це все ж істотно менше самого великого ведмедя, яким, за припущенням, є Південно-американський гігантський короткомордий ведмідь.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7943" y="2276872"/>
            <a:ext cx="5069779" cy="337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6815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3037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1484784"/>
            <a:ext cx="6347048" cy="452596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Вважається, що цей ведмідь, відомий як </a:t>
            </a:r>
            <a:r>
              <a:rPr lang="en-US" b="1" dirty="0">
                <a:solidFill>
                  <a:schemeClr val="bg1"/>
                </a:solidFill>
              </a:rPr>
              <a:t>Arctodus, </a:t>
            </a:r>
            <a:r>
              <a:rPr lang="ru-RU" b="1" dirty="0">
                <a:solidFill>
                  <a:schemeClr val="bg1"/>
                </a:solidFill>
              </a:rPr>
              <a:t>досягав ваги 1136 кг і зросту 3,5 м, що навіть більше, ніж на зображенні. Експерти кажуть, що він мешкав у Південній Америці від 2 мільйонів до років 500 тисяч тому. Ґрунтуючись </a:t>
            </a:r>
            <a:r>
              <a:rPr lang="ru-RU" b="1" dirty="0"/>
              <a:t>на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/>
              <a:t>дос</a:t>
            </a:r>
            <a:r>
              <a:rPr lang="ru-RU" b="1" dirty="0">
                <a:solidFill>
                  <a:schemeClr val="bg1"/>
                </a:solidFill>
              </a:rPr>
              <a:t>лідженні скелета, знайденого </a:t>
            </a:r>
            <a:r>
              <a:rPr lang="ru-RU" b="1" dirty="0"/>
              <a:t>у 1935 </a:t>
            </a:r>
            <a:r>
              <a:rPr lang="ru-RU" b="1" dirty="0">
                <a:solidFill>
                  <a:schemeClr val="bg1"/>
                </a:solidFill>
              </a:rPr>
              <a:t>році в А</a:t>
            </a:r>
            <a:r>
              <a:rPr lang="ru-RU" b="1" dirty="0"/>
              <a:t>рг</a:t>
            </a:r>
            <a:r>
              <a:rPr lang="ru-RU" b="1" dirty="0">
                <a:solidFill>
                  <a:schemeClr val="bg1"/>
                </a:solidFill>
              </a:rPr>
              <a:t>ентині, </a:t>
            </a:r>
            <a:r>
              <a:rPr lang="en-US" b="1" dirty="0">
                <a:solidFill>
                  <a:schemeClr val="bg1"/>
                </a:solidFill>
              </a:rPr>
              <a:t>National G</a:t>
            </a:r>
            <a:r>
              <a:rPr lang="en-US" b="1" dirty="0"/>
              <a:t>eographic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заявл</a:t>
            </a:r>
            <a:r>
              <a:rPr lang="ru-RU" b="1" dirty="0"/>
              <a:t>яє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/>
              <a:t>щ</a:t>
            </a:r>
            <a:r>
              <a:rPr lang="ru-RU" b="1" dirty="0">
                <a:solidFill>
                  <a:schemeClr val="bg1"/>
                </a:solidFill>
              </a:rPr>
              <a:t>о немає нічого, щ</a:t>
            </a:r>
            <a:r>
              <a:rPr lang="ru-RU" b="1" dirty="0"/>
              <a:t>о хоча б тр</a:t>
            </a:r>
            <a:r>
              <a:rPr lang="ru-RU" b="1" dirty="0">
                <a:solidFill>
                  <a:schemeClr val="bg1"/>
                </a:solidFill>
              </a:rPr>
              <a:t>охи н</a:t>
            </a:r>
            <a:r>
              <a:rPr lang="ru-RU" b="1" dirty="0"/>
              <a:t>агадува</a:t>
            </a:r>
            <a:r>
              <a:rPr lang="ru-RU" b="1" dirty="0">
                <a:solidFill>
                  <a:schemeClr val="bg1"/>
                </a:solidFill>
              </a:rPr>
              <a:t>ло цього по</a:t>
            </a:r>
            <a:r>
              <a:rPr lang="ru-RU" b="1" dirty="0"/>
              <a:t>тужного хи</a:t>
            </a:r>
            <a:r>
              <a:rPr lang="ru-RU" b="1" dirty="0">
                <a:solidFill>
                  <a:schemeClr val="bg1"/>
                </a:solidFill>
              </a:rPr>
              <a:t>жака.</a:t>
            </a:r>
          </a:p>
        </p:txBody>
      </p:sp>
    </p:spTree>
    <p:extLst>
      <p:ext uri="{BB962C8B-B14F-4D97-AF65-F5344CB8AC3E}">
        <p14:creationId xmlns:p14="http://schemas.microsoft.com/office/powerpoint/2010/main" val="33080143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7112" y="180842"/>
            <a:ext cx="4906888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Гігантський водний скорпіон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600200"/>
            <a:ext cx="4186808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Боїтеся жуків? Тоді це створіння може стати вашим нічним кошмаром. Нещодавно виявлений гігантський водний скорпіон, відомий як </a:t>
            </a:r>
            <a:r>
              <a:rPr lang="en-US" dirty="0"/>
              <a:t>Jaekelopterus rhenaniae, </a:t>
            </a:r>
            <a:r>
              <a:rPr lang="ru-RU" dirty="0"/>
              <a:t>міг досягати двох метрів у довжину. Він жив близько 400 мільйонів років тому. Експерти вважають, що гігантський скорпіон міг розвинутися до такої довжини в “еволюційній гонці озброєнь” з панцирними рибами. Деякі фахівці кажуть, що це давно вимерле створіння було прабатьком нинішніх сухопутних скорпіонів.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298" y="-17655"/>
            <a:ext cx="4762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92345"/>
            <a:ext cx="2857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427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49</TotalTime>
  <Words>695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Бумажная</vt:lpstr>
      <vt:lpstr>Рекорди Гінеса рослин і тварин</vt:lpstr>
      <vt:lpstr>Найбільший собака у світі</vt:lpstr>
      <vt:lpstr>Презентация PowerPoint</vt:lpstr>
      <vt:lpstr>Дивовижна Вікторія регія</vt:lpstr>
      <vt:lpstr>Презентация PowerPoint</vt:lpstr>
      <vt:lpstr>Презентация PowerPoint</vt:lpstr>
      <vt:lpstr>Гігантський короткомордий ведмідь</vt:lpstr>
      <vt:lpstr>Презентация PowerPoint</vt:lpstr>
      <vt:lpstr>Гігантський водний скорпіон</vt:lpstr>
      <vt:lpstr>Дякуємо за увагу!!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Рекорди Гінеса у рослин і тварин</dc:title>
  <dc:creator>Galichka</dc:creator>
  <cp:lastModifiedBy>Galichka</cp:lastModifiedBy>
  <cp:revision>7</cp:revision>
  <dcterms:created xsi:type="dcterms:W3CDTF">2012-11-07T21:24:21Z</dcterms:created>
  <dcterms:modified xsi:type="dcterms:W3CDTF">2012-11-08T06:14:22Z</dcterms:modified>
</cp:coreProperties>
</file>