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BB86B3-28ED-423C-8E24-C8DC760FF1F0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DA952F-439B-493E-8D2F-D3DFA069B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640960" cy="2345432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  <a:latin typeface="+mn-lt"/>
              </a:rPr>
              <a:t>Франц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Кафка</a:t>
            </a:r>
            <a:br>
              <a:rPr lang="uk-UA" dirty="0" smtClean="0">
                <a:solidFill>
                  <a:schemeClr val="tx1"/>
                </a:solidFill>
                <a:latin typeface="+mn-lt"/>
              </a:rPr>
            </a:br>
            <a:r>
              <a:rPr lang="uk-UA" dirty="0" smtClean="0">
                <a:solidFill>
                  <a:schemeClr val="tx1"/>
                </a:solidFill>
                <a:latin typeface="+mn-lt"/>
              </a:rPr>
              <a:t>(1883 – 1924 )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4032448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332656"/>
            <a:ext cx="4536504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С </a:t>
            </a:r>
            <a:r>
              <a:rPr lang="ru-RU" dirty="0" smtClean="0"/>
              <a:t>двадцатипятилетней еврейкой </a:t>
            </a:r>
            <a:r>
              <a:rPr lang="ru-RU" dirty="0" err="1" smtClean="0"/>
              <a:t>Фелицей</a:t>
            </a:r>
            <a:r>
              <a:rPr lang="ru-RU" dirty="0" smtClean="0"/>
              <a:t> Бауэр Кафка встретился 13 августа 1912 года у своего друга Макса Брода, а спустя несколько недель завязал с ней оживлённую переписку. В письмах застенчивый молодой человек был решителен, смел и откровенен. </a:t>
            </a:r>
            <a:r>
              <a:rPr lang="ru-RU" dirty="0" err="1" smtClean="0"/>
              <a:t>Фелица</a:t>
            </a:r>
            <a:r>
              <a:rPr lang="ru-RU" dirty="0" smtClean="0"/>
              <a:t> охотно отвечала из Берлина, где тогда жила, всерьёз полагая, что вызвала искренние чувства у нового знакомого. На самом же деле, тому нужно было лишь найти подругу, которая охотно взялась бы выслушивать его длинные эпистолярные монологи, в которых Францу не было равных. Впрочем, девушка была симпатична Кафке, несмотря на свою невзрачность и полное равнодушие к литературе, а с каждым полученным из Германии письмом он открывал для себя новую </a:t>
            </a:r>
            <a:r>
              <a:rPr lang="ru-RU" dirty="0" err="1" smtClean="0"/>
              <a:t>Фелицу</a:t>
            </a:r>
            <a:r>
              <a:rPr lang="ru-RU" dirty="0" smtClean="0"/>
              <a:t>. </a:t>
            </a:r>
            <a:r>
              <a:rPr lang="ru-RU" dirty="0" smtClean="0"/>
              <a:t>З</a:t>
            </a:r>
            <a:r>
              <a:rPr lang="ru-RU" dirty="0" smtClean="0"/>
              <a:t>а </a:t>
            </a:r>
            <a:r>
              <a:rPr lang="ru-RU" dirty="0" smtClean="0"/>
              <a:t>короткое время его новая подруга стала ему так близка, что через полгода переписки он решил с ней встретиться.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476672"/>
            <a:ext cx="403860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Видимо</a:t>
            </a:r>
            <a:r>
              <a:rPr lang="ru-RU" dirty="0" smtClean="0"/>
              <a:t>, произошедшим свиданием Франц был весьма удовлетворён, так как совсем скоро он писал </a:t>
            </a:r>
            <a:r>
              <a:rPr lang="ru-RU" dirty="0" err="1" smtClean="0"/>
              <a:t>Фелице</a:t>
            </a:r>
            <a:r>
              <a:rPr lang="ru-RU" dirty="0" smtClean="0"/>
              <a:t>: «Я тебя так люблю, что желал бы обрести способность жить вечно, если бы мог быть рядом с тобой». Тогда же он предложил возлюбленной выйти за него замуж, хотя и не надеялся на положительный ответ. Та, вопреки сомнениям друга, согласилась, что для молодого писателя оказалось довольно неожиданным. Он, всегда со страхом думая о женитьбе, вдруг слишком отчётливо ощутил на себе возможность расстаться с привычным образом жизни и, осознав, что сделал предложение лишь поддавшись эмоциям, Кафка решил отступить назад.</a:t>
            </a:r>
            <a:endParaRPr lang="en-US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4104456" cy="561662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4032448" cy="60486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392488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Он </a:t>
            </a:r>
            <a:r>
              <a:rPr lang="ru-RU" dirty="0" smtClean="0"/>
              <a:t>каждый день слал в Берлин письма, где сообщал </a:t>
            </a:r>
            <a:r>
              <a:rPr lang="ru-RU" dirty="0" err="1" smtClean="0"/>
              <a:t>Фелице</a:t>
            </a:r>
            <a:r>
              <a:rPr lang="ru-RU" dirty="0" smtClean="0"/>
              <a:t> о своих самых плохих </a:t>
            </a:r>
            <a:r>
              <a:rPr lang="ru-RU" dirty="0" smtClean="0"/>
              <a:t>качествах. Однако </a:t>
            </a:r>
            <a:r>
              <a:rPr lang="ru-RU" dirty="0" smtClean="0"/>
              <a:t>берлинская знакомая, казалось, не обращала на это никакого внимания.</a:t>
            </a:r>
            <a:br>
              <a:rPr lang="ru-RU" dirty="0" smtClean="0"/>
            </a:br>
            <a:r>
              <a:rPr lang="ru-RU" dirty="0" smtClean="0"/>
              <a:t>«Моего захудалого здоровья едва хватает для меня одного, его вряд ли хватит для семейной жизни и уже тем более для отцовства», — наконец, написал Кафка </a:t>
            </a:r>
            <a:r>
              <a:rPr lang="ru-RU" dirty="0" err="1" smtClean="0"/>
              <a:t>Фелице</a:t>
            </a:r>
            <a:r>
              <a:rPr lang="ru-RU" dirty="0" smtClean="0"/>
              <a:t>, а спустя некоторое время отослал ей письмо, которое должно было быть последним: «Мне препятствием служит страх… перед возможностью быть счастливым… Нам надо расстаться».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744416" cy="54538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4536504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2900" dirty="0" smtClean="0"/>
              <a:t>После </a:t>
            </a:r>
            <a:r>
              <a:rPr lang="ru-RU" sz="2900" dirty="0" smtClean="0"/>
              <a:t>этого их отношения немного охладились, однако неожиданно для самого себя Франц отправил Бауэр пылкое письмо, в котором снова предлагал ей руку и </a:t>
            </a:r>
            <a:r>
              <a:rPr lang="ru-RU" sz="2900" dirty="0" smtClean="0"/>
              <a:t>сердце. 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В то время </a:t>
            </a:r>
            <a:r>
              <a:rPr lang="ru-RU" sz="2900" dirty="0" err="1" smtClean="0"/>
              <a:t>Фелица</a:t>
            </a:r>
            <a:r>
              <a:rPr lang="ru-RU" sz="2900" dirty="0" smtClean="0"/>
              <a:t> послала в Прагу подругу, чтобы та навестила её жениха и рассказала о его жизни. Однако недальновидная девушка просчиталась, слишком доверяя </a:t>
            </a:r>
            <a:r>
              <a:rPr lang="ru-RU" sz="2900" dirty="0" err="1" smtClean="0"/>
              <a:t>Грете</a:t>
            </a:r>
            <a:r>
              <a:rPr lang="ru-RU" sz="2900" dirty="0" smtClean="0"/>
              <a:t> Блох. Обаятельная и легкомысленная Грета встретилась с писателем, однако когда он стал явно симпатизировать ей, и не подумала отвергнуть его ухаживания. Они провели несколько прекрасных дней вместе, а когда Грета уехала, Кафка тайно посылал ей письма. Нередко они обсуждали и </a:t>
            </a:r>
            <a:r>
              <a:rPr lang="ru-RU" sz="2900" dirty="0" err="1" smtClean="0"/>
              <a:t>Фелицу</a:t>
            </a:r>
            <a:r>
              <a:rPr lang="ru-RU" sz="2900" dirty="0" smtClean="0"/>
              <a:t>, о чём невеста писателя и не догадывалась. Переписка с Гретой Блох продолжалась около года. Носили ли их отношения чисто платонический характер, как утверждал Кафка, или же нет, так и осталось неясным. Однако много лет спустя Грета утверждала, что имела от писателя сына.</a:t>
            </a:r>
            <a:endParaRPr lang="en-US" sz="29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672408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476672"/>
            <a:ext cx="4464496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Наконец</a:t>
            </a:r>
            <a:r>
              <a:rPr lang="ru-RU" dirty="0" smtClean="0"/>
              <a:t>, Кафка и Бауэр обручились. Помолвка влюблённых состоялась в 1914 году в </a:t>
            </a:r>
            <a:r>
              <a:rPr lang="ru-RU" dirty="0" smtClean="0"/>
              <a:t>Берлине.</a:t>
            </a:r>
          </a:p>
          <a:p>
            <a:pPr>
              <a:buNone/>
            </a:pPr>
            <a:r>
              <a:rPr lang="ru-RU" dirty="0" smtClean="0"/>
              <a:t>           Чем </a:t>
            </a:r>
            <a:r>
              <a:rPr lang="ru-RU" dirty="0" smtClean="0"/>
              <a:t>быстрее подходил день свадьбы, тем сильнее страдал от неуверенности Кафка, опять ожидая подходящей минуты, чтобы отказаться от брака. Найти удобный момент ему помогла Грета, которая неожиданно решила рассказать подруге о тайной переписке с её женихом. К тому же она показала те письма Франца, где он довольно нелестно отзывался о своей избраннице. Такого жениху </a:t>
            </a:r>
            <a:r>
              <a:rPr lang="ru-RU" dirty="0" err="1" smtClean="0"/>
              <a:t>Фелица</a:t>
            </a:r>
            <a:r>
              <a:rPr lang="ru-RU" dirty="0" smtClean="0"/>
              <a:t> простить не могла. Она сама расторгла помолвку, тем самым, избавив неуверенного друга от мучительных объяснений.</a:t>
            </a:r>
            <a:br>
              <a:rPr lang="ru-RU" dirty="0" smtClean="0"/>
            </a:br>
            <a:r>
              <a:rPr lang="ru-RU" dirty="0" smtClean="0"/>
              <a:t>    Однако </a:t>
            </a:r>
            <a:r>
              <a:rPr lang="ru-RU" dirty="0" smtClean="0"/>
              <a:t>их переписка не прекратилась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476672"/>
            <a:ext cx="4038600" cy="5904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Прошло </a:t>
            </a:r>
            <a:r>
              <a:rPr lang="ru-RU" dirty="0" smtClean="0"/>
              <a:t>три года, прежде чем Кафка опять предложил Бауэр пожениться. Та, когда-то твёрдо решив не связывать с ним свою жизнь, вдруг согласилась. Она приехала в Прагу, и в начале июля 1917 года состоялась очередная помолвка. Однако через месяц у писателя внезапно случилось лёгочное кровотечение. Приняв это как знак свыше, Франц драматично заметил, что связывать свою жизнь с </a:t>
            </a:r>
            <a:r>
              <a:rPr lang="ru-RU" dirty="0" err="1" smtClean="0"/>
              <a:t>Фелицей</a:t>
            </a:r>
            <a:r>
              <a:rPr lang="ru-RU" dirty="0" smtClean="0"/>
              <a:t> ему, видно, не стоит. </a:t>
            </a:r>
            <a:endParaRPr lang="en-US" dirty="0"/>
          </a:p>
        </p:txBody>
      </p:sp>
      <p:pic>
        <p:nvPicPr>
          <p:cNvPr id="7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672408" cy="525658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8083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В </a:t>
            </a:r>
            <a:r>
              <a:rPr lang="ru-RU" dirty="0" smtClean="0"/>
              <a:t>1920 году в жизни писателя появилась молодая замужняя женщина, </a:t>
            </a:r>
            <a:r>
              <a:rPr lang="ru-RU" dirty="0" err="1" smtClean="0"/>
              <a:t>Милена</a:t>
            </a:r>
            <a:r>
              <a:rPr lang="ru-RU" dirty="0" smtClean="0"/>
              <a:t> </a:t>
            </a:r>
            <a:r>
              <a:rPr lang="ru-RU" dirty="0" err="1" smtClean="0"/>
              <a:t>Есенская</a:t>
            </a:r>
            <a:r>
              <a:rPr lang="ru-RU" dirty="0" smtClean="0"/>
              <a:t>. Эмоциональная, неуравновешенная, к тому же увлекающаяся наркотиками, </a:t>
            </a:r>
            <a:r>
              <a:rPr lang="ru-RU" dirty="0" err="1" smtClean="0"/>
              <a:t>Милена</a:t>
            </a:r>
            <a:r>
              <a:rPr lang="ru-RU" dirty="0" smtClean="0"/>
              <a:t> ненадолго смогла скрасить Францу жизнь. Через три года её заменила польская еврейка, молоденькая </a:t>
            </a:r>
            <a:r>
              <a:rPr lang="ru-RU" dirty="0" err="1" smtClean="0"/>
              <a:t>Дора</a:t>
            </a:r>
            <a:r>
              <a:rPr lang="ru-RU" dirty="0" smtClean="0"/>
              <a:t> Димант, с которой Кафка прожил в одном доме одиннадцать месяцев. И хотя они не были женаты, после смерти знаменитого писателя девушка называла себя Дорой Кафкой. Несчастный холостяк умер на её руках 3 июня 1924 года.</a:t>
            </a:r>
            <a:endParaRPr lang="en-US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112568" cy="33123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3528392" cy="5400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04664"/>
            <a:ext cx="4536504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При </a:t>
            </a:r>
            <a:r>
              <a:rPr lang="ru-RU" dirty="0" smtClean="0"/>
              <a:t>жизни Кафка опубликовал всего несколько коротких рассказов, составивших очень малую долю его работ, и его творчество привлекало мало внимания до тех пор, пока посмертно не были изданы его романы. Перед смертью он поручил своему другу и литературному душеприказчику — Максу Броду — сжечь без исключения всё им написанное (кроме, возможно, некоторых экземпляров </a:t>
            </a:r>
            <a:r>
              <a:rPr lang="ru-RU" dirty="0" smtClean="0"/>
              <a:t>произведений). </a:t>
            </a:r>
            <a:r>
              <a:rPr lang="ru-RU" dirty="0" smtClean="0"/>
              <a:t>Его возлюбленная </a:t>
            </a:r>
            <a:r>
              <a:rPr lang="ru-RU" dirty="0" err="1" smtClean="0"/>
              <a:t>Дора</a:t>
            </a:r>
            <a:r>
              <a:rPr lang="ru-RU" dirty="0" smtClean="0"/>
              <a:t> Димант действительно уничтожила рукописи, которыми она обладала (хотя и не все), но Макс Брод не подчинился воле усопшего и опубликовал </a:t>
            </a:r>
            <a:r>
              <a:rPr lang="ru-RU" dirty="0" err="1" smtClean="0"/>
              <a:t>бо́льшую</a:t>
            </a:r>
            <a:r>
              <a:rPr lang="ru-RU" dirty="0" smtClean="0"/>
              <a:t> часть его работ, которые вскоре начали привлекать к себе внимание.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464496" cy="5544616"/>
          </a:xfrm>
        </p:spPr>
        <p:txBody>
          <a:bodyPr/>
          <a:lstStyle/>
          <a:p>
            <a:pPr indent="18000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Наиболее </a:t>
            </a:r>
            <a:r>
              <a:rPr lang="ru-RU" sz="2800" dirty="0" smtClean="0"/>
              <a:t>точная и общая биография Франца Кафки представлена в виде собственного произведения Клода Давида - французского литературоведа и переводчика, а также издателя произведений писателя. </a:t>
            </a:r>
            <a:endParaRPr lang="en-US" sz="2800" dirty="0"/>
          </a:p>
        </p:txBody>
      </p:sp>
      <p:pic>
        <p:nvPicPr>
          <p:cNvPr id="8" name="Рисунок 7" descr="franc-kafka_239802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888432" cy="576064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4716016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Кафка </a:t>
            </a:r>
            <a:r>
              <a:rPr lang="ru-RU" dirty="0" smtClean="0"/>
              <a:t>родился 3 июля 1883 года в еврейской семье, жившей в районе Йозефов, бывшем еврейском гетто города Прага. Его отец — Герман Кафка (1852—1931), родом из </a:t>
            </a:r>
            <a:r>
              <a:rPr lang="ru-RU" dirty="0" err="1" smtClean="0"/>
              <a:t>чешскоязычной</a:t>
            </a:r>
            <a:r>
              <a:rPr lang="ru-RU" dirty="0" smtClean="0"/>
              <a:t> еврейской общины в Южной Чехии, с 1882 г. торговал галантерейными товарами оптом. Мать — Юлия Кафка (урожденная </a:t>
            </a:r>
            <a:r>
              <a:rPr lang="ru-RU" dirty="0" err="1" smtClean="0"/>
              <a:t>Этл</a:t>
            </a:r>
            <a:r>
              <a:rPr lang="ru-RU" dirty="0" smtClean="0"/>
              <a:t> Леви) (1856—1934), дочь зажиточного пивовара — предпочитала немецкий язык.</a:t>
            </a:r>
            <a:endParaRPr lang="en-US" dirty="0"/>
          </a:p>
        </p:txBody>
      </p:sp>
      <p:pic>
        <p:nvPicPr>
          <p:cNvPr id="5" name="Содержимое 4" descr="praga-otkrytka-nachala-dvadtsatogo-veka-0002139246-pre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4038600" cy="2749083"/>
          </a:xfrm>
        </p:spPr>
      </p:pic>
      <p:pic>
        <p:nvPicPr>
          <p:cNvPr id="6" name="Рисунок 5" descr="69402274867884_0_c8066_467e57a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4105472" cy="29112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4104456" cy="51845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620688"/>
            <a:ext cx="4716016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Кафка </a:t>
            </a:r>
            <a:r>
              <a:rPr lang="ru-RU" dirty="0" smtClean="0"/>
              <a:t>писал по-немецки, хотя чешский знал также прекрасно. Также, он хорошо владел французским, и среди четырёх людей, которых писатель, «не претендуя сравниться с ними в силе и разуме», ощущал «своими кровными братьями», был французский писатель Гюстав Флобер. Остальные три: Франц </a:t>
            </a:r>
            <a:r>
              <a:rPr lang="ru-RU" dirty="0" err="1" smtClean="0"/>
              <a:t>Грильпарцер</a:t>
            </a:r>
            <a:r>
              <a:rPr lang="ru-RU" dirty="0" smtClean="0"/>
              <a:t>, Фёдор Достоевский и Генрих фон Клейст.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365104"/>
            <a:ext cx="8373616" cy="23328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Будучи </a:t>
            </a:r>
            <a:r>
              <a:rPr lang="ru-RU" dirty="0" smtClean="0"/>
              <a:t>евреем, Кафка тем не менее практически не владел идишем и стал проявлять интерес к традиционной культуре восточно-европейских евреев только в двадцатилетнем возрасте под влиянием гастролировавших в Праге еврейских театральных трупп; интерес к изучению иврита возник только к концу жизни. </a:t>
            </a:r>
            <a:endParaRPr lang="en-US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624736" cy="38519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384376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60851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У </a:t>
            </a:r>
            <a:r>
              <a:rPr lang="ru-RU" dirty="0" smtClean="0"/>
              <a:t>Кафки было два младших брата и три младших сестры. Оба брата, не достигнув и двухлетнего возраста, скончались до того, как Кафке исполнилось 6 лет. Сестер звали </a:t>
            </a:r>
            <a:r>
              <a:rPr lang="ru-RU" dirty="0" err="1" smtClean="0"/>
              <a:t>Элли</a:t>
            </a:r>
            <a:r>
              <a:rPr lang="ru-RU" dirty="0" smtClean="0"/>
              <a:t>, </a:t>
            </a:r>
            <a:r>
              <a:rPr lang="ru-RU" dirty="0" err="1" smtClean="0"/>
              <a:t>Валли</a:t>
            </a:r>
            <a:r>
              <a:rPr lang="ru-RU" dirty="0" smtClean="0"/>
              <a:t> и </a:t>
            </a:r>
            <a:r>
              <a:rPr lang="ru-RU" dirty="0" err="1" smtClean="0"/>
              <a:t>Оттла</a:t>
            </a:r>
            <a:r>
              <a:rPr lang="ru-RU" dirty="0" smtClean="0"/>
              <a:t> (все три погибли во время Второй мировой войны в нацистских концентрационных лагерях в Польше</a:t>
            </a:r>
            <a:r>
              <a:rPr lang="ru-RU" dirty="0" smtClean="0"/>
              <a:t>).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168352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60648"/>
            <a:ext cx="4824536" cy="6336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В </a:t>
            </a:r>
            <a:r>
              <a:rPr lang="ru-RU" dirty="0" smtClean="0"/>
              <a:t>период с 1889 по 1893 гг. Кафка посещал начальную </a:t>
            </a:r>
            <a:r>
              <a:rPr lang="ru-RU" dirty="0" smtClean="0"/>
              <a:t>школу, </a:t>
            </a:r>
            <a:r>
              <a:rPr lang="ru-RU" dirty="0" smtClean="0"/>
              <a:t>а потом гимназию, которую закончил в 1901 году сдачей экзамена на аттестат зрелости. Закончив Пражский Карлов университет, получил степень доктора права (руководителем работы Кафки над диссертацией был профессор Альфред Вебер), а затем поступил на службу чиновником в страховом ведомстве, где и проработал на скромных должностях до преждевременного — по болезни — выхода на пенсию в 1922 г.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4536504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Франц </a:t>
            </a:r>
            <a:r>
              <a:rPr lang="ru-RU" dirty="0" smtClean="0"/>
              <a:t>был высок, но слишком худощав, что являлось следствием слабого здоровья. Он не любил собственное тело, стыдился его и постоянно сутулился, чтобы скрыть свой высокий рост. Однако собственную нескладность он явно преувеличивал: ничего отпугивающего в нём женщины не находили. Напротив, его острый ум, обаяние, умение очень тонко пошутить заставляли особ противоположного пола обращать самое пристальное внимание на юношу.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3816424" cy="576064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933056"/>
            <a:ext cx="8712968" cy="29249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«</a:t>
            </a:r>
            <a:r>
              <a:rPr lang="ru-RU" dirty="0" smtClean="0"/>
              <a:t>Он был застенчив, беспокоен, нежен и добр, — вспоминала много лет спустя одна из его подруг. — Он видел мир, наполненный незримыми демонами, рвущими и уничтожающими беззащитного человека». Знакомые когда-либо с ним с удивлением отмечали, что Франц никогда не менял одежду, не употреблял мяса, шоколада, чая и вина. Он жил по своим, никому не ведомым законам, чем ещё больше казался непонятным и притягательным для женщин. Тем не менее, их Франц сторонился.</a:t>
            </a:r>
            <a:endParaRPr lang="en-US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112568" cy="36358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1032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Франц Кафка (1883 – 1924 )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 Кафка (1883 – 1924 )</dc:title>
  <dc:creator>User</dc:creator>
  <cp:lastModifiedBy>User</cp:lastModifiedBy>
  <cp:revision>6</cp:revision>
  <dcterms:created xsi:type="dcterms:W3CDTF">2014-09-12T19:59:26Z</dcterms:created>
  <dcterms:modified xsi:type="dcterms:W3CDTF">2014-09-12T20:59:37Z</dcterms:modified>
</cp:coreProperties>
</file>