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9" r:id="rId1"/>
  </p:sldMasterIdLst>
  <p:sldIdLst>
    <p:sldId id="264" r:id="rId2"/>
    <p:sldId id="257" r:id="rId3"/>
    <p:sldId id="265" r:id="rId4"/>
    <p:sldId id="256" r:id="rId5"/>
    <p:sldId id="262" r:id="rId6"/>
    <p:sldId id="270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63" r:id="rId16"/>
    <p:sldId id="261" r:id="rId17"/>
    <p:sldId id="259" r:id="rId18"/>
    <p:sldId id="276" r:id="rId19"/>
    <p:sldId id="275" r:id="rId20"/>
    <p:sldId id="2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40"/>
    <a:srgbClr val="006600"/>
    <a:srgbClr val="FF6600"/>
    <a:srgbClr val="D4E5F4"/>
    <a:srgbClr val="FF66CC"/>
    <a:srgbClr val="BB6E35"/>
    <a:srgbClr val="68E2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7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903F74-DF25-4BEA-9988-1F4CAAFD6BCC}" type="doc">
      <dgm:prSet loTypeId="urn:microsoft.com/office/officeart/2005/8/layout/radial3" loCatId="cycl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9BD586BB-2261-4E3B-8B40-947D258DE693}">
      <dgm:prSet phldrT="[Текст]" custT="1"/>
      <dgm:spPr/>
      <dgm:t>
        <a:bodyPr/>
        <a:lstStyle/>
        <a:p>
          <a:r>
            <a:rPr lang="uk-UA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Біоценоз</a:t>
          </a:r>
          <a:endParaRPr lang="ru-RU" sz="3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1C3EBC-1567-4357-A212-A8A858431979}" type="parTrans" cxnId="{B3C7314D-30C9-4356-B079-D7AB067E51D1}">
      <dgm:prSet/>
      <dgm:spPr/>
      <dgm:t>
        <a:bodyPr/>
        <a:lstStyle/>
        <a:p>
          <a:endParaRPr lang="ru-RU"/>
        </a:p>
      </dgm:t>
    </dgm:pt>
    <dgm:pt modelId="{D3754070-949C-4ABA-8EE2-BFD37CF9448A}" type="sibTrans" cxnId="{B3C7314D-30C9-4356-B079-D7AB067E51D1}">
      <dgm:prSet/>
      <dgm:spPr/>
      <dgm:t>
        <a:bodyPr/>
        <a:lstStyle/>
        <a:p>
          <a:endParaRPr lang="ru-RU"/>
        </a:p>
      </dgm:t>
    </dgm:pt>
    <dgm:pt modelId="{D722F6C4-92A3-4F0F-9637-9D2711ED9F53}" type="pres">
      <dgm:prSet presAssocID="{B1903F74-DF25-4BEA-9988-1F4CAAFD6BC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768FB1-3291-4543-B9CC-11B3D33BBF2E}" type="pres">
      <dgm:prSet presAssocID="{B1903F74-DF25-4BEA-9988-1F4CAAFD6BCC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672DC08B-3817-477F-8763-2BDD4C5169BB}" type="pres">
      <dgm:prSet presAssocID="{9BD586BB-2261-4E3B-8B40-947D258DE693}" presName="centerShape" presStyleLbl="vennNode1" presStyleIdx="0" presStyleCnt="1" custLinFactNeighborX="-6552" custLinFactNeighborY="-3266"/>
      <dgm:spPr/>
      <dgm:t>
        <a:bodyPr/>
        <a:lstStyle/>
        <a:p>
          <a:endParaRPr lang="ru-RU"/>
        </a:p>
      </dgm:t>
    </dgm:pt>
  </dgm:ptLst>
  <dgm:cxnLst>
    <dgm:cxn modelId="{B3C7314D-30C9-4356-B079-D7AB067E51D1}" srcId="{B1903F74-DF25-4BEA-9988-1F4CAAFD6BCC}" destId="{9BD586BB-2261-4E3B-8B40-947D258DE693}" srcOrd="0" destOrd="0" parTransId="{BB1C3EBC-1567-4357-A212-A8A858431979}" sibTransId="{D3754070-949C-4ABA-8EE2-BFD37CF9448A}"/>
    <dgm:cxn modelId="{E9115554-F415-44AE-B472-4242C52E31B0}" type="presOf" srcId="{B1903F74-DF25-4BEA-9988-1F4CAAFD6BCC}" destId="{D722F6C4-92A3-4F0F-9637-9D2711ED9F53}" srcOrd="0" destOrd="0" presId="urn:microsoft.com/office/officeart/2005/8/layout/radial3"/>
    <dgm:cxn modelId="{65199AE1-5DEB-4C27-91F5-CEC56784C034}" type="presOf" srcId="{9BD586BB-2261-4E3B-8B40-947D258DE693}" destId="{672DC08B-3817-477F-8763-2BDD4C5169BB}" srcOrd="0" destOrd="0" presId="urn:microsoft.com/office/officeart/2005/8/layout/radial3"/>
    <dgm:cxn modelId="{ADAC4DA3-BEA9-4830-AA04-5BBCFAF7289E}" type="presParOf" srcId="{D722F6C4-92A3-4F0F-9637-9D2711ED9F53}" destId="{01768FB1-3291-4543-B9CC-11B3D33BBF2E}" srcOrd="0" destOrd="0" presId="urn:microsoft.com/office/officeart/2005/8/layout/radial3"/>
    <dgm:cxn modelId="{F9A40B54-BCE5-4A70-8980-10410DD1A301}" type="presParOf" srcId="{01768FB1-3291-4543-B9CC-11B3D33BBF2E}" destId="{672DC08B-3817-477F-8763-2BDD4C5169BB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C72B45-7771-4C6D-8631-581F03F7EA73}" type="doc">
      <dgm:prSet loTypeId="urn:microsoft.com/office/officeart/2005/8/layout/radial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9174054-F15B-4FA4-8639-82CFE4A4F31F}">
      <dgm:prSet phldrT="[Текст]" custT="1"/>
      <dgm:spPr/>
      <dgm:t>
        <a:bodyPr/>
        <a:lstStyle/>
        <a:p>
          <a:r>
            <a:rPr lang="uk-UA" sz="3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Біоценоз</a:t>
          </a:r>
          <a:endParaRPr lang="ru-RU" sz="3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2E44FB-59A4-4626-BF6B-A2361FA03DD3}" type="parTrans" cxnId="{DF826236-E5C4-4731-90D8-5A998B6DE366}">
      <dgm:prSet/>
      <dgm:spPr/>
      <dgm:t>
        <a:bodyPr/>
        <a:lstStyle/>
        <a:p>
          <a:endParaRPr lang="ru-RU"/>
        </a:p>
      </dgm:t>
    </dgm:pt>
    <dgm:pt modelId="{A69A787B-22E2-4AC6-9479-18CAFD7B9FE9}" type="sibTrans" cxnId="{DF826236-E5C4-4731-90D8-5A998B6DE366}">
      <dgm:prSet/>
      <dgm:spPr/>
      <dgm:t>
        <a:bodyPr/>
        <a:lstStyle/>
        <a:p>
          <a:endParaRPr lang="ru-RU"/>
        </a:p>
      </dgm:t>
    </dgm:pt>
    <dgm:pt modelId="{827D0B7A-E20B-43F1-BE18-24001442289D}">
      <dgm:prSet phldrT="[Текст]" custT="1"/>
      <dgm:spPr/>
      <dgm:t>
        <a:bodyPr/>
        <a:lstStyle/>
        <a:p>
          <a:r>
            <a:rPr lang="uk-UA" sz="24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Зооценоз</a:t>
          </a:r>
          <a:endParaRPr lang="ru-RU" sz="24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A8A7F3-FFF3-418B-925B-EBEAB80908FA}" type="parTrans" cxnId="{63F5423D-702B-4AEF-A54F-A9D6293714AC}">
      <dgm:prSet/>
      <dgm:spPr/>
      <dgm:t>
        <a:bodyPr/>
        <a:lstStyle/>
        <a:p>
          <a:endParaRPr lang="ru-RU"/>
        </a:p>
      </dgm:t>
    </dgm:pt>
    <dgm:pt modelId="{50D97125-D9F5-41B1-AAD2-7B14083D419F}" type="sibTrans" cxnId="{63F5423D-702B-4AEF-A54F-A9D6293714AC}">
      <dgm:prSet/>
      <dgm:spPr/>
      <dgm:t>
        <a:bodyPr/>
        <a:lstStyle/>
        <a:p>
          <a:endParaRPr lang="ru-RU"/>
        </a:p>
      </dgm:t>
    </dgm:pt>
    <dgm:pt modelId="{8D506F9E-E58E-4000-8C3C-B637316812C9}">
      <dgm:prSet phldrT="[Текст]" custT="1"/>
      <dgm:spPr/>
      <dgm:t>
        <a:bodyPr/>
        <a:lstStyle/>
        <a:p>
          <a:r>
            <a:rPr lang="uk-UA" sz="2400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Мікоценоз</a:t>
          </a:r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992C9-A770-43F5-B49B-88789EDF19A5}" type="parTrans" cxnId="{7BBEC786-D597-42D9-98AC-E3AF38610FA6}">
      <dgm:prSet/>
      <dgm:spPr/>
      <dgm:t>
        <a:bodyPr/>
        <a:lstStyle/>
        <a:p>
          <a:endParaRPr lang="ru-RU"/>
        </a:p>
      </dgm:t>
    </dgm:pt>
    <dgm:pt modelId="{BD1F3199-F833-40AD-A786-FF370EDF2CD2}" type="sibTrans" cxnId="{7BBEC786-D597-42D9-98AC-E3AF38610FA6}">
      <dgm:prSet/>
      <dgm:spPr/>
      <dgm:t>
        <a:bodyPr/>
        <a:lstStyle/>
        <a:p>
          <a:endParaRPr lang="ru-RU"/>
        </a:p>
      </dgm:t>
    </dgm:pt>
    <dgm:pt modelId="{9CC7D97E-4F01-423C-9583-35BC56966EB2}">
      <dgm:prSet phldrT="[Текст]" custT="1"/>
      <dgm:spPr/>
      <dgm:t>
        <a:bodyPr/>
        <a:lstStyle/>
        <a:p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Фітоценоз</a:t>
          </a:r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94A326-BA39-4894-BE51-81B7EAD9F641}" type="parTrans" cxnId="{A8022806-29CF-47D1-BE5E-7A42722F7AF8}">
      <dgm:prSet/>
      <dgm:spPr/>
      <dgm:t>
        <a:bodyPr/>
        <a:lstStyle/>
        <a:p>
          <a:endParaRPr lang="ru-RU"/>
        </a:p>
      </dgm:t>
    </dgm:pt>
    <dgm:pt modelId="{377EAA80-FD5D-4DA0-9DBD-55F8718C51D4}" type="sibTrans" cxnId="{A8022806-29CF-47D1-BE5E-7A42722F7AF8}">
      <dgm:prSet/>
      <dgm:spPr/>
      <dgm:t>
        <a:bodyPr/>
        <a:lstStyle/>
        <a:p>
          <a:endParaRPr lang="ru-RU"/>
        </a:p>
      </dgm:t>
    </dgm:pt>
    <dgm:pt modelId="{9C74CC19-40A6-42DB-9D6C-8638639CCDA2}" type="pres">
      <dgm:prSet presAssocID="{E3C72B45-7771-4C6D-8631-581F03F7EA7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515E6F7-D2A8-410B-A2D3-2945A9FC2D1A}" type="pres">
      <dgm:prSet presAssocID="{E3C72B45-7771-4C6D-8631-581F03F7EA73}" presName="radial" presStyleCnt="0">
        <dgm:presLayoutVars>
          <dgm:animLvl val="ctr"/>
        </dgm:presLayoutVars>
      </dgm:prSet>
      <dgm:spPr/>
    </dgm:pt>
    <dgm:pt modelId="{025AD8E4-4040-4577-B325-B84B2DA7157E}" type="pres">
      <dgm:prSet presAssocID="{09174054-F15B-4FA4-8639-82CFE4A4F31F}" presName="centerShape" presStyleLbl="vennNode1" presStyleIdx="0" presStyleCnt="4"/>
      <dgm:spPr/>
      <dgm:t>
        <a:bodyPr/>
        <a:lstStyle/>
        <a:p>
          <a:endParaRPr lang="ru-RU"/>
        </a:p>
      </dgm:t>
    </dgm:pt>
    <dgm:pt modelId="{54377373-C2D6-41BF-BD4A-29EAC3BC0F41}" type="pres">
      <dgm:prSet presAssocID="{827D0B7A-E20B-43F1-BE18-24001442289D}" presName="node" presStyleLbl="vennNode1" presStyleIdx="1" presStyleCnt="4" custScaleX="139377" custScaleY="128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473E0A-D0DB-4622-8DAB-6994D60E4D49}" type="pres">
      <dgm:prSet presAssocID="{8D506F9E-E58E-4000-8C3C-B637316812C9}" presName="node" presStyleLbl="vennNode1" presStyleIdx="2" presStyleCnt="4" custScaleX="152784" custScaleY="1521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62EC16-3C00-42D5-A97C-0AF53656BEBA}" type="pres">
      <dgm:prSet presAssocID="{9CC7D97E-4F01-423C-9583-35BC56966EB2}" presName="node" presStyleLbl="vennNode1" presStyleIdx="3" presStyleCnt="4" custScaleX="161208" custScaleY="160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84567-9E14-417D-A2F0-895825FC598E}" type="presOf" srcId="{9CC7D97E-4F01-423C-9583-35BC56966EB2}" destId="{9C62EC16-3C00-42D5-A97C-0AF53656BEBA}" srcOrd="0" destOrd="0" presId="urn:microsoft.com/office/officeart/2005/8/layout/radial3"/>
    <dgm:cxn modelId="{63F5423D-702B-4AEF-A54F-A9D6293714AC}" srcId="{09174054-F15B-4FA4-8639-82CFE4A4F31F}" destId="{827D0B7A-E20B-43F1-BE18-24001442289D}" srcOrd="0" destOrd="0" parTransId="{C5A8A7F3-FFF3-418B-925B-EBEAB80908FA}" sibTransId="{50D97125-D9F5-41B1-AAD2-7B14083D419F}"/>
    <dgm:cxn modelId="{D602DB87-E3B8-46CC-B739-BEA1C6B84769}" type="presOf" srcId="{8D506F9E-E58E-4000-8C3C-B637316812C9}" destId="{57473E0A-D0DB-4622-8DAB-6994D60E4D49}" srcOrd="0" destOrd="0" presId="urn:microsoft.com/office/officeart/2005/8/layout/radial3"/>
    <dgm:cxn modelId="{049F7585-0AF0-4A59-BE2F-8FC2E6A4037E}" type="presOf" srcId="{E3C72B45-7771-4C6D-8631-581F03F7EA73}" destId="{9C74CC19-40A6-42DB-9D6C-8638639CCDA2}" srcOrd="0" destOrd="0" presId="urn:microsoft.com/office/officeart/2005/8/layout/radial3"/>
    <dgm:cxn modelId="{9593147D-9151-40FC-9430-DC0264E8F8D2}" type="presOf" srcId="{09174054-F15B-4FA4-8639-82CFE4A4F31F}" destId="{025AD8E4-4040-4577-B325-B84B2DA7157E}" srcOrd="0" destOrd="0" presId="urn:microsoft.com/office/officeart/2005/8/layout/radial3"/>
    <dgm:cxn modelId="{DF826236-E5C4-4731-90D8-5A998B6DE366}" srcId="{E3C72B45-7771-4C6D-8631-581F03F7EA73}" destId="{09174054-F15B-4FA4-8639-82CFE4A4F31F}" srcOrd="0" destOrd="0" parTransId="{EE2E44FB-59A4-4626-BF6B-A2361FA03DD3}" sibTransId="{A69A787B-22E2-4AC6-9479-18CAFD7B9FE9}"/>
    <dgm:cxn modelId="{03CFC5D4-7973-49D0-A927-A221C77C89EF}" type="presOf" srcId="{827D0B7A-E20B-43F1-BE18-24001442289D}" destId="{54377373-C2D6-41BF-BD4A-29EAC3BC0F41}" srcOrd="0" destOrd="0" presId="urn:microsoft.com/office/officeart/2005/8/layout/radial3"/>
    <dgm:cxn modelId="{A8022806-29CF-47D1-BE5E-7A42722F7AF8}" srcId="{09174054-F15B-4FA4-8639-82CFE4A4F31F}" destId="{9CC7D97E-4F01-423C-9583-35BC56966EB2}" srcOrd="2" destOrd="0" parTransId="{B894A326-BA39-4894-BE51-81B7EAD9F641}" sibTransId="{377EAA80-FD5D-4DA0-9DBD-55F8718C51D4}"/>
    <dgm:cxn modelId="{7BBEC786-D597-42D9-98AC-E3AF38610FA6}" srcId="{09174054-F15B-4FA4-8639-82CFE4A4F31F}" destId="{8D506F9E-E58E-4000-8C3C-B637316812C9}" srcOrd="1" destOrd="0" parTransId="{D06992C9-A770-43F5-B49B-88789EDF19A5}" sibTransId="{BD1F3199-F833-40AD-A786-FF370EDF2CD2}"/>
    <dgm:cxn modelId="{02B4A6D7-D4D5-4F62-8DB2-8C2F910E4D05}" type="presParOf" srcId="{9C74CC19-40A6-42DB-9D6C-8638639CCDA2}" destId="{0515E6F7-D2A8-410B-A2D3-2945A9FC2D1A}" srcOrd="0" destOrd="0" presId="urn:microsoft.com/office/officeart/2005/8/layout/radial3"/>
    <dgm:cxn modelId="{35357CB7-7895-4C65-99C8-DE749AD14A3B}" type="presParOf" srcId="{0515E6F7-D2A8-410B-A2D3-2945A9FC2D1A}" destId="{025AD8E4-4040-4577-B325-B84B2DA7157E}" srcOrd="0" destOrd="0" presId="urn:microsoft.com/office/officeart/2005/8/layout/radial3"/>
    <dgm:cxn modelId="{BE072EB2-C05D-4AC9-8C70-87F0A9C2904C}" type="presParOf" srcId="{0515E6F7-D2A8-410B-A2D3-2945A9FC2D1A}" destId="{54377373-C2D6-41BF-BD4A-29EAC3BC0F41}" srcOrd="1" destOrd="0" presId="urn:microsoft.com/office/officeart/2005/8/layout/radial3"/>
    <dgm:cxn modelId="{C1F6CF60-2969-4AE2-BB60-3C28F65C35E7}" type="presParOf" srcId="{0515E6F7-D2A8-410B-A2D3-2945A9FC2D1A}" destId="{57473E0A-D0DB-4622-8DAB-6994D60E4D49}" srcOrd="2" destOrd="0" presId="urn:microsoft.com/office/officeart/2005/8/layout/radial3"/>
    <dgm:cxn modelId="{488074E8-3DE3-42B6-9010-B476D254712A}" type="presParOf" srcId="{0515E6F7-D2A8-410B-A2D3-2945A9FC2D1A}" destId="{9C62EC16-3C00-42D5-A97C-0AF53656BEBA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F86DAE-201E-4F88-8E62-2CA794DD6581}" type="doc">
      <dgm:prSet loTypeId="urn:microsoft.com/office/officeart/2005/8/layout/pyramid1" loCatId="pyramid" qsTypeId="urn:microsoft.com/office/officeart/2005/8/quickstyle/3d2" qsCatId="3D" csTypeId="urn:microsoft.com/office/officeart/2005/8/colors/accent3_1" csCatId="accent3" phldr="0"/>
      <dgm:spPr/>
    </dgm:pt>
    <dgm:pt modelId="{A2E93F37-A6A9-49BA-BEC4-2D521D800CEE}">
      <dgm:prSet phldrT="[Текст]" phldr="1"/>
      <dgm:spPr/>
      <dgm:t>
        <a:bodyPr/>
        <a:lstStyle/>
        <a:p>
          <a:endParaRPr lang="ru-RU" dirty="0"/>
        </a:p>
      </dgm:t>
    </dgm:pt>
    <dgm:pt modelId="{3CF9A304-EB66-43DC-8EC7-8591080D4815}" type="parTrans" cxnId="{25492DD4-3C05-480E-9230-0D3BF8DFDE3C}">
      <dgm:prSet/>
      <dgm:spPr/>
      <dgm:t>
        <a:bodyPr/>
        <a:lstStyle/>
        <a:p>
          <a:endParaRPr lang="ru-RU"/>
        </a:p>
      </dgm:t>
    </dgm:pt>
    <dgm:pt modelId="{A0034A5C-37C2-476A-B2D6-02D7345A2F97}" type="sibTrans" cxnId="{25492DD4-3C05-480E-9230-0D3BF8DFDE3C}">
      <dgm:prSet/>
      <dgm:spPr/>
      <dgm:t>
        <a:bodyPr/>
        <a:lstStyle/>
        <a:p>
          <a:endParaRPr lang="ru-RU"/>
        </a:p>
      </dgm:t>
    </dgm:pt>
    <dgm:pt modelId="{70F92A3D-C55F-4DFA-9769-F30A8A4A96A8}">
      <dgm:prSet phldrT="[Текст]" phldr="1"/>
      <dgm:spPr/>
      <dgm:t>
        <a:bodyPr/>
        <a:lstStyle/>
        <a:p>
          <a:endParaRPr lang="ru-RU"/>
        </a:p>
      </dgm:t>
    </dgm:pt>
    <dgm:pt modelId="{6C9E6829-4F2C-4B49-8299-10A8B4EC54DA}" type="parTrans" cxnId="{E019AF9A-F2E7-4360-9520-66DF096075F4}">
      <dgm:prSet/>
      <dgm:spPr/>
      <dgm:t>
        <a:bodyPr/>
        <a:lstStyle/>
        <a:p>
          <a:endParaRPr lang="ru-RU"/>
        </a:p>
      </dgm:t>
    </dgm:pt>
    <dgm:pt modelId="{FEA8B544-CC40-4B2B-B9F7-0D6A4EAC2558}" type="sibTrans" cxnId="{E019AF9A-F2E7-4360-9520-66DF096075F4}">
      <dgm:prSet/>
      <dgm:spPr/>
      <dgm:t>
        <a:bodyPr/>
        <a:lstStyle/>
        <a:p>
          <a:endParaRPr lang="ru-RU"/>
        </a:p>
      </dgm:t>
    </dgm:pt>
    <dgm:pt modelId="{415679AC-D714-485F-93B6-7AABDDF061B9}">
      <dgm:prSet phldrT="[Текст]" phldr="1"/>
      <dgm:spPr/>
      <dgm:t>
        <a:bodyPr/>
        <a:lstStyle/>
        <a:p>
          <a:endParaRPr lang="ru-RU" dirty="0"/>
        </a:p>
      </dgm:t>
    </dgm:pt>
    <dgm:pt modelId="{DE30F73D-D9D9-4AA6-B553-E82D07904D0F}" type="sibTrans" cxnId="{DC86A6C7-953B-4816-8317-5AB47673C118}">
      <dgm:prSet/>
      <dgm:spPr/>
      <dgm:t>
        <a:bodyPr/>
        <a:lstStyle/>
        <a:p>
          <a:endParaRPr lang="ru-RU"/>
        </a:p>
      </dgm:t>
    </dgm:pt>
    <dgm:pt modelId="{1E8F7037-540E-4D61-BA7C-85C899278935}" type="parTrans" cxnId="{DC86A6C7-953B-4816-8317-5AB47673C118}">
      <dgm:prSet/>
      <dgm:spPr/>
      <dgm:t>
        <a:bodyPr/>
        <a:lstStyle/>
        <a:p>
          <a:endParaRPr lang="ru-RU"/>
        </a:p>
      </dgm:t>
    </dgm:pt>
    <dgm:pt modelId="{90D40651-1162-4110-9938-20D59AE0DA97}" type="pres">
      <dgm:prSet presAssocID="{5FF86DAE-201E-4F88-8E62-2CA794DD6581}" presName="Name0" presStyleCnt="0">
        <dgm:presLayoutVars>
          <dgm:dir/>
          <dgm:animLvl val="lvl"/>
          <dgm:resizeHandles val="exact"/>
        </dgm:presLayoutVars>
      </dgm:prSet>
      <dgm:spPr/>
    </dgm:pt>
    <dgm:pt modelId="{66008F1B-01BC-4A68-BC6D-DD2BC47F6A57}" type="pres">
      <dgm:prSet presAssocID="{A2E93F37-A6A9-49BA-BEC4-2D521D800CEE}" presName="Name8" presStyleCnt="0"/>
      <dgm:spPr/>
    </dgm:pt>
    <dgm:pt modelId="{40D68C8D-92A9-47D2-9C0C-7E149523340B}" type="pres">
      <dgm:prSet presAssocID="{A2E93F37-A6A9-49BA-BEC4-2D521D800CEE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1ACBE1-331E-440F-B886-C1916F840402}" type="pres">
      <dgm:prSet presAssocID="{A2E93F37-A6A9-49BA-BEC4-2D521D800CE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606531-D818-4FEA-9E2C-766F74233748}" type="pres">
      <dgm:prSet presAssocID="{70F92A3D-C55F-4DFA-9769-F30A8A4A96A8}" presName="Name8" presStyleCnt="0"/>
      <dgm:spPr/>
    </dgm:pt>
    <dgm:pt modelId="{0223F905-4971-4E3E-A58D-B67B2156CA02}" type="pres">
      <dgm:prSet presAssocID="{70F92A3D-C55F-4DFA-9769-F30A8A4A96A8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EE9CA-5790-47DE-96C1-5AFD7DA20716}" type="pres">
      <dgm:prSet presAssocID="{70F92A3D-C55F-4DFA-9769-F30A8A4A96A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C0A85-37E1-4A22-95B6-162151E15262}" type="pres">
      <dgm:prSet presAssocID="{415679AC-D714-485F-93B6-7AABDDF061B9}" presName="Name8" presStyleCnt="0"/>
      <dgm:spPr/>
    </dgm:pt>
    <dgm:pt modelId="{C0DC431D-83F6-4247-A392-A3B425CC7796}" type="pres">
      <dgm:prSet presAssocID="{415679AC-D714-485F-93B6-7AABDDF061B9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74C94-0C27-40AD-9B60-5AF2BDEECD3F}" type="pres">
      <dgm:prSet presAssocID="{415679AC-D714-485F-93B6-7AABDDF061B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6340BD-8A7D-4E74-A37C-6306AB895ECA}" type="presOf" srcId="{70F92A3D-C55F-4DFA-9769-F30A8A4A96A8}" destId="{0223F905-4971-4E3E-A58D-B67B2156CA02}" srcOrd="0" destOrd="0" presId="urn:microsoft.com/office/officeart/2005/8/layout/pyramid1"/>
    <dgm:cxn modelId="{73531824-2A87-4AA6-9F21-EF72DE6C0407}" type="presOf" srcId="{A2E93F37-A6A9-49BA-BEC4-2D521D800CEE}" destId="{D21ACBE1-331E-440F-B886-C1916F840402}" srcOrd="1" destOrd="0" presId="urn:microsoft.com/office/officeart/2005/8/layout/pyramid1"/>
    <dgm:cxn modelId="{2C20DE46-E969-46AB-8118-E312D959E870}" type="presOf" srcId="{415679AC-D714-485F-93B6-7AABDDF061B9}" destId="{C0DC431D-83F6-4247-A392-A3B425CC7796}" srcOrd="0" destOrd="0" presId="urn:microsoft.com/office/officeart/2005/8/layout/pyramid1"/>
    <dgm:cxn modelId="{E019AF9A-F2E7-4360-9520-66DF096075F4}" srcId="{5FF86DAE-201E-4F88-8E62-2CA794DD6581}" destId="{70F92A3D-C55F-4DFA-9769-F30A8A4A96A8}" srcOrd="1" destOrd="0" parTransId="{6C9E6829-4F2C-4B49-8299-10A8B4EC54DA}" sibTransId="{FEA8B544-CC40-4B2B-B9F7-0D6A4EAC2558}"/>
    <dgm:cxn modelId="{8DE02410-752E-4736-BB51-5211183936B5}" type="presOf" srcId="{70F92A3D-C55F-4DFA-9769-F30A8A4A96A8}" destId="{303EE9CA-5790-47DE-96C1-5AFD7DA20716}" srcOrd="1" destOrd="0" presId="urn:microsoft.com/office/officeart/2005/8/layout/pyramid1"/>
    <dgm:cxn modelId="{DC86A6C7-953B-4816-8317-5AB47673C118}" srcId="{5FF86DAE-201E-4F88-8E62-2CA794DD6581}" destId="{415679AC-D714-485F-93B6-7AABDDF061B9}" srcOrd="2" destOrd="0" parTransId="{1E8F7037-540E-4D61-BA7C-85C899278935}" sibTransId="{DE30F73D-D9D9-4AA6-B553-E82D07904D0F}"/>
    <dgm:cxn modelId="{7679C439-47C0-42C4-BFC9-1D9CC2ECB44F}" type="presOf" srcId="{5FF86DAE-201E-4F88-8E62-2CA794DD6581}" destId="{90D40651-1162-4110-9938-20D59AE0DA97}" srcOrd="0" destOrd="0" presId="urn:microsoft.com/office/officeart/2005/8/layout/pyramid1"/>
    <dgm:cxn modelId="{BA080119-011C-472A-B3AC-B09754E2D632}" type="presOf" srcId="{415679AC-D714-485F-93B6-7AABDDF061B9}" destId="{58874C94-0C27-40AD-9B60-5AF2BDEECD3F}" srcOrd="1" destOrd="0" presId="urn:microsoft.com/office/officeart/2005/8/layout/pyramid1"/>
    <dgm:cxn modelId="{25492DD4-3C05-480E-9230-0D3BF8DFDE3C}" srcId="{5FF86DAE-201E-4F88-8E62-2CA794DD6581}" destId="{A2E93F37-A6A9-49BA-BEC4-2D521D800CEE}" srcOrd="0" destOrd="0" parTransId="{3CF9A304-EB66-43DC-8EC7-8591080D4815}" sibTransId="{A0034A5C-37C2-476A-B2D6-02D7345A2F97}"/>
    <dgm:cxn modelId="{D0C81F3D-A241-471E-9703-4069C8DFF468}" type="presOf" srcId="{A2E93F37-A6A9-49BA-BEC4-2D521D800CEE}" destId="{40D68C8D-92A9-47D2-9C0C-7E149523340B}" srcOrd="0" destOrd="0" presId="urn:microsoft.com/office/officeart/2005/8/layout/pyramid1"/>
    <dgm:cxn modelId="{45AA4824-F59E-4624-B1E4-939F126C463C}" type="presParOf" srcId="{90D40651-1162-4110-9938-20D59AE0DA97}" destId="{66008F1B-01BC-4A68-BC6D-DD2BC47F6A57}" srcOrd="0" destOrd="0" presId="urn:microsoft.com/office/officeart/2005/8/layout/pyramid1"/>
    <dgm:cxn modelId="{68BAB6FF-DB89-47DC-9C2B-B8166AC82971}" type="presParOf" srcId="{66008F1B-01BC-4A68-BC6D-DD2BC47F6A57}" destId="{40D68C8D-92A9-47D2-9C0C-7E149523340B}" srcOrd="0" destOrd="0" presId="urn:microsoft.com/office/officeart/2005/8/layout/pyramid1"/>
    <dgm:cxn modelId="{04D3DF90-5BCF-4155-A759-2DA2703F8A2F}" type="presParOf" srcId="{66008F1B-01BC-4A68-BC6D-DD2BC47F6A57}" destId="{D21ACBE1-331E-440F-B886-C1916F840402}" srcOrd="1" destOrd="0" presId="urn:microsoft.com/office/officeart/2005/8/layout/pyramid1"/>
    <dgm:cxn modelId="{DBD5AB89-B9EA-46FF-909F-C61A54BF0955}" type="presParOf" srcId="{90D40651-1162-4110-9938-20D59AE0DA97}" destId="{F9606531-D818-4FEA-9E2C-766F74233748}" srcOrd="1" destOrd="0" presId="urn:microsoft.com/office/officeart/2005/8/layout/pyramid1"/>
    <dgm:cxn modelId="{31EB4F53-ABEB-4A4B-8650-34F5E5404446}" type="presParOf" srcId="{F9606531-D818-4FEA-9E2C-766F74233748}" destId="{0223F905-4971-4E3E-A58D-B67B2156CA02}" srcOrd="0" destOrd="0" presId="urn:microsoft.com/office/officeart/2005/8/layout/pyramid1"/>
    <dgm:cxn modelId="{E1E9C34D-7976-482D-B6B7-1CBE6A6B3795}" type="presParOf" srcId="{F9606531-D818-4FEA-9E2C-766F74233748}" destId="{303EE9CA-5790-47DE-96C1-5AFD7DA20716}" srcOrd="1" destOrd="0" presId="urn:microsoft.com/office/officeart/2005/8/layout/pyramid1"/>
    <dgm:cxn modelId="{43C5EF0C-57D8-430F-9F04-B0A0F0A9488C}" type="presParOf" srcId="{90D40651-1162-4110-9938-20D59AE0DA97}" destId="{D1AC0A85-37E1-4A22-95B6-162151E15262}" srcOrd="2" destOrd="0" presId="urn:microsoft.com/office/officeart/2005/8/layout/pyramid1"/>
    <dgm:cxn modelId="{6D480101-5818-4871-9500-2ABA43A24F3D}" type="presParOf" srcId="{D1AC0A85-37E1-4A22-95B6-162151E15262}" destId="{C0DC431D-83F6-4247-A392-A3B425CC7796}" srcOrd="0" destOrd="0" presId="urn:microsoft.com/office/officeart/2005/8/layout/pyramid1"/>
    <dgm:cxn modelId="{838E63F7-BBF7-4F93-94F8-DFCFB9695239}" type="presParOf" srcId="{D1AC0A85-37E1-4A22-95B6-162151E15262}" destId="{58874C94-0C27-40AD-9B60-5AF2BDEECD3F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D2D3201-1422-4DA0-A9BD-94D22AC4EA0B}" type="doc">
      <dgm:prSet loTypeId="urn:microsoft.com/office/officeart/2005/8/layout/radial3" loCatId="cycle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EA528A9-ED81-40F5-A2AA-EFDC7797105A}">
      <dgm:prSet phldrT="[Текст]"/>
      <dgm:spPr/>
      <dgm:t>
        <a:bodyPr/>
        <a:lstStyle/>
        <a:p>
          <a:r>
            <a:rPr lang="uk-UA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ru-RU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CE8E86-7846-43A7-81B5-25225B9EF04C}" type="parTrans" cxnId="{24F62C2C-E927-440B-9367-1605850FF9A3}">
      <dgm:prSet/>
      <dgm:spPr/>
      <dgm:t>
        <a:bodyPr/>
        <a:lstStyle/>
        <a:p>
          <a:endParaRPr lang="ru-RU"/>
        </a:p>
      </dgm:t>
    </dgm:pt>
    <dgm:pt modelId="{50A97FAE-725C-413E-A82C-305710DEC183}" type="sibTrans" cxnId="{24F62C2C-E927-440B-9367-1605850FF9A3}">
      <dgm:prSet/>
      <dgm:spPr/>
      <dgm:t>
        <a:bodyPr/>
        <a:lstStyle/>
        <a:p>
          <a:endParaRPr lang="ru-RU"/>
        </a:p>
      </dgm:t>
    </dgm:pt>
    <dgm:pt modelId="{FBF13F83-3D8C-44F3-88E1-663A90352C0F}">
      <dgm:prSet phldrT="[Текст]" custT="1"/>
      <dgm:spPr/>
      <dgm:t>
        <a:bodyPr/>
        <a:lstStyle/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Атмосфера</a:t>
          </a:r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E3E5165-70F2-4B1E-891B-F81330968853}" type="parTrans" cxnId="{C70E8499-70FB-4A0F-BE8B-2B9C67723467}">
      <dgm:prSet/>
      <dgm:spPr/>
      <dgm:t>
        <a:bodyPr/>
        <a:lstStyle/>
        <a:p>
          <a:endParaRPr lang="ru-RU"/>
        </a:p>
      </dgm:t>
    </dgm:pt>
    <dgm:pt modelId="{4DA290A9-AA75-4AF9-A667-1A48B0160A8B}" type="sibTrans" cxnId="{C70E8499-70FB-4A0F-BE8B-2B9C67723467}">
      <dgm:prSet/>
      <dgm:spPr/>
      <dgm:t>
        <a:bodyPr/>
        <a:lstStyle/>
        <a:p>
          <a:endParaRPr lang="ru-RU"/>
        </a:p>
      </dgm:t>
    </dgm:pt>
    <dgm:pt modelId="{577E3092-7877-4BF9-B74B-18F050E7C4EF}">
      <dgm:prSet phldrT="[Текст]" custT="1"/>
      <dgm:spPr/>
      <dgm:t>
        <a:bodyPr/>
        <a:lstStyle/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Гідросфера</a:t>
          </a:r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7FE75B-0D1C-45B2-84C3-B9C76A1B3D2F}" type="parTrans" cxnId="{397C52B5-4906-4F98-8BB2-57967724C41C}">
      <dgm:prSet/>
      <dgm:spPr/>
      <dgm:t>
        <a:bodyPr/>
        <a:lstStyle/>
        <a:p>
          <a:endParaRPr lang="ru-RU"/>
        </a:p>
      </dgm:t>
    </dgm:pt>
    <dgm:pt modelId="{A2F5776B-DBCD-40F5-9367-E2B60B37F224}" type="sibTrans" cxnId="{397C52B5-4906-4F98-8BB2-57967724C41C}">
      <dgm:prSet/>
      <dgm:spPr/>
      <dgm:t>
        <a:bodyPr/>
        <a:lstStyle/>
        <a:p>
          <a:endParaRPr lang="ru-RU"/>
        </a:p>
      </dgm:t>
    </dgm:pt>
    <dgm:pt modelId="{BA4A5100-9834-41C3-BF85-372FAC596790}">
      <dgm:prSet phldrT="[Текст]" custT="1"/>
      <dgm:spPr/>
      <dgm:t>
        <a:bodyPr/>
        <a:lstStyle/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uk-UA" sz="24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uk-UA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Літосфера</a:t>
          </a:r>
          <a:endParaRPr lang="ru-RU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2B21D7-7CBB-4FEF-9C38-0007BB24134F}" type="parTrans" cxnId="{DAD26B4A-E762-4A04-BF24-3B68124765F6}">
      <dgm:prSet/>
      <dgm:spPr/>
      <dgm:t>
        <a:bodyPr/>
        <a:lstStyle/>
        <a:p>
          <a:endParaRPr lang="ru-RU"/>
        </a:p>
      </dgm:t>
    </dgm:pt>
    <dgm:pt modelId="{DC99967F-432B-4F35-B551-B6172671707C}" type="sibTrans" cxnId="{DAD26B4A-E762-4A04-BF24-3B68124765F6}">
      <dgm:prSet/>
      <dgm:spPr/>
      <dgm:t>
        <a:bodyPr/>
        <a:lstStyle/>
        <a:p>
          <a:endParaRPr lang="ru-RU"/>
        </a:p>
      </dgm:t>
    </dgm:pt>
    <dgm:pt modelId="{F1890D67-9A2C-4F8F-AE99-62C7040AFC01}" type="pres">
      <dgm:prSet presAssocID="{1D2D3201-1422-4DA0-A9BD-94D22AC4EA0B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4CC14E-B870-4505-86A0-10C605F03EE0}" type="pres">
      <dgm:prSet presAssocID="{1D2D3201-1422-4DA0-A9BD-94D22AC4EA0B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9CF1BD75-B8DA-47F3-A0A9-6402F7DF890E}" type="pres">
      <dgm:prSet presAssocID="{FEA528A9-ED81-40F5-A2AA-EFDC7797105A}" presName="centerShape" presStyleLbl="vennNode1" presStyleIdx="0" presStyleCnt="4" custLinFactNeighborX="-195" custLinFactNeighborY="-391"/>
      <dgm:spPr/>
      <dgm:t>
        <a:bodyPr/>
        <a:lstStyle/>
        <a:p>
          <a:endParaRPr lang="ru-RU"/>
        </a:p>
      </dgm:t>
    </dgm:pt>
    <dgm:pt modelId="{43A02167-294E-4495-B72C-EE6F83FC9220}" type="pres">
      <dgm:prSet presAssocID="{FBF13F83-3D8C-44F3-88E1-663A90352C0F}" presName="node" presStyleLbl="vennNode1" presStyleIdx="1" presStyleCnt="4" custScaleX="167811" custScaleY="163513" custRadScaleRad="86933" custRadScaleInc="16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3C61C-3FDC-4AF2-8035-DBF303C54FC1}" type="pres">
      <dgm:prSet presAssocID="{577E3092-7877-4BF9-B74B-18F050E7C4EF}" presName="node" presStyleLbl="vennNode1" presStyleIdx="2" presStyleCnt="4" custScaleX="170543" custScaleY="162236" custRadScaleRad="116189" custRadScaleInc="-4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AC3513-DF61-48B0-96D0-D14FE1E66FDB}" type="pres">
      <dgm:prSet presAssocID="{BA4A5100-9834-41C3-BF85-372FAC596790}" presName="node" presStyleLbl="vennNode1" presStyleIdx="3" presStyleCnt="4" custScaleX="158894" custScaleY="165604" custRadScaleRad="116900" custRadScaleInc="46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E2C430-EC65-47EB-AEDB-FBFC779BF815}" type="presOf" srcId="{FBF13F83-3D8C-44F3-88E1-663A90352C0F}" destId="{43A02167-294E-4495-B72C-EE6F83FC9220}" srcOrd="0" destOrd="0" presId="urn:microsoft.com/office/officeart/2005/8/layout/radial3"/>
    <dgm:cxn modelId="{AE89E7E7-BB0D-43F4-908B-CB55E40A43C4}" type="presOf" srcId="{1D2D3201-1422-4DA0-A9BD-94D22AC4EA0B}" destId="{F1890D67-9A2C-4F8F-AE99-62C7040AFC01}" srcOrd="0" destOrd="0" presId="urn:microsoft.com/office/officeart/2005/8/layout/radial3"/>
    <dgm:cxn modelId="{397C52B5-4906-4F98-8BB2-57967724C41C}" srcId="{FEA528A9-ED81-40F5-A2AA-EFDC7797105A}" destId="{577E3092-7877-4BF9-B74B-18F050E7C4EF}" srcOrd="1" destOrd="0" parTransId="{0F7FE75B-0D1C-45B2-84C3-B9C76A1B3D2F}" sibTransId="{A2F5776B-DBCD-40F5-9367-E2B60B37F224}"/>
    <dgm:cxn modelId="{DAD26B4A-E762-4A04-BF24-3B68124765F6}" srcId="{FEA528A9-ED81-40F5-A2AA-EFDC7797105A}" destId="{BA4A5100-9834-41C3-BF85-372FAC596790}" srcOrd="2" destOrd="0" parTransId="{A82B21D7-7CBB-4FEF-9C38-0007BB24134F}" sibTransId="{DC99967F-432B-4F35-B551-B6172671707C}"/>
    <dgm:cxn modelId="{4B091BA5-3D61-4D5A-86ED-DD86ABBA2B37}" type="presOf" srcId="{BA4A5100-9834-41C3-BF85-372FAC596790}" destId="{1DAC3513-DF61-48B0-96D0-D14FE1E66FDB}" srcOrd="0" destOrd="0" presId="urn:microsoft.com/office/officeart/2005/8/layout/radial3"/>
    <dgm:cxn modelId="{319E3EF0-AC99-4F77-A7F9-138AE6BBEDC4}" type="presOf" srcId="{FEA528A9-ED81-40F5-A2AA-EFDC7797105A}" destId="{9CF1BD75-B8DA-47F3-A0A9-6402F7DF890E}" srcOrd="0" destOrd="0" presId="urn:microsoft.com/office/officeart/2005/8/layout/radial3"/>
    <dgm:cxn modelId="{C16DC2EA-6481-487F-963B-EFED13B91F1B}" type="presOf" srcId="{577E3092-7877-4BF9-B74B-18F050E7C4EF}" destId="{0FD3C61C-3FDC-4AF2-8035-DBF303C54FC1}" srcOrd="0" destOrd="0" presId="urn:microsoft.com/office/officeart/2005/8/layout/radial3"/>
    <dgm:cxn modelId="{C70E8499-70FB-4A0F-BE8B-2B9C67723467}" srcId="{FEA528A9-ED81-40F5-A2AA-EFDC7797105A}" destId="{FBF13F83-3D8C-44F3-88E1-663A90352C0F}" srcOrd="0" destOrd="0" parTransId="{5E3E5165-70F2-4B1E-891B-F81330968853}" sibTransId="{4DA290A9-AA75-4AF9-A667-1A48B0160A8B}"/>
    <dgm:cxn modelId="{24F62C2C-E927-440B-9367-1605850FF9A3}" srcId="{1D2D3201-1422-4DA0-A9BD-94D22AC4EA0B}" destId="{FEA528A9-ED81-40F5-A2AA-EFDC7797105A}" srcOrd="0" destOrd="0" parTransId="{CDCE8E86-7846-43A7-81B5-25225B9EF04C}" sibTransId="{50A97FAE-725C-413E-A82C-305710DEC183}"/>
    <dgm:cxn modelId="{564D4FEA-AB66-4744-BE41-86924067F2C1}" type="presParOf" srcId="{F1890D67-9A2C-4F8F-AE99-62C7040AFC01}" destId="{C74CC14E-B870-4505-86A0-10C605F03EE0}" srcOrd="0" destOrd="0" presId="urn:microsoft.com/office/officeart/2005/8/layout/radial3"/>
    <dgm:cxn modelId="{5C33B769-1C82-4F9A-BC3F-9B5522D9767E}" type="presParOf" srcId="{C74CC14E-B870-4505-86A0-10C605F03EE0}" destId="{9CF1BD75-B8DA-47F3-A0A9-6402F7DF890E}" srcOrd="0" destOrd="0" presId="urn:microsoft.com/office/officeart/2005/8/layout/radial3"/>
    <dgm:cxn modelId="{07618E56-26B6-4F58-9F0A-149F18F7F086}" type="presParOf" srcId="{C74CC14E-B870-4505-86A0-10C605F03EE0}" destId="{43A02167-294E-4495-B72C-EE6F83FC9220}" srcOrd="1" destOrd="0" presId="urn:microsoft.com/office/officeart/2005/8/layout/radial3"/>
    <dgm:cxn modelId="{614642B1-0876-434F-9930-DE236E466998}" type="presParOf" srcId="{C74CC14E-B870-4505-86A0-10C605F03EE0}" destId="{0FD3C61C-3FDC-4AF2-8035-DBF303C54FC1}" srcOrd="2" destOrd="0" presId="urn:microsoft.com/office/officeart/2005/8/layout/radial3"/>
    <dgm:cxn modelId="{127D60EC-6FF6-4F1A-A8CE-CBCE6DC9D69E}" type="presParOf" srcId="{C74CC14E-B870-4505-86A0-10C605F03EE0}" destId="{1DAC3513-DF61-48B0-96D0-D14FE1E66FDB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DC08B-3817-477F-8763-2BDD4C5169BB}">
      <dsp:nvSpPr>
        <dsp:cNvPr id="0" name=""/>
        <dsp:cNvSpPr/>
      </dsp:nvSpPr>
      <dsp:spPr>
        <a:xfrm>
          <a:off x="0" y="0"/>
          <a:ext cx="2646026" cy="2646026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Біоценоз</a:t>
          </a:r>
          <a:endParaRPr lang="ru-RU" sz="3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7502" y="387502"/>
        <a:ext cx="1871022" cy="18710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5AD8E4-4040-4577-B325-B84B2DA7157E}">
      <dsp:nvSpPr>
        <dsp:cNvPr id="0" name=""/>
        <dsp:cNvSpPr/>
      </dsp:nvSpPr>
      <dsp:spPr>
        <a:xfrm>
          <a:off x="3949523" y="1166515"/>
          <a:ext cx="2672843" cy="267284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Біоценоз</a:t>
          </a:r>
          <a:endParaRPr lang="ru-RU" sz="36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40952" y="1557944"/>
        <a:ext cx="1889985" cy="1889985"/>
      </dsp:txXfrm>
    </dsp:sp>
    <dsp:sp modelId="{54377373-C2D6-41BF-BD4A-29EAC3BC0F41}">
      <dsp:nvSpPr>
        <dsp:cNvPr id="0" name=""/>
        <dsp:cNvSpPr/>
      </dsp:nvSpPr>
      <dsp:spPr>
        <a:xfrm>
          <a:off x="4354612" y="-95823"/>
          <a:ext cx="1862664" cy="1719653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Зооценоз</a:t>
          </a:r>
          <a:endParaRPr lang="ru-RU" sz="24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27393" y="156014"/>
        <a:ext cx="1317102" cy="1215979"/>
      </dsp:txXfrm>
    </dsp:sp>
    <dsp:sp modelId="{57473E0A-D0DB-4622-8DAB-6994D60E4D49}">
      <dsp:nvSpPr>
        <dsp:cNvPr id="0" name=""/>
        <dsp:cNvSpPr/>
      </dsp:nvSpPr>
      <dsp:spPr>
        <a:xfrm>
          <a:off x="5770987" y="2355902"/>
          <a:ext cx="2041838" cy="2033004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Мікоценоз</a:t>
          </a: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70007" y="2653629"/>
        <a:ext cx="1443798" cy="1437550"/>
      </dsp:txXfrm>
    </dsp:sp>
    <dsp:sp modelId="{9C62EC16-3C00-42D5-A97C-0AF53656BEBA}">
      <dsp:nvSpPr>
        <dsp:cNvPr id="0" name=""/>
        <dsp:cNvSpPr/>
      </dsp:nvSpPr>
      <dsp:spPr>
        <a:xfrm>
          <a:off x="2702774" y="2297647"/>
          <a:ext cx="2154418" cy="2149513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Фітоценоз</a:t>
          </a: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18281" y="2612436"/>
        <a:ext cx="1523404" cy="15199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D68C8D-92A9-47D2-9C0C-7E149523340B}">
      <dsp:nvSpPr>
        <dsp:cNvPr id="0" name=""/>
        <dsp:cNvSpPr/>
      </dsp:nvSpPr>
      <dsp:spPr>
        <a:xfrm>
          <a:off x="2373489" y="0"/>
          <a:ext cx="2373489" cy="807311"/>
        </a:xfrm>
        <a:prstGeom prst="trapezoid">
          <a:avLst>
            <a:gd name="adj" fmla="val 147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>
        <a:off x="2373489" y="0"/>
        <a:ext cx="2373489" cy="807311"/>
      </dsp:txXfrm>
    </dsp:sp>
    <dsp:sp modelId="{0223F905-4971-4E3E-A58D-B67B2156CA02}">
      <dsp:nvSpPr>
        <dsp:cNvPr id="0" name=""/>
        <dsp:cNvSpPr/>
      </dsp:nvSpPr>
      <dsp:spPr>
        <a:xfrm>
          <a:off x="1186744" y="807311"/>
          <a:ext cx="4746978" cy="807311"/>
        </a:xfrm>
        <a:prstGeom prst="trapezoid">
          <a:avLst>
            <a:gd name="adj" fmla="val 147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/>
        </a:p>
      </dsp:txBody>
      <dsp:txXfrm>
        <a:off x="2017465" y="807311"/>
        <a:ext cx="3085535" cy="807311"/>
      </dsp:txXfrm>
    </dsp:sp>
    <dsp:sp modelId="{C0DC431D-83F6-4247-A392-A3B425CC7796}">
      <dsp:nvSpPr>
        <dsp:cNvPr id="0" name=""/>
        <dsp:cNvSpPr/>
      </dsp:nvSpPr>
      <dsp:spPr>
        <a:xfrm>
          <a:off x="0" y="1614622"/>
          <a:ext cx="7120467" cy="807311"/>
        </a:xfrm>
        <a:prstGeom prst="trapezoid">
          <a:avLst>
            <a:gd name="adj" fmla="val 147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>
        <a:off x="1246081" y="1614622"/>
        <a:ext cx="4628303" cy="807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F1BD75-B8DA-47F3-A0A9-6402F7DF890E}">
      <dsp:nvSpPr>
        <dsp:cNvPr id="0" name=""/>
        <dsp:cNvSpPr/>
      </dsp:nvSpPr>
      <dsp:spPr>
        <a:xfrm>
          <a:off x="2342858" y="1560838"/>
          <a:ext cx="3328458" cy="332845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Біосфера</a:t>
          </a:r>
          <a:endParaRPr lang="ru-RU" sz="4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30299" y="2048279"/>
        <a:ext cx="2353576" cy="2353576"/>
      </dsp:txXfrm>
    </dsp:sp>
    <dsp:sp modelId="{43A02167-294E-4495-B72C-EE6F83FC9220}">
      <dsp:nvSpPr>
        <dsp:cNvPr id="0" name=""/>
        <dsp:cNvSpPr/>
      </dsp:nvSpPr>
      <dsp:spPr>
        <a:xfrm>
          <a:off x="2683919" y="-10"/>
          <a:ext cx="2792759" cy="2721231"/>
        </a:xfrm>
        <a:prstGeom prst="ellipse">
          <a:avLst/>
        </a:prstGeom>
        <a:solidFill>
          <a:schemeClr val="accent4">
            <a:alpha val="50000"/>
            <a:hueOff val="3465231"/>
            <a:satOff val="-15989"/>
            <a:lumOff val="58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Атмосфера</a:t>
          </a: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92909" y="398505"/>
        <a:ext cx="1974779" cy="1924201"/>
      </dsp:txXfrm>
    </dsp:sp>
    <dsp:sp modelId="{0FD3C61C-3FDC-4AF2-8035-DBF303C54FC1}">
      <dsp:nvSpPr>
        <dsp:cNvPr id="0" name=""/>
        <dsp:cNvSpPr/>
      </dsp:nvSpPr>
      <dsp:spPr>
        <a:xfrm>
          <a:off x="4883371" y="2940973"/>
          <a:ext cx="2838226" cy="2699978"/>
        </a:xfrm>
        <a:prstGeom prst="ellipse">
          <a:avLst/>
        </a:prstGeom>
        <a:solidFill>
          <a:schemeClr val="accent4">
            <a:alpha val="50000"/>
            <a:hueOff val="6930461"/>
            <a:satOff val="-31979"/>
            <a:lumOff val="117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Гідросфера</a:t>
          </a: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99020" y="3336376"/>
        <a:ext cx="2006928" cy="1909172"/>
      </dsp:txXfrm>
    </dsp:sp>
    <dsp:sp modelId="{1DAC3513-DF61-48B0-96D0-D14FE1E66FDB}">
      <dsp:nvSpPr>
        <dsp:cNvPr id="0" name=""/>
        <dsp:cNvSpPr/>
      </dsp:nvSpPr>
      <dsp:spPr>
        <a:xfrm>
          <a:off x="389476" y="2912953"/>
          <a:ext cx="2644360" cy="2756030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Літосфера</a:t>
          </a:r>
          <a:endParaRPr lang="ru-RU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6734" y="3316564"/>
        <a:ext cx="1869844" cy="1948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63D46-8FA1-4A89-A29E-FF93BDA4C8E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4631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1553E-BA0C-4F55-9A34-19DC686E59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722279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B0C60-FE2D-4FB0-8B08-B61715218C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811987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F46B0-FAFF-453D-9C58-D84C2AAB5C6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63771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7A4E0-70AB-466A-BD36-129857AF63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680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9BB23-1566-4FE0-8EF9-D9E7C62ED4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472875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B7ABEB-8CD9-4281-BC6E-F4AE6F4F37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60883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41515-D97B-41AC-857D-14E82E48CEA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79616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B816B-0DB5-4064-A479-F79BABC020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038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5D1DE-32B5-4BF8-AF25-2F9B21825D0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161369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DA9C-ADAE-4BBE-9ADB-A280FFD07E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55997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 l="-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3516A9-5490-43F4-B4CF-52A8B919DF2E}" type="slidenum">
              <a:rPr lang="ru-RU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70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43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4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1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53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54.png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diagramLayout" Target="../diagrams/layout1.xml"/><Relationship Id="rId18" Type="http://schemas.openxmlformats.org/officeDocument/2006/relationships/image" Target="../media/image3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12" Type="http://schemas.openxmlformats.org/officeDocument/2006/relationships/diagramData" Target="../diagrams/data1.xml"/><Relationship Id="rId17" Type="http://schemas.openxmlformats.org/officeDocument/2006/relationships/image" Target="../media/image4.png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4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3.gif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49698" y="1766270"/>
            <a:ext cx="7469717" cy="2038226"/>
          </a:xfrm>
        </p:spPr>
        <p:txBody>
          <a:bodyPr/>
          <a:lstStyle/>
          <a:p>
            <a:pPr algn="ctr"/>
            <a:r>
              <a:rPr lang="uk-UA" sz="8000" b="1" i="1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Екосистема.</a:t>
            </a:r>
            <a:br>
              <a:rPr lang="uk-UA" sz="8000" b="1" i="1" dirty="0" smtClean="0">
                <a:latin typeface="Segoe Print" panose="02000600000000000000" pitchFamily="2" charset="0"/>
                <a:cs typeface="Times New Roman" panose="02020603050405020304" pitchFamily="18" charset="0"/>
              </a:rPr>
            </a:br>
            <a:r>
              <a:rPr lang="uk-UA" sz="8000" b="1" i="1" dirty="0" smtClean="0">
                <a:latin typeface="Segoe Print" panose="02000600000000000000" pitchFamily="2" charset="0"/>
                <a:cs typeface="Times New Roman" panose="02020603050405020304" pitchFamily="18" charset="0"/>
              </a:rPr>
              <a:t>Біосфера</a:t>
            </a:r>
            <a:endParaRPr lang="ru-RU" sz="8000" b="1" i="1" dirty="0">
              <a:latin typeface="Segoe Print" panose="020006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http://vernadsky.lib.ru/gallery/pictures/vern-03.gif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1281589"/>
            <a:ext cx="3953932" cy="549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sc16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690" y="4219363"/>
            <a:ext cx="347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иконали:</a:t>
            </a: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Ляшенко Аліна</a:t>
            </a:r>
          </a:p>
          <a:p>
            <a:pPr algn="ctr"/>
            <a:r>
              <a:rPr lang="uk-UA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Осадча Людмила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6373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5867" y="919691"/>
            <a:ext cx="107188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різний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Амазонської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низовини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акваріум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бар'єрами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пустелями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горами, океанами і т.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ізольованими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чином — так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річки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озера.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88" y="2750900"/>
            <a:ext cx="3666067" cy="2923061"/>
          </a:xfrm>
          <a:prstGeom prst="rect">
            <a:avLst/>
          </a:prstGeom>
        </p:spPr>
      </p:pic>
      <p:pic>
        <p:nvPicPr>
          <p:cNvPr id="10244" name="Picture 4" descr="http://www.indigotour.ru/assets/images/FOTOGALEREYA-HIMALAYAN/1-318_1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86" y="2750899"/>
            <a:ext cx="3535891" cy="292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16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rybki.com.ua/images/aquart_evolution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977" y="2664143"/>
            <a:ext cx="3849157" cy="300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3662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978959"/>
            <a:ext cx="10515600" cy="192510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взаємовідносини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розташування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560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описує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розподілу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60" y="2904066"/>
            <a:ext cx="3334656" cy="2852299"/>
          </a:xfrm>
          <a:prstGeom prst="rect">
            <a:avLst/>
          </a:prstGeom>
        </p:spPr>
      </p:pic>
      <p:pic>
        <p:nvPicPr>
          <p:cNvPr id="13314" name="Picture 2" descr="http://www.fullhdoboi.ru/_ph/3/6704945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08" y="2904067"/>
            <a:ext cx="4249784" cy="285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900igr.net/datai/zhivotnye/Zajats.files/0003-003-Zajchik-zhivet-v-les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504" y="2904066"/>
            <a:ext cx="3311677" cy="28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29054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945091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біогеоценози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припливу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безперервний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кругообіг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ланцюги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взаємозв’язки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харчовими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речовин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338" name="Picture 2" descr="http://www.ua.all.biz/img/ua/catalog/25501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4006319"/>
            <a:ext cx="16192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upload.wikimedia.org/wikipedia/uk/thumb/f/fc/%D0%9C%D0%B8%D1%88%D0%B0.png/409px-%D0%9C%D0%B8%D1%88%D0%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776" y="3602407"/>
            <a:ext cx="1665600" cy="195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abc-color.com/image/coloring/cats/002/he-cat/he-cat-picture-colo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53" y="3241364"/>
            <a:ext cx="3775603" cy="26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stihi.ru/pics/2012/03/23/77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57" y="3191931"/>
            <a:ext cx="30480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H="1">
            <a:off x="7662333" y="4368800"/>
            <a:ext cx="2142067" cy="3042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5097674" y="4784195"/>
            <a:ext cx="1958555" cy="381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559246" y="4402504"/>
            <a:ext cx="1707052" cy="381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>
            <a:off x="1074953" y="4897621"/>
            <a:ext cx="884794" cy="12028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0" name="Picture 14" descr="http://rest-portal.ru/opics/170720090752142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984" y="3494880"/>
            <a:ext cx="2476454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sc16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34483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919692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Екологі́чна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пірамі́да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біопродуктивності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кожному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кожному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трофічних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той час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біопродуктивності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показує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надлишкової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кожному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Екологічні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піраміди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починаються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продуцентами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нижньому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вгору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один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консументів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70641098"/>
              </p:ext>
            </p:extLst>
          </p:nvPr>
        </p:nvGraphicFramePr>
        <p:xfrm>
          <a:off x="2760133" y="3707933"/>
          <a:ext cx="7120467" cy="2421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362" name="Picture 2" descr="http://img-fotki.yandex.ru/get/6307/48540211.12/0_b8223_a221ca13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66" y="5323706"/>
            <a:ext cx="1056829" cy="89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9401" y="5305958"/>
            <a:ext cx="1054699" cy="890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766" y="5305958"/>
            <a:ext cx="1054699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607" y="5289350"/>
            <a:ext cx="1054699" cy="840517"/>
          </a:xfrm>
          <a:prstGeom prst="rect">
            <a:avLst/>
          </a:prstGeom>
        </p:spPr>
      </p:pic>
      <p:pic>
        <p:nvPicPr>
          <p:cNvPr id="15366" name="Picture 6" descr="http://astro.kh.ua/wp-content/uploads/2013/10/ra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413" y="4409542"/>
            <a:ext cx="1096963" cy="10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astro.kh.ua/wp-content/uploads/2013/10/rak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559" y="4342605"/>
            <a:ext cx="1046162" cy="104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788" y="4409542"/>
            <a:ext cx="1042506" cy="1042506"/>
          </a:xfrm>
          <a:prstGeom prst="rect">
            <a:avLst/>
          </a:prstGeom>
        </p:spPr>
      </p:pic>
      <p:pic>
        <p:nvPicPr>
          <p:cNvPr id="15370" name="Picture 10" descr="http://angler-dima.pp.ua/_sf/0/1301840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43" y="4057125"/>
            <a:ext cx="1205442" cy="35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36690" y="5369905"/>
            <a:ext cx="1054699" cy="890093"/>
          </a:xfrm>
          <a:prstGeom prst="rect">
            <a:avLst/>
          </a:prstGeom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c16_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9922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3600" y="885825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відновлюватися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кількісно-якісних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співвідношеннях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зовнішніх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Часто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плутають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збереженням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правильно,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стабільність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першу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аналогічному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стійкість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зменшуватися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збільшуватися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втручання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" y="3488795"/>
            <a:ext cx="3459692" cy="2353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0" y="3488795"/>
            <a:ext cx="3536950" cy="2353205"/>
          </a:xfrm>
          <a:prstGeom prst="rect">
            <a:avLst/>
          </a:prstGeom>
        </p:spPr>
      </p:pic>
      <p:pic>
        <p:nvPicPr>
          <p:cNvPr id="16386" name="Picture 2" descr="http://www.ecosystema.ru/08nature/world/ug/0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584" y="3488795"/>
            <a:ext cx="3593042" cy="235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801480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0533" y="919692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позначають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угрупування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співтовариств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адаптованих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регіональних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оточуючого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клімату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ландшафту. </a:t>
            </a:r>
          </a:p>
        </p:txBody>
      </p:sp>
      <p:pic>
        <p:nvPicPr>
          <p:cNvPr id="8194" name="Picture 2" descr="http://www.blueplanetbiomes.org/images/world_biomes_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408" y="2356379"/>
            <a:ext cx="4937125" cy="3158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77" y="2561696"/>
            <a:ext cx="3165889" cy="31025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133" y="2561696"/>
            <a:ext cx="3302000" cy="3102504"/>
          </a:xfrm>
          <a:prstGeom prst="rect">
            <a:avLst/>
          </a:prstGeom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c16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8198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5285" y="928642"/>
            <a:ext cx="10515600" cy="4351338"/>
          </a:xfrm>
        </p:spPr>
        <p:txBody>
          <a:bodyPr/>
          <a:lstStyle/>
          <a:p>
            <a:pPr marL="0" indent="357188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Біосфе́ра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підсистема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географічної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глобальну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екосистему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0,05%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7188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«область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належать Ж.-Б. Ламарку.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австрійський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геолог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Е.Зюсс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(1875),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окрему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оболонку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наповнену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Детально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І.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http://www.heritage-history.com/books/rowbotham/scientists/zpage1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406" y="3457279"/>
            <a:ext cx="3087328" cy="332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vernadsky.lib.ru/gallery/pictures/vern-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323" y="3541667"/>
            <a:ext cx="2509248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66897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igry-razuma.ru/images/product_images/popup_images/2418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743" y="3903929"/>
            <a:ext cx="2152867" cy="21591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737" y="3835911"/>
            <a:ext cx="2220686" cy="2227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738480216"/>
              </p:ext>
            </p:extLst>
          </p:nvPr>
        </p:nvGraphicFramePr>
        <p:xfrm>
          <a:off x="1989512" y="6624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4856" y="961098"/>
            <a:ext cx="1974163" cy="1979265"/>
          </a:xfrm>
          <a:prstGeom prst="rect">
            <a:avLst/>
          </a:prstGeom>
        </p:spPr>
      </p:pic>
      <p:pic>
        <p:nvPicPr>
          <p:cNvPr id="8" name="Picture 7" descr="sc16_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0116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5933" y="945092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Основу біосфери формують циклічні потоки речовини , які по'вязані з біогенними міграціями хімічних елементів і супроводжуються перетворенням енергії.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32" y="2813050"/>
            <a:ext cx="3657600" cy="3009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111" t="34444" r="14333"/>
          <a:stretch/>
        </p:blipFill>
        <p:spPr>
          <a:xfrm>
            <a:off x="4741333" y="2161117"/>
            <a:ext cx="3699933" cy="3009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4445" t="51778" r="33666" b="6000"/>
          <a:stretch/>
        </p:blipFill>
        <p:spPr>
          <a:xfrm>
            <a:off x="8767234" y="2982384"/>
            <a:ext cx="3191935" cy="3009900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159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xabay.com/static/uploads/photo/2012/04/26/18/10/men-42691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04" y="3394773"/>
            <a:ext cx="5372629" cy="316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4334" y="919691"/>
            <a:ext cx="10515600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Ноосфе́ра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стадія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появою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навколопланетного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оригінальної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теорії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Вернадського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ноосфера 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третьою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послідовності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неживої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" name="Picture 7" descr="sc16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http://imocs.net/demo/slides/dynamic/ear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1943">
            <a:off x="6731822" y="3244053"/>
            <a:ext cx="3575286" cy="346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8737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5063" y="705394"/>
            <a:ext cx="1044157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Біосфера</a:t>
            </a:r>
          </a:p>
          <a:p>
            <a:pPr algn="ctr"/>
            <a:endParaRPr lang="uk-UA" sz="4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6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Біом</a:t>
            </a:r>
            <a:endParaRPr lang="uk-UA" sz="6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Біогеоценоз(екосистема</a:t>
            </a:r>
            <a:r>
              <a:rPr lang="uk-UA" sz="6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60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Біоценоз  </a:t>
            </a:r>
            <a:r>
              <a:rPr lang="uk-UA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5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еоценоз</a:t>
            </a:r>
            <a:endParaRPr lang="ru-RU" sz="5400" b="1" dirty="0"/>
          </a:p>
        </p:txBody>
      </p:sp>
      <p:sp>
        <p:nvSpPr>
          <p:cNvPr id="8" name="Стрелка вниз 7"/>
          <p:cNvSpPr/>
          <p:nvPr/>
        </p:nvSpPr>
        <p:spPr>
          <a:xfrm>
            <a:off x="5347063" y="1663336"/>
            <a:ext cx="923107" cy="79199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4" name="Стрелка углом вверх 13"/>
          <p:cNvSpPr/>
          <p:nvPr/>
        </p:nvSpPr>
        <p:spPr>
          <a:xfrm rot="10800000">
            <a:off x="351926" y="4255827"/>
            <a:ext cx="1527520" cy="1480457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углом вверх 14"/>
          <p:cNvSpPr/>
          <p:nvPr/>
        </p:nvSpPr>
        <p:spPr>
          <a:xfrm rot="10800000" flipH="1">
            <a:off x="10147662" y="4255827"/>
            <a:ext cx="1624149" cy="1480458"/>
          </a:xfrm>
          <a:prstGeom prst="bent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347062" y="3488266"/>
            <a:ext cx="923107" cy="76756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pic>
        <p:nvPicPr>
          <p:cNvPr id="1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sc16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1427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c16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05442" y="2664335"/>
            <a:ext cx="10515600" cy="1325563"/>
          </a:xfrm>
        </p:spPr>
        <p:txBody>
          <a:bodyPr/>
          <a:lstStyle/>
          <a:p>
            <a:pPr algn="ctr"/>
            <a:r>
              <a:rPr lang="uk-UA" sz="8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увагу!!!</a:t>
            </a:r>
            <a:endParaRPr lang="ru-RU" sz="8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fotoramochki.com/predmet/pedmet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2065866"/>
            <a:ext cx="2006703" cy="403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5795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7400" y="928158"/>
            <a:ext cx="10515600" cy="1425575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Біоцено́з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мікроорганізмів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населяють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ділянку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водоймища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собою, так і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абіотичними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факторами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560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267201" y="2201332"/>
            <a:ext cx="762000" cy="1659467"/>
          </a:xfrm>
          <a:prstGeom prst="downArrow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289800" y="2201333"/>
            <a:ext cx="762000" cy="1659467"/>
          </a:xfrm>
          <a:prstGeom prst="downArrow">
            <a:avLst/>
          </a:prstGeom>
          <a:solidFill>
            <a:srgbClr val="00B050"/>
          </a:solidFill>
          <a:ln>
            <a:solidFill>
              <a:srgbClr val="008E4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714502" y="2615566"/>
            <a:ext cx="284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Природні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04000" y="2615565"/>
            <a:ext cx="543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Штучні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1" y="3598330"/>
            <a:ext cx="2633132" cy="1972733"/>
          </a:xfrm>
          <a:prstGeom prst="rect">
            <a:avLst/>
          </a:prstGeom>
        </p:spPr>
      </p:pic>
      <p:pic>
        <p:nvPicPr>
          <p:cNvPr id="6146" name="Picture 2" descr="http://www.fullhdoboi.ru/_ph/6/9092229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467" y="4504262"/>
            <a:ext cx="2692400" cy="1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upersadovnik.net/wp-content/uploads/2013/11/%D1%86%D0%B2%D0%B5%D1%82%D1%83%D1%89%D0%B8%D0%B9-%D1%81%D0%B0%D0%B4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33" y="4504261"/>
            <a:ext cx="2700867" cy="1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encrypted-tbn1.gstatic.com/images?q=tbn:ANd9GcR4Yt91ujvT_gGDFpptvU3kKUzySGxqhvoAraZGEijHIymWpXq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469" y="3598330"/>
            <a:ext cx="2537882" cy="1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c16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1250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l="-1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257271" y="208580"/>
            <a:ext cx="9138265" cy="6547875"/>
            <a:chOff x="2520597" y="324795"/>
            <a:chExt cx="9138265" cy="6547875"/>
          </a:xfrm>
        </p:grpSpPr>
        <p:sp>
          <p:nvSpPr>
            <p:cNvPr id="4" name="Полилиния 3"/>
            <p:cNvSpPr/>
            <p:nvPr/>
          </p:nvSpPr>
          <p:spPr>
            <a:xfrm>
              <a:off x="8218977" y="952183"/>
              <a:ext cx="3439885" cy="791103"/>
            </a:xfrm>
            <a:custGeom>
              <a:avLst/>
              <a:gdLst>
                <a:gd name="connsiteX0" fmla="*/ 0 w 1916906"/>
                <a:gd name="connsiteY0" fmla="*/ 0 h 1916906"/>
                <a:gd name="connsiteX1" fmla="*/ 1916906 w 1916906"/>
                <a:gd name="connsiteY1" fmla="*/ 0 h 1916906"/>
                <a:gd name="connsiteX2" fmla="*/ 1916906 w 1916906"/>
                <a:gd name="connsiteY2" fmla="*/ 1916906 h 1916906"/>
                <a:gd name="connsiteX3" fmla="*/ 0 w 1916906"/>
                <a:gd name="connsiteY3" fmla="*/ 1916906 h 1916906"/>
                <a:gd name="connsiteX4" fmla="*/ 0 w 1916906"/>
                <a:gd name="connsiteY4" fmla="*/ 0 h 1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6906" h="1916906">
                  <a:moveTo>
                    <a:pt x="0" y="0"/>
                  </a:moveTo>
                  <a:lnTo>
                    <a:pt x="1916906" y="0"/>
                  </a:lnTo>
                  <a:lnTo>
                    <a:pt x="1916906" y="1916906"/>
                  </a:lnTo>
                  <a:lnTo>
                    <a:pt x="0" y="191690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продуценти</a:t>
              </a:r>
              <a:endParaRPr lang="ru-RU" sz="2800" i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Круговая стрелка 4"/>
            <p:cNvSpPr/>
            <p:nvPr/>
          </p:nvSpPr>
          <p:spPr>
            <a:xfrm>
              <a:off x="2520597" y="749127"/>
              <a:ext cx="5419090" cy="5419090"/>
            </a:xfrm>
            <a:prstGeom prst="circularArrow">
              <a:avLst>
                <a:gd name="adj1" fmla="val 6898"/>
                <a:gd name="adj2" fmla="val 465012"/>
                <a:gd name="adj3" fmla="val 550847"/>
                <a:gd name="adj4" fmla="val 20584141"/>
                <a:gd name="adj5" fmla="val 804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Круговая стрелка 6"/>
            <p:cNvSpPr/>
            <p:nvPr/>
          </p:nvSpPr>
          <p:spPr>
            <a:xfrm>
              <a:off x="3067824" y="324795"/>
              <a:ext cx="5419090" cy="5419090"/>
            </a:xfrm>
            <a:prstGeom prst="circularArrow">
              <a:avLst>
                <a:gd name="adj1" fmla="val 6898"/>
                <a:gd name="adj2" fmla="val 465012"/>
                <a:gd name="adj3" fmla="val 5950847"/>
                <a:gd name="adj4" fmla="val 4384141"/>
                <a:gd name="adj5" fmla="val 8047"/>
              </a:avLst>
            </a:prstGeom>
            <a:solidFill>
              <a:srgbClr val="FF66CC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Круговая стрелка 8"/>
            <p:cNvSpPr/>
            <p:nvPr/>
          </p:nvSpPr>
          <p:spPr>
            <a:xfrm>
              <a:off x="3550558" y="828915"/>
              <a:ext cx="5419090" cy="5419090"/>
            </a:xfrm>
            <a:prstGeom prst="circularArrow">
              <a:avLst>
                <a:gd name="adj1" fmla="val 6898"/>
                <a:gd name="adj2" fmla="val 465012"/>
                <a:gd name="adj3" fmla="val 11350847"/>
                <a:gd name="adj4" fmla="val 9784141"/>
                <a:gd name="adj5" fmla="val 8047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4169024" y="828915"/>
              <a:ext cx="1916906" cy="1489378"/>
            </a:xfrm>
            <a:custGeom>
              <a:avLst/>
              <a:gdLst>
                <a:gd name="connsiteX0" fmla="*/ 0 w 1916906"/>
                <a:gd name="connsiteY0" fmla="*/ 0 h 1916906"/>
                <a:gd name="connsiteX1" fmla="*/ 1916906 w 1916906"/>
                <a:gd name="connsiteY1" fmla="*/ 0 h 1916906"/>
                <a:gd name="connsiteX2" fmla="*/ 1916906 w 1916906"/>
                <a:gd name="connsiteY2" fmla="*/ 1916906 h 1916906"/>
                <a:gd name="connsiteX3" fmla="*/ 0 w 1916906"/>
                <a:gd name="connsiteY3" fmla="*/ 1916906 h 1916906"/>
                <a:gd name="connsiteX4" fmla="*/ 0 w 1916906"/>
                <a:gd name="connsiteY4" fmla="*/ 0 h 1916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6906" h="1916906">
                  <a:moveTo>
                    <a:pt x="0" y="0"/>
                  </a:moveTo>
                  <a:lnTo>
                    <a:pt x="1916906" y="0"/>
                  </a:lnTo>
                  <a:lnTo>
                    <a:pt x="1916906" y="1916906"/>
                  </a:lnTo>
                  <a:lnTo>
                    <a:pt x="0" y="191690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uk-UA" sz="2800" i="1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біогенна речовина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800" kern="1200" dirty="0"/>
            </a:p>
          </p:txBody>
        </p:sp>
        <p:sp>
          <p:nvSpPr>
            <p:cNvPr id="11" name="Круговая стрелка 10"/>
            <p:cNvSpPr/>
            <p:nvPr/>
          </p:nvSpPr>
          <p:spPr>
            <a:xfrm>
              <a:off x="2999363" y="1453580"/>
              <a:ext cx="5419090" cy="5419090"/>
            </a:xfrm>
            <a:prstGeom prst="circularArrow">
              <a:avLst>
                <a:gd name="adj1" fmla="val 6898"/>
                <a:gd name="adj2" fmla="val 465012"/>
                <a:gd name="adj3" fmla="val 16750847"/>
                <a:gd name="adj4" fmla="val 15184141"/>
                <a:gd name="adj5" fmla="val 8047"/>
              </a:avLst>
            </a:prstGeom>
            <a:solidFill>
              <a:srgbClr val="008E40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026" name="Picture 2" descr="http://karliknanos.narod.ru/images/derev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93" y="1553223"/>
            <a:ext cx="2477974" cy="333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yrok.net.ua/_ld/28/4804331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306" y="0"/>
            <a:ext cx="1073694" cy="107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900igr.net/datai/biologija/Pischevye-svjazi/0008-006-Produtsentami-javljajutsj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83" y="3482518"/>
            <a:ext cx="1443962" cy="143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upload.wikimedia.org/wikipedia/commons/1/18/Carbon-dioxide-unit-cell-3D-vd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334" y="897563"/>
            <a:ext cx="2495985" cy="261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 стрелкой 12"/>
          <p:cNvCxnSpPr/>
          <p:nvPr/>
        </p:nvCxnSpPr>
        <p:spPr>
          <a:xfrm flipH="1">
            <a:off x="10180320" y="843598"/>
            <a:ext cx="644434" cy="304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>
            <a:off x="10763530" y="1221272"/>
            <a:ext cx="372193" cy="326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11350467" y="1368220"/>
            <a:ext cx="330926" cy="7526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 descr="http://dgdesign.ru/uploads/posts/2013-06/1370330749_trav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5367416"/>
            <a:ext cx="12418423" cy="19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олилиния 27"/>
          <p:cNvSpPr/>
          <p:nvPr/>
        </p:nvSpPr>
        <p:spPr>
          <a:xfrm>
            <a:off x="9744590" y="4990661"/>
            <a:ext cx="2213155" cy="1916906"/>
          </a:xfrm>
          <a:custGeom>
            <a:avLst/>
            <a:gdLst>
              <a:gd name="connsiteX0" fmla="*/ 0 w 1916906"/>
              <a:gd name="connsiteY0" fmla="*/ 0 h 1916906"/>
              <a:gd name="connsiteX1" fmla="*/ 1916906 w 1916906"/>
              <a:gd name="connsiteY1" fmla="*/ 0 h 1916906"/>
              <a:gd name="connsiteX2" fmla="*/ 1916906 w 1916906"/>
              <a:gd name="connsiteY2" fmla="*/ 1916906 h 1916906"/>
              <a:gd name="connsiteX3" fmla="*/ 0 w 1916906"/>
              <a:gd name="connsiteY3" fmla="*/ 1916906 h 1916906"/>
              <a:gd name="connsiteX4" fmla="*/ 0 w 1916906"/>
              <a:gd name="connsiteY4" fmla="*/ 0 h 191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6906" h="1916906">
                <a:moveTo>
                  <a:pt x="0" y="0"/>
                </a:moveTo>
                <a:lnTo>
                  <a:pt x="1916906" y="0"/>
                </a:lnTo>
                <a:lnTo>
                  <a:pt x="1916906" y="1916906"/>
                </a:lnTo>
                <a:lnTo>
                  <a:pt x="0" y="191690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60" tIns="35560" rIns="35560" bIns="35560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2800" i="1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консументи</a:t>
            </a:r>
            <a:endParaRPr lang="ru-RU" sz="2800" i="1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http://img-fotki.yandex.ru/get/9172/28257045.11ce/0_b0c1b_a10bdc4c_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26" y="3843480"/>
            <a:ext cx="1738019" cy="206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cterra.com/muz/nevelichka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9812" y="1435734"/>
            <a:ext cx="819566" cy="77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img0.liveinternet.ru/images/attach/c/0/38/772/38772908_f7a6fccd256c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48" y="4783409"/>
            <a:ext cx="987172" cy="101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282" y="4274191"/>
            <a:ext cx="2664183" cy="1914310"/>
          </a:xfrm>
          <a:prstGeom prst="rect">
            <a:avLst/>
          </a:prstGeom>
        </p:spPr>
      </p:pic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661185810"/>
              </p:ext>
            </p:extLst>
          </p:nvPr>
        </p:nvGraphicFramePr>
        <p:xfrm>
          <a:off x="4210322" y="2052806"/>
          <a:ext cx="2681895" cy="26460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5" name="Рисунок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" descr="sc16_logo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61342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748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24615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http://djiv.ru/uploads/posts/ku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42" y="927231"/>
            <a:ext cx="3810000" cy="265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s01.yapfiles.ru/files/453327/derevo_kle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030951"/>
            <a:ext cx="3183467" cy="342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mg-fotki.yandex.ru/get/6412/36014149.eb/0_76307_c64224db_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784" y="2648766"/>
            <a:ext cx="4034216" cy="403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www.library.dgtu.donetsk.ua/exhib/img/chayka1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325" y="800915"/>
            <a:ext cx="23812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4806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696" y="915989"/>
            <a:ext cx="10515600" cy="1268411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біоценозу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вертикальна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ярусність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Вертикальна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ярусність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землею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виносить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фотосинтезуючі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Деревний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Чагарниковий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Чагарниково-трав'яний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Мохово-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лишайниковий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ярус</a:t>
            </a:r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2465668" y="3012122"/>
            <a:ext cx="512235" cy="660400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2465667" y="4400739"/>
            <a:ext cx="512235" cy="660400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2465667" y="5643328"/>
            <a:ext cx="512235" cy="660400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555" t="9180" r="4111" b="6577"/>
          <a:stretch/>
        </p:blipFill>
        <p:spPr>
          <a:xfrm>
            <a:off x="4897845" y="2456028"/>
            <a:ext cx="6959601" cy="415643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4445000" y="6409267"/>
            <a:ext cx="2260600" cy="338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758267" y="5198533"/>
            <a:ext cx="3098800" cy="11051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3996267" y="3953933"/>
            <a:ext cx="6350000" cy="17669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064000" y="2570775"/>
            <a:ext cx="3361267" cy="11429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c16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831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919691"/>
            <a:ext cx="10515600" cy="5671079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ярусність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розглянути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комах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 само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ярусність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один і той же вид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птахів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ярусах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Аеробії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вищих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ярусів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Філлобіі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травостою)</a:t>
            </a:r>
          </a:p>
          <a:p>
            <a:pPr marL="0" indent="0">
              <a:buNone/>
            </a:pP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Герпетобіі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поверхневого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шару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uk-UA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Геобії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грунтів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 rot="10800000">
            <a:off x="3545414" y="3450961"/>
            <a:ext cx="512235" cy="528373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0800000">
            <a:off x="3545414" y="2443428"/>
            <a:ext cx="512235" cy="528373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0800000">
            <a:off x="3545411" y="4356365"/>
            <a:ext cx="512235" cy="528373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10800000">
            <a:off x="3545410" y="5221817"/>
            <a:ext cx="512235" cy="528373"/>
          </a:xfrm>
          <a:prstGeom prst="downArrow">
            <a:avLst/>
          </a:prstGeom>
          <a:solidFill>
            <a:srgbClr val="008E40"/>
          </a:solidFill>
          <a:ln>
            <a:solidFill>
              <a:srgbClr val="008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660" y="2022122"/>
            <a:ext cx="3713073" cy="452490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921934" y="3915242"/>
            <a:ext cx="41739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Бріобіі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мохів</a:t>
            </a: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5334000" y="5943600"/>
            <a:ext cx="2023533" cy="33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722533" y="4986867"/>
            <a:ext cx="681127" cy="6773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287873" y="4294804"/>
            <a:ext cx="2069660" cy="8487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80206" y="3158067"/>
            <a:ext cx="1323454" cy="17162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453307" y="2269067"/>
            <a:ext cx="1429160" cy="812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sc16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588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6" y="936625"/>
            <a:ext cx="10439401" cy="4351338"/>
          </a:xfrm>
        </p:spPr>
        <p:txBody>
          <a:bodyPr/>
          <a:lstStyle/>
          <a:p>
            <a:pPr marL="0" indent="355600" algn="just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Екосисте́ма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сукупність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живих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пристосувалися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середовищі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ним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єдине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5" y="2219854"/>
            <a:ext cx="5063067" cy="340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267" y="2219853"/>
            <a:ext cx="5096933" cy="3402013"/>
          </a:xfrm>
          <a:prstGeom prst="rect">
            <a:avLst/>
          </a:prstGeom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12" y="2080"/>
            <a:ext cx="907504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c16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21" y="2080"/>
            <a:ext cx="755650" cy="71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34061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642</Words>
  <Application>Microsoft Office PowerPoint</Application>
  <PresentationFormat>Широкоэкранный</PresentationFormat>
  <Paragraphs>83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Segoe Print</vt:lpstr>
      <vt:lpstr>Times New Roman</vt:lpstr>
      <vt:lpstr>1_Тема Office</vt:lpstr>
      <vt:lpstr>Екосистема. Біосфера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увагу!!!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Антропогенне забруднення атмосфери</dc:title>
  <dc:creator>user</dc:creator>
  <cp:lastModifiedBy>user</cp:lastModifiedBy>
  <cp:revision>59</cp:revision>
  <dcterms:created xsi:type="dcterms:W3CDTF">2013-11-01T12:54:15Z</dcterms:created>
  <dcterms:modified xsi:type="dcterms:W3CDTF">2013-12-15T17:13:46Z</dcterms:modified>
</cp:coreProperties>
</file>