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FE769B-6E33-40D1-9F58-8BEF8E230784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C33887-2F1F-4173-B492-118B07D740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642009"/>
            <a:ext cx="6480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cs typeface="Gautami" pitchFamily="34" charset="0"/>
              </a:rPr>
              <a:t>Молдова</a:t>
            </a:r>
            <a:endParaRPr lang="ru-RU" sz="13800" b="1" dirty="0">
              <a:ln w="1905"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1026" name="Picture 2" descr="C:\Users\ммм\Downloads\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26317" cy="387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мм\Downloads\Coat_of_arms_of_Moldov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7" y="836712"/>
            <a:ext cx="3523204" cy="44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775" y="-178951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Герб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53" y="362634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Прап</a:t>
            </a:r>
            <a:r>
              <a:rPr lang="uk-UA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о</a:t>
            </a:r>
            <a:r>
              <a:rPr lang="uk-UA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р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Символ </a:t>
            </a:r>
            <a:r>
              <a:rPr lang="ru-RU" sz="4000" b="1" dirty="0" err="1" smtClean="0">
                <a:solidFill>
                  <a:srgbClr val="0000FF"/>
                </a:solidFill>
                <a:latin typeface="Gabriola" pitchFamily="82" charset="0"/>
              </a:rPr>
              <a:t>захисту</a:t>
            </a:r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Gabriola" pitchFamily="82" charset="0"/>
              </a:rPr>
              <a:t>Молдови</a:t>
            </a:r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 – </a:t>
            </a:r>
            <a:r>
              <a:rPr lang="ru-RU" sz="4000" b="1" dirty="0" err="1" smtClean="0">
                <a:solidFill>
                  <a:srgbClr val="0000FF"/>
                </a:solidFill>
                <a:latin typeface="Gabriola" pitchFamily="82" charset="0"/>
              </a:rPr>
              <a:t>Сорокська</a:t>
            </a:r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Gabriola" pitchFamily="82" charset="0"/>
              </a:rPr>
              <a:t>Фортеця</a:t>
            </a:r>
            <a:endParaRPr lang="ru-RU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pic>
        <p:nvPicPr>
          <p:cNvPr id="10242" name="Picture 2" descr="D:\Yana^_^\Photo)\ВАНЛАВ\DSC0520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492"/>
            <a:ext cx="8208912" cy="6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4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Yana^_^\Photo)\ВАНЛАВ\DSC0517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646331"/>
            <a:ext cx="8130480" cy="6097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Вигляд на Дністер з  </a:t>
            </a:r>
            <a:r>
              <a:rPr lang="uk-UA" sz="3600" b="1" dirty="0" err="1" smtClean="0">
                <a:solidFill>
                  <a:srgbClr val="0000FF"/>
                </a:solidFill>
                <a:latin typeface="Gabriola" pitchFamily="82" charset="0"/>
              </a:rPr>
              <a:t>Сорокської</a:t>
            </a:r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 фортеці</a:t>
            </a:r>
            <a:endParaRPr lang="ru-RU" sz="3600" b="1" dirty="0">
              <a:solidFill>
                <a:srgbClr val="0000F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943" y="-993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Загальні відомості</a:t>
            </a:r>
            <a:endParaRPr lang="ru-RU" sz="4000" b="1" dirty="0">
              <a:ln w="12700">
                <a:noFill/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82354"/>
            <a:ext cx="847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Офіційна назва - </a:t>
            </a:r>
            <a:r>
              <a:rPr lang="vi-VN" dirty="0" smtClean="0"/>
              <a:t>Республіка Молдова або Молдавія</a:t>
            </a:r>
            <a:r>
              <a:rPr lang="uk-UA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33 843 км². </a:t>
            </a:r>
            <a:r>
              <a:rPr lang="ru-RU" dirty="0" err="1" smtClean="0"/>
              <a:t>Населення</a:t>
            </a:r>
            <a:r>
              <a:rPr lang="ru-RU" dirty="0" smtClean="0"/>
              <a:t> 4,6 млн. </a:t>
            </a:r>
            <a:r>
              <a:rPr lang="ru-RU" dirty="0" err="1" smtClean="0"/>
              <a:t>осіб</a:t>
            </a:r>
            <a:r>
              <a:rPr lang="ru-RU" dirty="0" smtClean="0"/>
              <a:t>. Молдова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39 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: 32 </a:t>
            </a:r>
            <a:r>
              <a:rPr lang="ru-RU" dirty="0" err="1" smtClean="0"/>
              <a:t>райони</a:t>
            </a:r>
            <a:r>
              <a:rPr lang="ru-RU" dirty="0" smtClean="0"/>
              <a:t>, 5 </a:t>
            </a:r>
            <a:r>
              <a:rPr lang="ru-RU" dirty="0" err="1" smtClean="0"/>
              <a:t>муніципіїв</a:t>
            </a:r>
            <a:r>
              <a:rPr lang="ru-RU" dirty="0" smtClean="0"/>
              <a:t> та  2 </a:t>
            </a:r>
            <a:r>
              <a:rPr lang="ru-RU" dirty="0" err="1" smtClean="0"/>
              <a:t>автономні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— </a:t>
            </a:r>
            <a:r>
              <a:rPr lang="ru-RU" dirty="0" err="1" smtClean="0"/>
              <a:t>Гагаузія</a:t>
            </a:r>
            <a:r>
              <a:rPr lang="ru-RU" dirty="0" smtClean="0"/>
              <a:t> та </a:t>
            </a:r>
            <a:r>
              <a:rPr lang="ru-RU" dirty="0" err="1" smtClean="0"/>
              <a:t>Придністров'я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Users\ммм\Downloads\moldov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93" y="2177480"/>
            <a:ext cx="350714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520308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Молдова є </a:t>
            </a:r>
            <a:r>
              <a:rPr lang="ru-RU" dirty="0" err="1" smtClean="0"/>
              <a:t>унітарною</a:t>
            </a:r>
            <a:r>
              <a:rPr lang="ru-RU" dirty="0" smtClean="0"/>
              <a:t> </a:t>
            </a:r>
            <a:r>
              <a:rPr lang="ru-RU" dirty="0" err="1" smtClean="0"/>
              <a:t>парламентською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республікою</a:t>
            </a:r>
            <a:r>
              <a:rPr lang="ru-RU" dirty="0" smtClean="0"/>
              <a:t>. Молдова — член ООН, </a:t>
            </a:r>
          </a:p>
          <a:p>
            <a:r>
              <a:rPr lang="ru-RU" dirty="0" smtClean="0"/>
              <a:t>СОТ, СНД. </a:t>
            </a:r>
            <a:r>
              <a:rPr lang="ru-RU" dirty="0" err="1" smtClean="0"/>
              <a:t>Столиця</a:t>
            </a:r>
            <a:r>
              <a:rPr lang="ru-RU" dirty="0" smtClean="0"/>
              <a:t> – </a:t>
            </a:r>
            <a:r>
              <a:rPr lang="ru-RU" dirty="0" err="1" smtClean="0"/>
              <a:t>Кишинів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– </a:t>
            </a:r>
            <a:r>
              <a:rPr lang="ru-RU" dirty="0" err="1" smtClean="0"/>
              <a:t>молдавська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- </a:t>
            </a:r>
            <a:r>
              <a:rPr lang="ru-RU" dirty="0" err="1" smtClean="0"/>
              <a:t>Молдовський</a:t>
            </a:r>
            <a:r>
              <a:rPr lang="ru-RU" dirty="0" smtClean="0"/>
              <a:t> лей.</a:t>
            </a:r>
          </a:p>
          <a:p>
            <a:endParaRPr lang="ru-RU" dirty="0"/>
          </a:p>
        </p:txBody>
      </p:sp>
      <p:pic>
        <p:nvPicPr>
          <p:cNvPr id="2051" name="Picture 3" descr="C:\Users\ммм\Downloads\163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" y="1701304"/>
            <a:ext cx="5467350" cy="350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515" y="169038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Gabriola" pitchFamily="82" charset="0"/>
              </a:rPr>
              <a:t>Географічне положення</a:t>
            </a:r>
            <a:endParaRPr lang="ru-RU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252" y="2438917"/>
            <a:ext cx="91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Молдова</a:t>
            </a:r>
            <a:r>
              <a:rPr lang="uk-UA" dirty="0" smtClean="0"/>
              <a:t> </a:t>
            </a:r>
            <a:r>
              <a:rPr lang="en-US" dirty="0" smtClean="0"/>
              <a:t>— </a:t>
            </a:r>
            <a:r>
              <a:rPr lang="vi-VN" dirty="0" smtClean="0"/>
              <a:t>держава у Східній Європі</a:t>
            </a:r>
            <a:r>
              <a:rPr lang="uk-UA" dirty="0" smtClean="0"/>
              <a:t>. На півночі, сході й півдні межує з Україною, на заході — з Румунією. </a:t>
            </a:r>
            <a:endParaRPr lang="ru-RU" dirty="0"/>
          </a:p>
        </p:txBody>
      </p:sp>
      <p:pic>
        <p:nvPicPr>
          <p:cNvPr id="3074" name="Picture 2" descr="C:\Users\ммм\Downloads\89924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7778"/>
          <a:stretch/>
        </p:blipFill>
        <p:spPr bwMode="auto">
          <a:xfrm>
            <a:off x="-12252" y="14726"/>
            <a:ext cx="9185987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мм\Downloads\1327245914_foto-moldova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8026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0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067" y="22768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Природні умови і ресурси</a:t>
            </a:r>
            <a:endParaRPr lang="ru-RU" sz="36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ммм\Downloads\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5" y="2577"/>
            <a:ext cx="9260396" cy="24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875" y="2923203"/>
            <a:ext cx="9151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Рельєф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—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численними</a:t>
            </a:r>
            <a:r>
              <a:rPr lang="ru-RU" dirty="0" smtClean="0"/>
              <a:t> </a:t>
            </a:r>
            <a:r>
              <a:rPr lang="ru-RU" dirty="0" err="1" smtClean="0"/>
              <a:t>пагорбами</a:t>
            </a:r>
            <a:r>
              <a:rPr lang="ru-RU" dirty="0" smtClean="0"/>
              <a:t>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— </a:t>
            </a:r>
            <a:r>
              <a:rPr lang="ru-RU" dirty="0" err="1" smtClean="0"/>
              <a:t>Дністер</a:t>
            </a:r>
            <a:r>
              <a:rPr lang="ru-RU" dirty="0" smtClean="0"/>
              <a:t> і Прут.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. Молдова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бідні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Основа </a:t>
            </a:r>
            <a:r>
              <a:rPr lang="ru-RU" dirty="0" err="1" smtClean="0"/>
              <a:t>мінерально-сировинної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– </a:t>
            </a:r>
            <a:r>
              <a:rPr lang="ru-RU" dirty="0" err="1" smtClean="0"/>
              <a:t>нерудні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,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природними</a:t>
            </a:r>
            <a:r>
              <a:rPr lang="ru-RU" dirty="0" smtClean="0"/>
              <a:t> буд. </a:t>
            </a:r>
            <a:r>
              <a:rPr lang="ru-RU" dirty="0" err="1" smtClean="0"/>
              <a:t>матеріалами</a:t>
            </a:r>
            <a:r>
              <a:rPr lang="ru-RU" dirty="0" smtClean="0"/>
              <a:t>,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цементної</a:t>
            </a:r>
            <a:r>
              <a:rPr lang="ru-RU" dirty="0" smtClean="0"/>
              <a:t>, </a:t>
            </a:r>
            <a:r>
              <a:rPr lang="ru-RU" dirty="0" err="1" smtClean="0"/>
              <a:t>скляної</a:t>
            </a:r>
            <a:r>
              <a:rPr lang="ru-RU" dirty="0" smtClean="0"/>
              <a:t>, </a:t>
            </a:r>
            <a:r>
              <a:rPr lang="ru-RU" dirty="0" err="1" smtClean="0"/>
              <a:t>харчової</a:t>
            </a:r>
            <a:r>
              <a:rPr lang="ru-RU" dirty="0" smtClean="0"/>
              <a:t> і </a:t>
            </a:r>
            <a:r>
              <a:rPr lang="ru-RU" dirty="0" err="1" smtClean="0"/>
              <a:t>хім</a:t>
            </a:r>
            <a:r>
              <a:rPr lang="ru-RU" dirty="0" smtClean="0"/>
              <a:t>. </a:t>
            </a:r>
            <a:r>
              <a:rPr lang="ru-RU" dirty="0" err="1" smtClean="0"/>
              <a:t>пром-сті</a:t>
            </a:r>
            <a:r>
              <a:rPr lang="ru-RU" dirty="0" smtClean="0"/>
              <a:t>. Є </a:t>
            </a:r>
            <a:r>
              <a:rPr lang="ru-RU" dirty="0" err="1" smtClean="0"/>
              <a:t>непромислові</a:t>
            </a:r>
            <a:r>
              <a:rPr lang="ru-RU" dirty="0" smtClean="0"/>
              <a:t> родов. </a:t>
            </a:r>
            <a:r>
              <a:rPr lang="ru-RU" dirty="0" err="1" smtClean="0"/>
              <a:t>нафти</a:t>
            </a:r>
            <a:r>
              <a:rPr lang="ru-RU" dirty="0" smtClean="0"/>
              <a:t>, природного газу, бурого </a:t>
            </a:r>
            <a:r>
              <a:rPr lang="ru-RU" dirty="0" err="1" smtClean="0"/>
              <a:t>вугілля</a:t>
            </a:r>
            <a:r>
              <a:rPr lang="ru-RU" dirty="0" smtClean="0"/>
              <a:t> і зал. руд. </a:t>
            </a:r>
          </a:p>
          <a:p>
            <a:pPr algn="ctr"/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води. </a:t>
            </a:r>
            <a:endParaRPr lang="ru-RU" dirty="0"/>
          </a:p>
        </p:txBody>
      </p:sp>
      <p:pic>
        <p:nvPicPr>
          <p:cNvPr id="4099" name="Picture 3" descr="C:\Users\ммм\Downloads\moldova_awams_c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6" b="17199"/>
          <a:stretch/>
        </p:blipFill>
        <p:spPr bwMode="auto">
          <a:xfrm>
            <a:off x="0" y="4954528"/>
            <a:ext cx="9151875" cy="19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7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-9939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Gabriola" pitchFamily="82" charset="0"/>
              </a:rPr>
              <a:t>Населення </a:t>
            </a:r>
            <a:endParaRPr lang="ru-RU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4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становить 4,6 млн. </a:t>
            </a:r>
            <a:r>
              <a:rPr lang="ru-RU" dirty="0" err="1" smtClean="0"/>
              <a:t>осіб</a:t>
            </a:r>
            <a:r>
              <a:rPr lang="ru-RU" dirty="0" smtClean="0"/>
              <a:t>. У </a:t>
            </a:r>
            <a:r>
              <a:rPr lang="ru-RU" dirty="0" err="1" smtClean="0"/>
              <a:t>статевій</a:t>
            </a:r>
            <a:r>
              <a:rPr lang="ru-RU" dirty="0" smtClean="0"/>
              <a:t>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 Молдова 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додатній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: -0,3 . У </a:t>
            </a:r>
            <a:r>
              <a:rPr lang="ru-RU" dirty="0" err="1" smtClean="0"/>
              <a:t>віковій</a:t>
            </a:r>
            <a:r>
              <a:rPr lang="ru-RU" dirty="0" smtClean="0"/>
              <a:t>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молодь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Users\ммм\Downloads\400px-Major_ethnics_groups_in_Moldova_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978"/>
            <a:ext cx="4247964" cy="5235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1628800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численною </a:t>
            </a:r>
            <a:r>
              <a:rPr lang="ru-RU" dirty="0" err="1" smtClean="0"/>
              <a:t>етнічною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є </a:t>
            </a:r>
            <a:r>
              <a:rPr lang="ru-RU" dirty="0" err="1" smtClean="0"/>
              <a:t>молдавани</a:t>
            </a:r>
            <a:r>
              <a:rPr lang="ru-RU" dirty="0" smtClean="0"/>
              <a:t> - 64,5%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ru-RU" dirty="0" err="1" smtClean="0"/>
              <a:t>українці</a:t>
            </a:r>
            <a:r>
              <a:rPr lang="ru-RU" dirty="0" smtClean="0"/>
              <a:t> , </a:t>
            </a:r>
            <a:r>
              <a:rPr lang="ru-RU" dirty="0" err="1" smtClean="0"/>
              <a:t>росіяни</a:t>
            </a:r>
            <a:r>
              <a:rPr lang="ru-RU" dirty="0" smtClean="0"/>
              <a:t>, </a:t>
            </a:r>
            <a:r>
              <a:rPr lang="ru-RU" dirty="0" err="1" smtClean="0"/>
              <a:t>гагаузи</a:t>
            </a:r>
            <a:r>
              <a:rPr lang="ru-RU" dirty="0" smtClean="0"/>
              <a:t> та </a:t>
            </a:r>
            <a:r>
              <a:rPr lang="ru-RU" dirty="0" err="1" smtClean="0"/>
              <a:t>болгари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населяють</a:t>
            </a:r>
            <a:r>
              <a:rPr lang="ru-RU" dirty="0" smtClean="0"/>
              <a:t>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У </a:t>
            </a:r>
            <a:r>
              <a:rPr lang="ru-RU" dirty="0" err="1" smtClean="0"/>
              <a:t>релігійному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віруючі</a:t>
            </a:r>
            <a:r>
              <a:rPr lang="ru-RU" dirty="0" smtClean="0"/>
              <a:t> </a:t>
            </a:r>
            <a:r>
              <a:rPr lang="ru-RU" dirty="0" err="1" smtClean="0"/>
              <a:t>румунської</a:t>
            </a:r>
            <a:r>
              <a:rPr lang="ru-RU" dirty="0" smtClean="0"/>
              <a:t> та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людей </a:t>
            </a:r>
            <a:r>
              <a:rPr lang="ru-RU" dirty="0" err="1" smtClean="0"/>
              <a:t>проживає</a:t>
            </a:r>
            <a:r>
              <a:rPr lang="ru-RU" dirty="0" smtClean="0"/>
              <a:t> у </a:t>
            </a:r>
            <a:r>
              <a:rPr lang="ru-RU" dirty="0" err="1" smtClean="0"/>
              <a:t>містах</a:t>
            </a:r>
            <a:r>
              <a:rPr lang="ru-RU" dirty="0" smtClean="0"/>
              <a:t>(53 %). </a:t>
            </a:r>
            <a:endParaRPr lang="ru-RU" dirty="0"/>
          </a:p>
        </p:txBody>
      </p:sp>
      <p:pic>
        <p:nvPicPr>
          <p:cNvPr id="5124" name="Picture 4" descr="C:\Users\ммм\Downloads\Populaţ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6" y="3987319"/>
            <a:ext cx="4192960" cy="278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0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9939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00FF"/>
                </a:solidFill>
                <a:latin typeface="Gabriola" pitchFamily="82" charset="0"/>
              </a:rPr>
              <a:t>Промисловість </a:t>
            </a:r>
            <a:endParaRPr lang="ru-RU" sz="4000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494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Молдова – аграрно-</a:t>
            </a:r>
            <a:r>
              <a:rPr lang="ru-RU" dirty="0" err="1" smtClean="0"/>
              <a:t>індустріальна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На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60%.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: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, </a:t>
            </a:r>
            <a:r>
              <a:rPr lang="ru-RU" dirty="0" err="1" smtClean="0"/>
              <a:t>деревообробна</a:t>
            </a:r>
            <a:r>
              <a:rPr lang="ru-RU" dirty="0" smtClean="0"/>
              <a:t>, </a:t>
            </a:r>
            <a:r>
              <a:rPr lang="ru-RU" dirty="0" err="1" smtClean="0"/>
              <a:t>металургійна</a:t>
            </a:r>
            <a:r>
              <a:rPr lang="ru-RU" dirty="0" smtClean="0"/>
              <a:t>. Транспорт: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залізничний</a:t>
            </a:r>
            <a:r>
              <a:rPr lang="ru-RU" dirty="0" smtClean="0"/>
              <a:t>, </a:t>
            </a:r>
            <a:r>
              <a:rPr lang="ru-RU" dirty="0" err="1" smtClean="0"/>
              <a:t>річковий</a:t>
            </a:r>
            <a:r>
              <a:rPr lang="ru-RU" dirty="0" smtClean="0"/>
              <a:t>.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летовище</a:t>
            </a:r>
            <a:r>
              <a:rPr lang="ru-RU" dirty="0" smtClean="0"/>
              <a:t> в </a:t>
            </a:r>
            <a:r>
              <a:rPr lang="ru-RU" dirty="0" err="1" smtClean="0"/>
              <a:t>Кишиневі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7" name="Picture 3" descr="C:\Users\ммм\Downloads\Kalgoorlie_The_Big_Pit_DSC0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" y="2093652"/>
            <a:ext cx="4550033" cy="341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79372" y="5657671"/>
            <a:ext cx="914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-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основною </a:t>
            </a:r>
            <a:r>
              <a:rPr lang="ru-RU" dirty="0" err="1" smtClean="0"/>
              <a:t>продукцією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є </a:t>
            </a:r>
            <a:r>
              <a:rPr lang="ru-RU" dirty="0" err="1" smtClean="0"/>
              <a:t>електромотори</a:t>
            </a:r>
            <a:r>
              <a:rPr lang="ru-RU" dirty="0" smtClean="0"/>
              <a:t>, </a:t>
            </a:r>
            <a:r>
              <a:rPr lang="ru-RU" dirty="0" err="1" smtClean="0"/>
              <a:t>електро</a:t>
            </a:r>
            <a:r>
              <a:rPr lang="ru-RU" dirty="0" smtClean="0"/>
              <a:t>- і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-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,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волокон, </a:t>
            </a:r>
            <a:r>
              <a:rPr lang="ru-RU" dirty="0" err="1" smtClean="0"/>
              <a:t>фарб</a:t>
            </a:r>
            <a:r>
              <a:rPr lang="ru-RU" dirty="0" smtClean="0"/>
              <a:t> і </a:t>
            </a:r>
            <a:r>
              <a:rPr lang="ru-RU" dirty="0" err="1" smtClean="0"/>
              <a:t>лаківМолдавія</a:t>
            </a:r>
            <a:r>
              <a:rPr lang="ru-RU" dirty="0" smtClean="0"/>
              <a:t> славиться </a:t>
            </a:r>
            <a:r>
              <a:rPr lang="ru-RU" dirty="0" err="1" smtClean="0"/>
              <a:t>своїми</a:t>
            </a:r>
            <a:r>
              <a:rPr lang="ru-RU" dirty="0" smtClean="0"/>
              <a:t> винами і коньяками.</a:t>
            </a:r>
            <a:endParaRPr lang="ru-RU" dirty="0"/>
          </a:p>
        </p:txBody>
      </p:sp>
      <p:pic>
        <p:nvPicPr>
          <p:cNvPr id="6149" name="Picture 5" descr="C:\Users\ммм\Downloads\razvitie-vinogradarstva-v-ukrain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-4407" r="12951" b="4407"/>
          <a:stretch/>
        </p:blipFill>
        <p:spPr bwMode="auto">
          <a:xfrm>
            <a:off x="4551330" y="1963299"/>
            <a:ext cx="4571351" cy="351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9290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Сільське</a:t>
            </a:r>
            <a:r>
              <a:rPr lang="uk-UA" sz="4000" b="1" dirty="0" smtClean="0"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господарство</a:t>
            </a:r>
            <a:endParaRPr lang="ru-RU" sz="36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pic>
        <p:nvPicPr>
          <p:cNvPr id="7170" name="Picture 2" descr="C:\Users\ммм\Downloads\depositphotos_5238565-Vineyard-Panor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8" b="5291"/>
          <a:stretch/>
        </p:blipFill>
        <p:spPr bwMode="auto">
          <a:xfrm>
            <a:off x="-27100" y="0"/>
            <a:ext cx="9171099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значущою</a:t>
            </a:r>
            <a:r>
              <a:rPr lang="ru-RU" dirty="0" smtClean="0"/>
              <a:t> сферою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М'який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і </a:t>
            </a:r>
            <a:r>
              <a:rPr lang="ru-RU" dirty="0" err="1" smtClean="0"/>
              <a:t>родючі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вирощувати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число культур. </a:t>
            </a:r>
            <a:r>
              <a:rPr lang="ru-RU" dirty="0" err="1" smtClean="0"/>
              <a:t>Розвинене</a:t>
            </a:r>
            <a:r>
              <a:rPr lang="ru-RU" dirty="0" smtClean="0"/>
              <a:t> виноградарство і </a:t>
            </a:r>
            <a:r>
              <a:rPr lang="ru-RU" dirty="0" err="1" smtClean="0"/>
              <a:t>садівництво</a:t>
            </a:r>
            <a:r>
              <a:rPr lang="ru-RU" dirty="0" smtClean="0"/>
              <a:t>.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комерційною</a:t>
            </a:r>
            <a:r>
              <a:rPr lang="ru-RU" dirty="0" smtClean="0"/>
              <a:t> культурою є тютюн.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 smtClean="0"/>
              <a:t>буряк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для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. </a:t>
            </a:r>
            <a:r>
              <a:rPr lang="ru-RU" dirty="0" err="1" smtClean="0"/>
              <a:t>Соняшник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масла. </a:t>
            </a:r>
            <a:r>
              <a:rPr lang="ru-RU" dirty="0" err="1" smtClean="0"/>
              <a:t>Повсюдно</a:t>
            </a:r>
            <a:r>
              <a:rPr lang="ru-RU" dirty="0" smtClean="0"/>
              <a:t> </a:t>
            </a:r>
            <a:r>
              <a:rPr lang="ru-RU" dirty="0" err="1" smtClean="0"/>
              <a:t>висіваються</a:t>
            </a:r>
            <a:r>
              <a:rPr lang="ru-RU" dirty="0" smtClean="0"/>
              <a:t> </a:t>
            </a:r>
            <a:r>
              <a:rPr lang="ru-RU" dirty="0" err="1" smtClean="0"/>
              <a:t>кукурудза</a:t>
            </a:r>
            <a:r>
              <a:rPr lang="ru-RU" dirty="0" smtClean="0"/>
              <a:t> і </a:t>
            </a:r>
            <a:r>
              <a:rPr lang="ru-RU" dirty="0" err="1" smtClean="0"/>
              <a:t>пшениця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м'яса</a:t>
            </a:r>
            <a:r>
              <a:rPr lang="ru-RU" dirty="0" smtClean="0"/>
              <a:t> становить до 50%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 descr="C:\Users\ммм\Downloads\pravo-vlasnosti-na-gm-kult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" y="4801221"/>
            <a:ext cx="4232487" cy="205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мм\Downloads\Mooving-in-for-a-Kiss-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b="16952"/>
          <a:stretch/>
        </p:blipFill>
        <p:spPr bwMode="auto">
          <a:xfrm>
            <a:off x="4517111" y="4794162"/>
            <a:ext cx="4464496" cy="2056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-17140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Gabriola" pitchFamily="82" charset="0"/>
              </a:rPr>
              <a:t>Зовнішньоекономічна діяльність</a:t>
            </a:r>
            <a:endParaRPr lang="ru-RU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5" y="836712"/>
            <a:ext cx="5436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експортні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: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тканини</a:t>
            </a:r>
            <a:r>
              <a:rPr lang="ru-RU" dirty="0"/>
              <a:t>, вина, </a:t>
            </a:r>
            <a:r>
              <a:rPr lang="ru-RU" dirty="0" err="1"/>
              <a:t>машини</a:t>
            </a:r>
            <a:r>
              <a:rPr lang="ru-RU" dirty="0"/>
              <a:t> й </a:t>
            </a:r>
            <a:r>
              <a:rPr lang="ru-RU" dirty="0" err="1"/>
              <a:t>текстильна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партнерами є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Румунія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, </a:t>
            </a:r>
            <a:r>
              <a:rPr lang="ru-RU" dirty="0" err="1"/>
              <a:t>Польща</a:t>
            </a:r>
            <a:r>
              <a:rPr lang="ru-RU" dirty="0"/>
              <a:t>, </a:t>
            </a:r>
            <a:r>
              <a:rPr lang="ru-RU" dirty="0" err="1"/>
              <a:t>Білорусь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імпортного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мінеральної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машин і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імпортують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Румунії</a:t>
            </a:r>
            <a:r>
              <a:rPr lang="ru-RU" dirty="0"/>
              <a:t>,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ммм\Downloads\PM85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5" y="352131"/>
            <a:ext cx="3519698" cy="389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мм\Downloads\MD_1_leu_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243276"/>
            <a:ext cx="4982081" cy="257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мм\Downloads\Встреча. Молдов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4355"/>
            <a:ext cx="3780420" cy="2523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-17140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CC"/>
                </a:solidFill>
                <a:latin typeface="Gabriola" pitchFamily="82" charset="0"/>
              </a:rPr>
              <a:t>Вечірній Кишинів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CC"/>
              </a:solidFill>
            </a:endParaRPr>
          </a:p>
        </p:txBody>
      </p:sp>
      <p:pic>
        <p:nvPicPr>
          <p:cNvPr id="9218" name="Picture 2" descr="D:\Yana^_^\Photo)\ВАНЛАВ\C8bdrISHj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21755" cy="537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293</TotalTime>
  <Words>492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ммм</dc:creator>
  <cp:lastModifiedBy>ммм</cp:lastModifiedBy>
  <cp:revision>16</cp:revision>
  <dcterms:created xsi:type="dcterms:W3CDTF">2013-02-12T15:44:20Z</dcterms:created>
  <dcterms:modified xsi:type="dcterms:W3CDTF">2013-02-12T20:37:52Z</dcterms:modified>
</cp:coreProperties>
</file>