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59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995E31-FBE7-453F-B1AD-61D6B0B64D1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3A5271-67DE-4F18-AF65-8145312E0C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6912768" cy="1470025"/>
          </a:xfrm>
        </p:spPr>
        <p:txBody>
          <a:bodyPr>
            <a:noAutofit/>
          </a:bodyPr>
          <a:lstStyle/>
          <a:p>
            <a:r>
              <a:rPr lang="uk-UA" sz="5400" b="1" dirty="0" err="1" smtClean="0">
                <a:latin typeface="Segoe Script" pitchFamily="34" charset="0"/>
              </a:rPr>
              <a:t>Рональд</a:t>
            </a:r>
            <a:r>
              <a:rPr lang="uk-UA" sz="5400" b="1" dirty="0" smtClean="0">
                <a:latin typeface="Segoe Script" pitchFamily="34" charset="0"/>
              </a:rPr>
              <a:t> Рейган</a:t>
            </a:r>
            <a:br>
              <a:rPr lang="uk-UA" sz="5400" b="1" dirty="0" smtClean="0">
                <a:latin typeface="Segoe Script" pitchFamily="34" charset="0"/>
              </a:rPr>
            </a:br>
            <a:endParaRPr lang="ru-RU" sz="5400" dirty="0">
              <a:latin typeface="Segoe Script" pitchFamily="34" charset="0"/>
            </a:endParaRPr>
          </a:p>
        </p:txBody>
      </p:sp>
      <p:pic>
        <p:nvPicPr>
          <p:cNvPr id="1026" name="Picture 2" descr="C:\Users\Admin\Desktop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844824"/>
            <a:ext cx="2447925" cy="4248150"/>
          </a:xfrm>
          <a:prstGeom prst="rect">
            <a:avLst/>
          </a:prstGeom>
          <a:noFill/>
        </p:spPr>
      </p:pic>
      <p:pic>
        <p:nvPicPr>
          <p:cNvPr id="1027" name="Picture 3" descr="C:\Users\Admin\Desktop\Безымянный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844824"/>
            <a:ext cx="2559102" cy="42450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5445224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 smtClean="0">
                <a:latin typeface="Segoe Script" pitchFamily="34" charset="0"/>
              </a:rPr>
              <a:t>Ро</a:t>
            </a:r>
            <a:r>
              <a:rPr lang="ru-RU" b="1" dirty="0" smtClean="0">
                <a:latin typeface="Segoe Script" pitchFamily="34" charset="0"/>
              </a:rPr>
              <a:t>боту </a:t>
            </a:r>
            <a:r>
              <a:rPr lang="ru-RU" b="1" dirty="0" err="1" smtClean="0">
                <a:latin typeface="Segoe Script" pitchFamily="34" charset="0"/>
              </a:rPr>
              <a:t>виконала</a:t>
            </a:r>
            <a:r>
              <a:rPr lang="ru-RU" b="1" dirty="0" smtClean="0">
                <a:latin typeface="Segoe Script" pitchFamily="34" charset="0"/>
              </a:rPr>
              <a:t>:</a:t>
            </a:r>
          </a:p>
          <a:p>
            <a:r>
              <a:rPr lang="ru-RU" b="1" dirty="0" err="1" smtClean="0">
                <a:latin typeface="Segoe Script" pitchFamily="34" charset="0"/>
              </a:rPr>
              <a:t>Учениця</a:t>
            </a:r>
            <a:r>
              <a:rPr lang="ru-RU" b="1" dirty="0" smtClean="0">
                <a:latin typeface="Segoe Script" pitchFamily="34" charset="0"/>
              </a:rPr>
              <a:t> 11 </a:t>
            </a:r>
            <a:r>
              <a:rPr lang="ru-RU" b="1" dirty="0" err="1" smtClean="0">
                <a:latin typeface="Segoe Script" pitchFamily="34" charset="0"/>
              </a:rPr>
              <a:t>класу</a:t>
            </a:r>
            <a:endParaRPr lang="ru-RU" b="1" dirty="0" smtClean="0">
              <a:latin typeface="Segoe Script" pitchFamily="34" charset="0"/>
            </a:endParaRPr>
          </a:p>
          <a:p>
            <a:r>
              <a:rPr lang="ru-RU" b="1" dirty="0" err="1" smtClean="0">
                <a:latin typeface="Segoe Script" pitchFamily="34" charset="0"/>
              </a:rPr>
              <a:t>Сальвенчук</a:t>
            </a:r>
            <a:r>
              <a:rPr lang="uk-UA" b="1" dirty="0" smtClean="0">
                <a:latin typeface="Segoe Script" pitchFamily="34" charset="0"/>
              </a:rPr>
              <a:t> Світлана</a:t>
            </a:r>
            <a:endParaRPr lang="ru-RU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президентської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кампанії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1984 Рейган запустив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телеінформаційну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кампанію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«Ранок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президентських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1984 року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перемогу над кандидатом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Волтером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Мондейла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отримавши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525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538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вибірників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поступившись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Мондейла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Колумбія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президентства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відзначений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кроками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вперед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холодної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1985 по 1986 роки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радянсько-американські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пережили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шпигунських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скандалів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Рейган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(перша —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Рейк'явіку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1986-го), вступивши в переговори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генеральним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секретарем ЦК КПРС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Горбачовим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призвело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1987 року Договору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ліквідацію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ракет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дальнос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СРСР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США.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лідери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провели переговори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ядерного арсеналу.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квітні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1986 Рейган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наказ про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нанесення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авіаударів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Лівії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епідемії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СНІДу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розгорілася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США в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80-х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уряд Рейгана через ЗМІ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пропагандистсько-просвітницьку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Президентська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адміністрація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виявилася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замішаною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безлічі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скандалів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найбільшим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стала справа «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Іран-контрас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Щоправда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скандал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позначився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рейтингу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виборців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США. 1986 року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відбулося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обвальне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нафту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економісти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пов'язують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зовнішньою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політикою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Рейгана.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президенства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6283424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Рейган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залишив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посаду 1989 року по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завершенню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наступником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став Джордж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Буш-старший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віце-президентом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обох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Рейгана.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1994 року Рейгану поставили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діагноз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хвороба Альцгеймера. 1995 року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нагороджений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дипломом «Хранитель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Вогню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США.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Рейган помер 5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2004 в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Лос-Анджелесі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93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 descr="C:\Users\Admin\Desktop\474px-Ronald_Reagan_with_cowboy_hat_12-0071M_ed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916832"/>
            <a:ext cx="2306662" cy="2920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Акторська</a:t>
            </a:r>
            <a:r>
              <a:rPr lang="ru-RU" b="1" dirty="0" smtClean="0"/>
              <a:t> </a:t>
            </a:r>
            <a:r>
              <a:rPr lang="ru-RU" b="1" dirty="0" err="1" smtClean="0"/>
              <a:t>кар'єра</a:t>
            </a:r>
            <a:r>
              <a:rPr lang="ru-RU" b="1" dirty="0" smtClean="0"/>
              <a:t>, служба в </a:t>
            </a:r>
            <a:r>
              <a:rPr lang="ru-RU" b="1" dirty="0" err="1" smtClean="0"/>
              <a:t>армії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5923384" cy="201885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 1930-их роках Рональд Рейган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переїхав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до Лос-Анджелеса, де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розпочав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кар'єру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актора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Його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кінодоробок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доволі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солідним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 —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він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виконав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ролі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у 77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телевізійних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художніх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фільмах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яких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Рейган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виконував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друго­планові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ролі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ковбоїв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або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палких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коханців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573016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29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квітня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1937 року,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після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проходження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14-ти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заочних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військових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курсів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Рейган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був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включений до лав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армійського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резерву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рядовий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В-класу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1941 року вступив добровольцем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армії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але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оскільки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медична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комісія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встановила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Рейган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поганий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зір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то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участь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війні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обмежилася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зйомками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навчальних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патріотичних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художніх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фільмів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підйому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духу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армії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відтак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військовою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службою Рейгана стала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фактично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кіноробота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Голлівуді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Ronald_Reagan_in_Cowboy_From_Brooklyn_trai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268760"/>
            <a:ext cx="2679891" cy="22152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 </a:t>
            </a:r>
            <a:r>
              <a:rPr lang="ru-RU" b="1" dirty="0" err="1" smtClean="0"/>
              <a:t>президентському</a:t>
            </a:r>
            <a:r>
              <a:rPr lang="ru-RU" b="1" dirty="0" smtClean="0"/>
              <a:t> посту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початку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свого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терміну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30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березня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1981, пережив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спробу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замаху. На посту президента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висунув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ряд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політичних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ініціатив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перебування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посту губернатора, президент Рейган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дотримувався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стратегії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найменшого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втручання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уряду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економіки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скорочення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державних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витрат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зниження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податків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контролю над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інфляцією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подібна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економічна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політика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пізніше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отримала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назву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Рейганоміка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»).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Рейгано́міка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Reaganomics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державна економічна політика аме­риканського уряду Рональда Рейгана (звідси — назва) в 1981—1988 роках для по­долання економічної кризи 1980—1982 років та її наслідків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Подолання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економічної кризи здійсновалося шляхом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запровадження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заходів таких як: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відмова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кейнсіанських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принципів державного регулювання економіки, які перестали себе виправдовувати, та повернення до економічних концепцій неокон­серватизму та неолібералізму (монетаризму);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жорсткі антиінфляційні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заходи, в тому числі: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скорочення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видатків державного бюджету і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федеральних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соціальних програм з їх заміною програмами штатів та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муніципалітетів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стимулювання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 шляхом значного зниження податків на корпорації (з 70 до 50 відсотків, а потім — до 34 відсотків) та фізичних осіб з високими і середніми доходами (з 50% до 28 і 15%) та звільнення від оподаткування 6 млн. громадян з низькими доходами;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дерегулювання підприєм­ницької діяльності; 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лібералізація процентних ставок за банківськими депозитами, що призвело до підвищення ставок і припливу іноземних капіталів до банків США;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зняття </a:t>
            </a:r>
            <a:r>
              <a:rPr lang="vi-V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обмежень на про­ведення прямого інвестування промисловості комерційними банками, які були запроваджені ще урядом «Нового курсу» президента Теодора Рузвельта.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>
                <a:solidFill>
                  <a:schemeClr val="tx1"/>
                </a:solidFill>
              </a:rPr>
              <a:t>Наслідками «рейганоміки» були: приток зарубіжних грошових коштів до американських банків; підвищення завантаженості промислових потужностей з 70 до 85 відсотків; скорочення безробіття з 11 до 5,5 відсотків; зростання питомої долі США у промисловому вироб­ництві капіталістичних країн з 32 до 35 відсотків та їх товарообігу з 18 відсотків до 21 відсотків і санації національної економіки в цілому.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ознаменувався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безпрецедентним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тиском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Радянський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Союз, шляхом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ядерного арсеналу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Західної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1983 року Рейган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промові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проголосив СРСР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імперією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зла»,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відмовився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розрядки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виразилося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конфронтації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комунізмом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гонкою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озброєнь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антикомуністичних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адміністрація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величезних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Сандіністського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режиму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Нікарагуа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Зброя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інструктаж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надавалися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людям,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боролися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урядом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ЦРУ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командос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ставили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нікарагуанських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портах,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призвело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підриву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радянських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суден.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1983 Рейган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наказ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збройне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вторгнення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Гренаду.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Здійснювалася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активна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масована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опозиції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контингенту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радянських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республіці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Афганістан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1983 року Рональдом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оголошена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широкомасштабна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космічному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(так звана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оборонна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Зоряних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»),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мала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максимально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ослабити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СРСР.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688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Рональд Рейган </vt:lpstr>
      <vt:lpstr>Акторська кар'єра, служба в армії </vt:lpstr>
      <vt:lpstr>На президентському посту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Після президенства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Рональд Рейган</dc:title>
  <dc:creator>Admin</dc:creator>
  <cp:lastModifiedBy>Admin</cp:lastModifiedBy>
  <cp:revision>2</cp:revision>
  <dcterms:created xsi:type="dcterms:W3CDTF">2013-12-16T15:32:10Z</dcterms:created>
  <dcterms:modified xsi:type="dcterms:W3CDTF">2013-12-16T15:51:49Z</dcterms:modified>
</cp:coreProperties>
</file>