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19" y="4649272"/>
            <a:ext cx="8534400" cy="1507067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         Хімія у нашому житті</a:t>
            </a:r>
            <a:br>
              <a:rPr lang="uk-UA" dirty="0" smtClean="0">
                <a:latin typeface="Comic Sans MS" panose="030F0702030302020204" pitchFamily="66" charset="0"/>
              </a:rPr>
            </a:br>
            <a:r>
              <a:rPr lang="uk-UA" dirty="0" smtClean="0">
                <a:latin typeface="Comic Sans MS" panose="030F0702030302020204" pitchFamily="66" charset="0"/>
              </a:rPr>
              <a:t>                          вода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5799"/>
            <a:ext cx="10005252" cy="3963473"/>
          </a:xfrm>
        </p:spPr>
      </p:pic>
      <p:pic>
        <p:nvPicPr>
          <p:cNvPr id="5" name="Vangelis_-_ask_the_mountains_muzyka_iz_reklamy_ariston_(get-tune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5025" y="187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4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598">
        <p14:vortex dir="r"/>
      </p:transition>
    </mc:Choice>
    <mc:Fallback>
      <p:transition spd="slow" advTm="3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78" y="501536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Встановлений факт: на властивості води сильний вплив мають позитивні емоції </a:t>
            </a:r>
            <a:r>
              <a:rPr lang="uk-UA" dirty="0" err="1" smtClean="0">
                <a:latin typeface="Comic Sans MS" panose="030F0702030302020204" pitchFamily="66" charset="0"/>
                <a:cs typeface="MV Boli" panose="02000500030200090000" pitchFamily="2" charset="0"/>
              </a:rPr>
              <a:t>людини,а</a:t>
            </a:r>
            <a:r>
              <a:rPr lang="uk-UA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особливо молитва.</a:t>
            </a:r>
            <a:endParaRPr lang="uk-UA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" y="1176073"/>
            <a:ext cx="4937125" cy="348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59" y="685800"/>
            <a:ext cx="4805958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32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154">
        <p14:doors dir="vert"/>
      </p:transition>
    </mc:Choice>
    <mc:Fallback>
      <p:transition spd="slow" advTm="8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Підготовано : швед тарас</a:t>
            </a:r>
            <a:br>
              <a:rPr lang="uk-UA" sz="2800" dirty="0" smtClean="0"/>
            </a:br>
            <a:r>
              <a:rPr lang="uk-UA" sz="2000" dirty="0" smtClean="0"/>
              <a:t>використано інформацію </a:t>
            </a:r>
            <a:r>
              <a:rPr lang="en-US" sz="2000" dirty="0" err="1" smtClean="0"/>
              <a:t>wikipedia</a:t>
            </a:r>
            <a:r>
              <a:rPr lang="uk-UA" sz="2000" dirty="0" smtClean="0"/>
              <a:t>, зображення </a:t>
            </a:r>
            <a:r>
              <a:rPr lang="en-US" sz="2000" dirty="0" smtClean="0"/>
              <a:t>Google.</a:t>
            </a:r>
            <a:endParaRPr lang="uk-UA" sz="2800" dirty="0"/>
          </a:p>
        </p:txBody>
      </p:sp>
      <p:pic>
        <p:nvPicPr>
          <p:cNvPr id="8" name="Місце для зображення 7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7" b="25187"/>
          <a:stretch>
            <a:fillRect/>
          </a:stretch>
        </p:blipFill>
        <p:spPr>
          <a:xfrm>
            <a:off x="555424" y="417490"/>
            <a:ext cx="10818812" cy="3034048"/>
          </a:xfrm>
        </p:spPr>
      </p:pic>
      <p:pic>
        <p:nvPicPr>
          <p:cNvPr id="9" name="Vangelis_-_ask_the_mountains_muzyka_iz_reklamy_ariston_(get-tune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112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131">
        <p:checker/>
      </p:transition>
    </mc:Choice>
    <mc:Fallback>
      <p:transition spd="slow" advTm="213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340" y="4184628"/>
            <a:ext cx="8534400" cy="1507067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Comic Sans MS" panose="030F0702030302020204" pitchFamily="66" charset="0"/>
              </a:rPr>
              <a:t>Вода. найдивовижніша субстанція у природі. найпотрібніша для життя. Чи все знаємо про неї?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569890"/>
            <a:ext cx="8925059" cy="3614738"/>
          </a:xfrm>
        </p:spPr>
      </p:pic>
    </p:spTree>
    <p:extLst>
      <p:ext uri="{BB962C8B-B14F-4D97-AF65-F5344CB8AC3E}">
        <p14:creationId xmlns:p14="http://schemas.microsoft.com/office/powerpoint/2010/main" val="1801501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130">
        <p15:prstTrans prst="crush"/>
      </p:transition>
    </mc:Choice>
    <mc:Fallback>
      <p:transition spd="slow" advTm="6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755" y="5144155"/>
            <a:ext cx="8534400" cy="1507067"/>
          </a:xfrm>
        </p:spPr>
        <p:txBody>
          <a:bodyPr/>
          <a:lstStyle/>
          <a:p>
            <a:r>
              <a:rPr lang="uk-UA" dirty="0" smtClean="0">
                <a:latin typeface="Comic Sans MS" panose="030F0702030302020204" pitchFamily="66" charset="0"/>
              </a:rPr>
              <a:t>2/3 поверхні землі вкрито водою.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9" y="275941"/>
            <a:ext cx="5782614" cy="4868214"/>
          </a:xfrm>
        </p:spPr>
      </p:pic>
    </p:spTree>
    <p:extLst>
      <p:ext uri="{BB962C8B-B14F-4D97-AF65-F5344CB8AC3E}">
        <p14:creationId xmlns:p14="http://schemas.microsoft.com/office/powerpoint/2010/main" val="401181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29">
        <p14:ripple/>
      </p:transition>
    </mc:Choice>
    <mc:Fallback>
      <p:transition spd="slow" advTm="5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1936" y="4963850"/>
            <a:ext cx="8534400" cy="1507067"/>
          </a:xfrm>
        </p:spPr>
        <p:txBody>
          <a:bodyPr/>
          <a:lstStyle/>
          <a:p>
            <a:r>
              <a:rPr lang="uk-UA" dirty="0" smtClean="0">
                <a:latin typeface="Comic Sans MS" panose="030F0702030302020204" pitchFamily="66" charset="0"/>
              </a:rPr>
              <a:t>Знайдена у сонячній системі та далекому космосі.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12" name="Місце для вмісту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06" y="685800"/>
            <a:ext cx="3614738" cy="3614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Місце для вмісту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14" y="338071"/>
            <a:ext cx="4819650" cy="3614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650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933">
        <p:dissolve/>
      </p:transition>
    </mc:Choice>
    <mc:Fallback>
      <p:transition spd="slow" advTm="493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anose="030F0702030302020204" pitchFamily="66" charset="0"/>
              </a:rPr>
              <a:t>Колиска життя.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94" y="312074"/>
            <a:ext cx="4467337" cy="3811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312074"/>
            <a:ext cx="4546242" cy="4362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752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68">
        <p:split orient="vert"/>
      </p:transition>
    </mc:Choice>
    <mc:Fallback>
      <p:transition spd="slow" advTm="21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І його ж основа.</a:t>
            </a:r>
            <a:endParaRPr lang="uk-UA" sz="3200" dirty="0">
              <a:latin typeface="Comic Sans MS" panose="030F0702030302020204" pitchFamily="66" charset="0"/>
            </a:endParaRPr>
          </a:p>
        </p:txBody>
      </p:sp>
      <p:pic>
        <p:nvPicPr>
          <p:cNvPr id="11" name="Місце для зображення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9814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Місце для тексту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Comic Sans MS" panose="030F0702030302020204" pitchFamily="66" charset="0"/>
              </a:rPr>
              <a:t>Життя на Землі можливе без кисню(анаеробні бактерії , </a:t>
            </a:r>
            <a:r>
              <a:rPr lang="uk-UA" sz="2800" dirty="0" err="1" smtClean="0">
                <a:latin typeface="Comic Sans MS" panose="030F0702030302020204" pitchFamily="66" charset="0"/>
              </a:rPr>
              <a:t>сульфофаги</a:t>
            </a:r>
            <a:r>
              <a:rPr lang="uk-UA" sz="2800" dirty="0" smtClean="0">
                <a:latin typeface="Comic Sans MS" panose="030F0702030302020204" pitchFamily="66" charset="0"/>
              </a:rPr>
              <a:t>) але неможливе без води.</a:t>
            </a:r>
            <a:endParaRPr lang="uk-U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9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44">
        <p14:prism dir="u" isInverted="1"/>
      </p:transition>
    </mc:Choice>
    <mc:Fallback>
      <p:transition spd="slow" advTm="10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572" y="502025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Єдина речовина у природі що існує одночасно у всіх агрегатних станах.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8" name="Місце для зображення 7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8" b="28308"/>
          <a:stretch>
            <a:fillRect/>
          </a:stretch>
        </p:blipFill>
        <p:spPr>
          <a:xfrm>
            <a:off x="647163" y="0"/>
            <a:ext cx="10818812" cy="3124200"/>
          </a:xfrm>
        </p:spPr>
      </p:pic>
    </p:spTree>
    <p:extLst>
      <p:ext uri="{BB962C8B-B14F-4D97-AF65-F5344CB8AC3E}">
        <p14:creationId xmlns:p14="http://schemas.microsoft.com/office/powerpoint/2010/main" val="84976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36">
        <p:split orient="vert"/>
      </p:transition>
    </mc:Choice>
    <mc:Fallback>
      <p:transition spd="slow" advTm="40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4815" y="484794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В залежності від зовнішніх факторів може змінювати молекулярну структуру.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4" y="685800"/>
            <a:ext cx="4518422" cy="361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3" y="685800"/>
            <a:ext cx="4587230" cy="361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907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152">
        <p14:honeycomb/>
      </p:transition>
    </mc:Choice>
    <mc:Fallback>
      <p:transition spd="slow" advTm="4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542" y="486081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Доведено: вода має пам’ять-в залежності від отриманої інформації міняється форма кластерів(непостійних молекулярних утворень).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3" y="209282"/>
            <a:ext cx="3691465" cy="361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17" y="397490"/>
            <a:ext cx="3619432" cy="342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4988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154">
        <p15:prstTrans prst="fracture"/>
      </p:transition>
    </mc:Choice>
    <mc:Fallback>
      <p:transition spd="slow" advTm="6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</TotalTime>
  <Words>115</Words>
  <Application>Microsoft Office PowerPoint</Application>
  <PresentationFormat>Широкий екран</PresentationFormat>
  <Paragraphs>12</Paragraphs>
  <Slides>11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Century Gothic</vt:lpstr>
      <vt:lpstr>Comic Sans MS</vt:lpstr>
      <vt:lpstr>MV Boli</vt:lpstr>
      <vt:lpstr>Wingdings 3</vt:lpstr>
      <vt:lpstr>Сектор</vt:lpstr>
      <vt:lpstr>         Хімія у нашому житті                           вода</vt:lpstr>
      <vt:lpstr>Вода. найдивовижніша субстанція у природі. найпотрібніша для життя. Чи все знаємо про неї?</vt:lpstr>
      <vt:lpstr>2/3 поверхні землі вкрито водою.</vt:lpstr>
      <vt:lpstr>Знайдена у сонячній системі та далекому космосі.</vt:lpstr>
      <vt:lpstr>Колиска життя.</vt:lpstr>
      <vt:lpstr>І його ж основа.</vt:lpstr>
      <vt:lpstr>Єдина речовина у природі що існує одночасно у всіх агрегатних станах.</vt:lpstr>
      <vt:lpstr>В залежності від зовнішніх факторів може змінювати молекулярну структуру.</vt:lpstr>
      <vt:lpstr>Доведено: вода має пам’ять-в залежності від отриманої інформації міняється форма кластерів(непостійних молекулярних утворень).</vt:lpstr>
      <vt:lpstr>Встановлений факт: на властивості води сильний вплив мають позитивні емоції людини,а особливо молитва.</vt:lpstr>
      <vt:lpstr>Підготовано : швед тарас використано інформацію wikipedia, зображення Google.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Швед Тарас</dc:creator>
  <cp:lastModifiedBy>Швед Тарас</cp:lastModifiedBy>
  <cp:revision>9</cp:revision>
  <dcterms:created xsi:type="dcterms:W3CDTF">2014-02-27T15:17:41Z</dcterms:created>
  <dcterms:modified xsi:type="dcterms:W3CDTF">2014-02-27T18:12:24Z</dcterms:modified>
</cp:coreProperties>
</file>