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14" autoAdjust="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661-263D-4284-A73D-40EF50EC1F98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CD66-337E-4599-9D97-1D97E494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661-263D-4284-A73D-40EF50EC1F98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CD66-337E-4599-9D97-1D97E494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661-263D-4284-A73D-40EF50EC1F98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CD66-337E-4599-9D97-1D97E494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661-263D-4284-A73D-40EF50EC1F98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CD66-337E-4599-9D97-1D97E494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661-263D-4284-A73D-40EF50EC1F98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CD66-337E-4599-9D97-1D97E494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661-263D-4284-A73D-40EF50EC1F98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CD66-337E-4599-9D97-1D97E494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661-263D-4284-A73D-40EF50EC1F98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CD66-337E-4599-9D97-1D97E494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661-263D-4284-A73D-40EF50EC1F98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90CD66-337E-4599-9D97-1D97E494B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661-263D-4284-A73D-40EF50EC1F98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CD66-337E-4599-9D97-1D97E494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7661-263D-4284-A73D-40EF50EC1F98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990CD66-337E-4599-9D97-1D97E494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8A37661-263D-4284-A73D-40EF50EC1F98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CD66-337E-4599-9D97-1D97E494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A37661-263D-4284-A73D-40EF50EC1F98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90CD66-337E-4599-9D97-1D97E494B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4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643314"/>
            <a:ext cx="8229600" cy="2209800"/>
          </a:xfrm>
        </p:spPr>
        <p:txBody>
          <a:bodyPr>
            <a:normAutofit/>
          </a:bodyPr>
          <a:lstStyle/>
          <a:p>
            <a:r>
              <a:rPr lang="uk-UA" sz="7200" dirty="0" smtClean="0"/>
              <a:t>Венера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429264"/>
            <a:ext cx="6072198" cy="14287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" y="0"/>
            <a:ext cx="913393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Піонер-Венера-1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" y="0"/>
            <a:ext cx="9128927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357166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Піонер-Венера-2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" y="0"/>
            <a:ext cx="9133997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7"/>
            <a:ext cx="7467600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err="1" smtClean="0"/>
              <a:t>Венера-експрес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493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Венера-10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" y="0"/>
            <a:ext cx="9128717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Венера-13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0795591370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Рисунок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0"/>
            <a:ext cx="6526319" cy="6827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uxfon.com_10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venera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5067">
            <a:off x="149823" y="1061544"/>
            <a:ext cx="5673140" cy="4254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-142900"/>
            <a:ext cx="1900222" cy="1143000"/>
          </a:xfrm>
        </p:spPr>
        <p:txBody>
          <a:bodyPr/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857232"/>
            <a:ext cx="6110278" cy="600076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Температура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Венери</a:t>
            </a:r>
            <a:r>
              <a:rPr lang="ru-RU" sz="2400" dirty="0" smtClean="0"/>
              <a:t> становить +480°С, </a:t>
            </a:r>
            <a:r>
              <a:rPr lang="ru-RU" sz="2400" dirty="0" err="1" smtClean="0"/>
              <a:t>залишається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протягом</a:t>
            </a:r>
            <a:r>
              <a:rPr lang="ru-RU" sz="2400" dirty="0" smtClean="0"/>
              <a:t> </a:t>
            </a:r>
            <a:r>
              <a:rPr lang="ru-RU" sz="2400" dirty="0" err="1" smtClean="0"/>
              <a:t>доби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змінюється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до полюса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екватора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За таких умов на </a:t>
            </a:r>
            <a:r>
              <a:rPr lang="ru-RU" sz="2400" dirty="0" err="1" smtClean="0"/>
              <a:t>Венері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</a:t>
            </a:r>
            <a:r>
              <a:rPr lang="ru-RU" sz="2400" dirty="0" smtClean="0"/>
              <a:t> погоди — </a:t>
            </a:r>
            <a:r>
              <a:rPr lang="ru-RU" sz="2400" dirty="0" err="1" smtClean="0"/>
              <a:t>ніколи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буває</a:t>
            </a:r>
            <a:r>
              <a:rPr lang="ru-RU" sz="2400" dirty="0" smtClean="0"/>
              <a:t> </a:t>
            </a:r>
            <a:r>
              <a:rPr lang="ru-RU" sz="2400" dirty="0" err="1" smtClean="0"/>
              <a:t>ураганів</a:t>
            </a:r>
            <a:r>
              <a:rPr lang="ru-RU" sz="2400" dirty="0" smtClean="0"/>
              <a:t>, а </a:t>
            </a:r>
            <a:r>
              <a:rPr lang="ru-RU" sz="2400" dirty="0" err="1" smtClean="0"/>
              <a:t>швидкість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вітру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перевищує</a:t>
            </a:r>
            <a:r>
              <a:rPr lang="ru-RU" sz="2400" dirty="0" smtClean="0"/>
              <a:t> 1 м/с.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Висока</a:t>
            </a:r>
            <a:r>
              <a:rPr lang="ru-RU" sz="2400" dirty="0" smtClean="0"/>
              <a:t> температура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планети</a:t>
            </a:r>
            <a:r>
              <a:rPr lang="ru-RU" sz="2400" dirty="0" smtClean="0"/>
              <a:t> </a:t>
            </a:r>
            <a:r>
              <a:rPr lang="ru-RU" sz="2400" dirty="0" err="1" smtClean="0"/>
              <a:t>зумовлена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парниковим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ефектом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Головна </a:t>
            </a:r>
            <a:r>
              <a:rPr lang="ru-RU" sz="2400" dirty="0" err="1" smtClean="0"/>
              <a:t>складова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атмосфери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Венери</a:t>
            </a:r>
            <a:r>
              <a:rPr lang="ru-RU" sz="2400" dirty="0" smtClean="0"/>
              <a:t> — </a:t>
            </a:r>
            <a:r>
              <a:rPr lang="ru-RU" sz="2400" dirty="0" err="1" smtClean="0"/>
              <a:t>вуглекислий</a:t>
            </a:r>
            <a:r>
              <a:rPr lang="ru-RU" sz="2400" dirty="0" smtClean="0"/>
              <a:t> газ (</a:t>
            </a:r>
            <a:r>
              <a:rPr lang="en-US" sz="2400" dirty="0" smtClean="0"/>
              <a:t>COJ </a:t>
            </a:r>
            <a:r>
              <a:rPr lang="ru-RU" sz="2400" dirty="0" smtClean="0"/>
              <a:t>—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97% за </a:t>
            </a:r>
            <a:r>
              <a:rPr lang="ru-RU" sz="2400" dirty="0" err="1" smtClean="0"/>
              <a:t>об'ємом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08985991_hq-wallpapers_ru_space_51134_1280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2114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Ландшафт </a:t>
            </a:r>
            <a:r>
              <a:rPr lang="ru-RU" sz="2400" dirty="0" err="1" smtClean="0"/>
              <a:t>Венери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досліджений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космічних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радарів.Згідно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встановлено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на</a:t>
            </a:r>
          </a:p>
          <a:p>
            <a:pPr>
              <a:buNone/>
            </a:pPr>
            <a:r>
              <a:rPr lang="ru-RU" sz="2400" dirty="0" err="1" smtClean="0"/>
              <a:t>поверхні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Венери</a:t>
            </a:r>
            <a:r>
              <a:rPr lang="ru-RU" sz="2400" dirty="0" smtClean="0"/>
              <a:t> 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численні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кратери,гори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вулкани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err="1" smtClean="0"/>
              <a:t>Встановлено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активна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вулканів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Венері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триває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по </a:t>
            </a:r>
            <a:r>
              <a:rPr lang="ru-RU" sz="2400" dirty="0" err="1" smtClean="0"/>
              <a:t>сьогоднішній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день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img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71810"/>
            <a:ext cx="4572006" cy="3429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704" y="0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Ландшафт</a:t>
            </a:r>
            <a:endParaRPr lang="ru-RU" sz="4400" dirty="0"/>
          </a:p>
        </p:txBody>
      </p:sp>
      <p:pic>
        <p:nvPicPr>
          <p:cNvPr id="7" name="Рисунок 6" descr="Venus_dome_3D_vie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286124"/>
            <a:ext cx="3993339" cy="31359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6380" y="335756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Вулкан на Венері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68800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5043494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Внутрішня будова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08985991_hq-wallpapers_ru_space_51134_1280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venera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1754">
            <a:off x="3459534" y="1655971"/>
            <a:ext cx="5241694" cy="393127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4286248" cy="60007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Венера </a:t>
            </a:r>
            <a:r>
              <a:rPr lang="ru-RU" sz="2400" dirty="0" err="1" smtClean="0"/>
              <a:t>посідає</a:t>
            </a:r>
            <a:r>
              <a:rPr lang="ru-RU" sz="2400" dirty="0" smtClean="0"/>
              <a:t> друге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по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третє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по </a:t>
            </a:r>
            <a:r>
              <a:rPr lang="ru-RU" sz="2400" dirty="0" err="1" smtClean="0"/>
              <a:t>яскравості</a:t>
            </a:r>
            <a:r>
              <a:rPr lang="ru-RU" sz="2400" dirty="0" smtClean="0"/>
              <a:t>. Венера </a:t>
            </a:r>
            <a:r>
              <a:rPr lang="ru-RU" sz="2400" dirty="0" err="1" smtClean="0"/>
              <a:t>знаходиться</a:t>
            </a:r>
            <a:r>
              <a:rPr lang="ru-RU" sz="2400" dirty="0" smtClean="0"/>
              <a:t> так само, як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Меркурій</a:t>
            </a:r>
            <a:r>
              <a:rPr lang="ru-RU" sz="2400" dirty="0" smtClean="0"/>
              <a:t>,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, тому </a:t>
            </a:r>
            <a:r>
              <a:rPr lang="ru-RU" sz="2400" dirty="0" err="1" smtClean="0"/>
              <a:t>спостерігати</a:t>
            </a:r>
            <a:r>
              <a:rPr lang="ru-RU" sz="2400" dirty="0" smtClean="0"/>
              <a:t> за нею </a:t>
            </a:r>
            <a:r>
              <a:rPr lang="ru-RU" sz="2400" dirty="0" err="1" smtClean="0"/>
              <a:t>найкраще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вранці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ввечері</a:t>
            </a:r>
            <a:r>
              <a:rPr lang="ru-RU" sz="2400" dirty="0" smtClean="0"/>
              <a:t>. </a:t>
            </a:r>
            <a:r>
              <a:rPr lang="ru-RU" sz="2400" dirty="0" err="1" smtClean="0"/>
              <a:t>Видимість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Венери</a:t>
            </a:r>
            <a:r>
              <a:rPr lang="ru-RU" sz="2400" dirty="0" smtClean="0"/>
              <a:t> у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відрізняється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наявність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планеті</a:t>
            </a:r>
            <a:r>
              <a:rPr lang="ru-RU" sz="2400" dirty="0" smtClean="0"/>
              <a:t> фаз.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zerbaydzhan-i-Argentina-budut-vmeste-ispolzovat-kosmos-v-mirnykh-tselyakh-Kosm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3471858" cy="1143000"/>
          </a:xfrm>
        </p:spPr>
        <p:txBody>
          <a:bodyPr/>
          <a:lstStyle/>
          <a:p>
            <a:r>
              <a:rPr lang="uk-UA" dirty="0" smtClean="0"/>
              <a:t>Цікаві факти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2864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Венера — </a:t>
            </a:r>
            <a:r>
              <a:rPr lang="ru-RU" dirty="0" err="1" smtClean="0"/>
              <a:t>це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планет,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обертаються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 за </a:t>
            </a:r>
            <a:r>
              <a:rPr lang="ru-RU" dirty="0" err="1" smtClean="0"/>
              <a:t>годинниковою</a:t>
            </a:r>
            <a:r>
              <a:rPr lang="ru-RU" dirty="0" smtClean="0"/>
              <a:t> </a:t>
            </a:r>
            <a:r>
              <a:rPr lang="ru-RU" dirty="0" err="1" smtClean="0"/>
              <a:t>стрілкою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сходу на </a:t>
            </a:r>
            <a:r>
              <a:rPr lang="ru-RU" dirty="0" err="1" smtClean="0"/>
              <a:t>захід</a:t>
            </a:r>
            <a:r>
              <a:rPr lang="ru-RU" dirty="0" smtClean="0"/>
              <a:t>. Точно так само </a:t>
            </a:r>
            <a:r>
              <a:rPr lang="ru-RU" dirty="0" err="1" smtClean="0"/>
              <a:t>веде</a:t>
            </a:r>
            <a:r>
              <a:rPr lang="ru-RU" dirty="0" smtClean="0"/>
              <a:t> себе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одна планета,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Уран.</a:t>
            </a:r>
          </a:p>
          <a:p>
            <a:r>
              <a:rPr lang="ru-RU" dirty="0" smtClean="0"/>
              <a:t>Коли за Венерою </a:t>
            </a:r>
            <a:r>
              <a:rPr lang="ru-RU" dirty="0" err="1" smtClean="0"/>
              <a:t>спостерігають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вона </a:t>
            </a:r>
            <a:r>
              <a:rPr lang="ru-RU" dirty="0" err="1" smtClean="0"/>
              <a:t>виглядає</a:t>
            </a:r>
            <a:r>
              <a:rPr lang="ru-RU" dirty="0" smtClean="0"/>
              <a:t> </a:t>
            </a:r>
            <a:r>
              <a:rPr lang="ru-RU" dirty="0" err="1" smtClean="0"/>
              <a:t>яскравіше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будь-яка</a:t>
            </a:r>
            <a:r>
              <a:rPr lang="ru-RU" dirty="0" smtClean="0"/>
              <a:t> </a:t>
            </a:r>
            <a:r>
              <a:rPr lang="ru-RU" dirty="0" err="1" smtClean="0"/>
              <a:t>інша</a:t>
            </a:r>
            <a:r>
              <a:rPr lang="ru-RU" dirty="0" smtClean="0"/>
              <a:t> планета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зірка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. У </a:t>
            </a:r>
            <a:r>
              <a:rPr lang="ru-RU" dirty="0" err="1" smtClean="0"/>
              <a:t>певний</a:t>
            </a:r>
            <a:r>
              <a:rPr lang="ru-RU" dirty="0" smtClean="0"/>
              <a:t> час року, </a:t>
            </a:r>
            <a:r>
              <a:rPr lang="ru-RU" dirty="0" err="1" smtClean="0"/>
              <a:t>це</a:t>
            </a:r>
            <a:r>
              <a:rPr lang="ru-RU" dirty="0" smtClean="0"/>
              <a:t> перше </a:t>
            </a:r>
            <a:r>
              <a:rPr lang="ru-RU" dirty="0" err="1" smtClean="0"/>
              <a:t>небесне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, яке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на </a:t>
            </a:r>
            <a:r>
              <a:rPr lang="ru-RU" dirty="0" err="1" smtClean="0"/>
              <a:t>заході</a:t>
            </a:r>
            <a:r>
              <a:rPr lang="ru-RU" dirty="0" smtClean="0"/>
              <a:t> — а в </a:t>
            </a:r>
            <a:r>
              <a:rPr lang="ru-RU" dirty="0" err="1" smtClean="0"/>
              <a:t>інший</a:t>
            </a:r>
            <a:r>
              <a:rPr lang="ru-RU" dirty="0" smtClean="0"/>
              <a:t> час </a:t>
            </a:r>
            <a:r>
              <a:rPr lang="ru-RU" dirty="0" err="1" smtClean="0"/>
              <a:t>останньої</a:t>
            </a:r>
            <a:r>
              <a:rPr lang="ru-RU" dirty="0" smtClean="0"/>
              <a:t> </a:t>
            </a:r>
            <a:r>
              <a:rPr lang="ru-RU" dirty="0" err="1" smtClean="0"/>
              <a:t>зіркою</a:t>
            </a:r>
            <a:r>
              <a:rPr lang="ru-RU" dirty="0" smtClean="0"/>
              <a:t> видимою </a:t>
            </a:r>
            <a:r>
              <a:rPr lang="ru-RU" dirty="0" err="1" smtClean="0"/>
              <a:t>вранці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Венера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Меркурій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єдиними</a:t>
            </a:r>
            <a:r>
              <a:rPr lang="ru-RU" dirty="0" smtClean="0"/>
              <a:t> планетами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супутників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zerbaydzhan-i-Argentina-budut-vmeste-ispolzovat-kosmos-v-mirnykh-tselyakh-Kosm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186766" cy="512605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Сила </a:t>
            </a:r>
            <a:r>
              <a:rPr lang="ru-RU" dirty="0" err="1" smtClean="0"/>
              <a:t>тяжіння</a:t>
            </a:r>
            <a:r>
              <a:rPr lang="ru-RU" dirty="0" smtClean="0"/>
              <a:t> на </a:t>
            </a:r>
            <a:r>
              <a:rPr lang="ru-RU" dirty="0" err="1" smtClean="0"/>
              <a:t>Венері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менша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важить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70 кг, </a:t>
            </a:r>
            <a:r>
              <a:rPr lang="ru-RU" dirty="0" err="1" smtClean="0"/>
              <a:t>прилетіла</a:t>
            </a:r>
            <a:r>
              <a:rPr lang="ru-RU" dirty="0" smtClean="0"/>
              <a:t>  на Венеру, там </a:t>
            </a:r>
            <a:r>
              <a:rPr lang="ru-RU" dirty="0" err="1" smtClean="0"/>
              <a:t>би</a:t>
            </a:r>
            <a:r>
              <a:rPr lang="ru-RU" dirty="0" smtClean="0"/>
              <a:t> вона </a:t>
            </a:r>
            <a:r>
              <a:rPr lang="ru-RU" dirty="0" err="1" smtClean="0"/>
              <a:t>важила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62 </a:t>
            </a:r>
            <a:r>
              <a:rPr lang="ru-RU" dirty="0" err="1" smtClean="0"/>
              <a:t>кілограмів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Так як Венера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повільно</a:t>
            </a:r>
            <a:r>
              <a:rPr lang="ru-RU" dirty="0" smtClean="0"/>
              <a:t>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,</a:t>
            </a:r>
            <a:r>
              <a:rPr lang="ru-RU" b="1" dirty="0" smtClean="0"/>
              <a:t> тут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пір</a:t>
            </a:r>
            <a:r>
              <a:rPr lang="ru-RU" b="1" dirty="0" smtClean="0"/>
              <a:t> року</a:t>
            </a:r>
            <a:r>
              <a:rPr lang="ru-RU" dirty="0" smtClean="0"/>
              <a:t> — вона просто </a:t>
            </a:r>
            <a:r>
              <a:rPr lang="ru-RU" dirty="0" err="1" smtClean="0"/>
              <a:t>постійно</a:t>
            </a:r>
            <a:r>
              <a:rPr lang="ru-RU" dirty="0" smtClean="0"/>
              <a:t> «</a:t>
            </a:r>
            <a:r>
              <a:rPr lang="ru-RU" dirty="0" err="1" smtClean="0"/>
              <a:t>смажиться</a:t>
            </a:r>
            <a:r>
              <a:rPr lang="ru-RU" dirty="0" smtClean="0"/>
              <a:t>»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Венера, </a:t>
            </a:r>
            <a:r>
              <a:rPr lang="ru-RU" dirty="0" err="1" smtClean="0"/>
              <a:t>найяскравіша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планет. Вона </a:t>
            </a:r>
            <a:r>
              <a:rPr lang="ru-RU" dirty="0" err="1" smtClean="0"/>
              <a:t>сяє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сильно,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безмісячну</a:t>
            </a:r>
            <a:r>
              <a:rPr lang="ru-RU" dirty="0" smtClean="0"/>
              <a:t> </a:t>
            </a:r>
            <a:r>
              <a:rPr lang="ru-RU" dirty="0" err="1" smtClean="0"/>
              <a:t>ніч</a:t>
            </a:r>
            <a:r>
              <a:rPr lang="ru-RU" dirty="0" smtClean="0"/>
              <a:t> вона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відкидати</a:t>
            </a:r>
            <a:r>
              <a:rPr lang="ru-RU" dirty="0" smtClean="0"/>
              <a:t> </a:t>
            </a:r>
            <a:r>
              <a:rPr lang="ru-RU" dirty="0" err="1" smtClean="0"/>
              <a:t>тінь</a:t>
            </a:r>
            <a:r>
              <a:rPr lang="ru-RU" dirty="0" smtClean="0"/>
              <a:t> на Землю.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enera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6480048" cy="2301240"/>
          </a:xfrm>
        </p:spPr>
        <p:txBody>
          <a:bodyPr/>
          <a:lstStyle/>
          <a:p>
            <a:r>
              <a:rPr lang="uk-UA" dirty="0" smtClean="0"/>
              <a:t>Дякую за увагу!)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uxfon.com_10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143000"/>
          </a:xfrm>
        </p:spPr>
        <p:txBody>
          <a:bodyPr/>
          <a:lstStyle/>
          <a:p>
            <a:r>
              <a:rPr lang="ru-RU" dirty="0" err="1" smtClean="0"/>
              <a:t>Планетарні</a:t>
            </a:r>
            <a:r>
              <a:rPr lang="ru-RU" dirty="0" smtClean="0"/>
              <a:t> характеристики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571612"/>
            <a:ext cx="3929058" cy="492922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 </a:t>
            </a:r>
            <a:r>
              <a:rPr lang="ru-RU" dirty="0" err="1" smtClean="0"/>
              <a:t>Венери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108 200 000 </a:t>
            </a:r>
            <a:r>
              <a:rPr lang="ru-RU" dirty="0" err="1" smtClean="0"/>
              <a:t>кілометрів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uk-UA" dirty="0" smtClean="0"/>
              <a:t>Д</a:t>
            </a:r>
            <a:r>
              <a:rPr lang="ru-RU" dirty="0" err="1" smtClean="0"/>
              <a:t>іаметр</a:t>
            </a:r>
            <a:r>
              <a:rPr lang="ru-RU" dirty="0" smtClean="0"/>
              <a:t> – 12 100 </a:t>
            </a:r>
            <a:r>
              <a:rPr lang="ru-RU" dirty="0" err="1" smtClean="0"/>
              <a:t>кілометрів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Вага – 4.87 * 10</a:t>
            </a:r>
            <a:r>
              <a:rPr lang="ru-RU" baseline="30000" dirty="0" smtClean="0"/>
              <a:t>24 </a:t>
            </a:r>
            <a:r>
              <a:rPr lang="ru-RU" dirty="0" err="1" smtClean="0"/>
              <a:t>кілограма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Об'єм</a:t>
            </a:r>
            <a:r>
              <a:rPr lang="ru-RU" dirty="0" smtClean="0"/>
              <a:t> 9,38×10</a:t>
            </a:r>
            <a:r>
              <a:rPr lang="ru-RU" baseline="30000" dirty="0" smtClean="0"/>
              <a:t>11</a:t>
            </a:r>
            <a:r>
              <a:rPr lang="ru-RU" dirty="0" smtClean="0"/>
              <a:t> км³</a:t>
            </a:r>
          </a:p>
          <a:p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4,60×10</a:t>
            </a:r>
            <a:r>
              <a:rPr lang="ru-RU" baseline="30000" dirty="0" smtClean="0"/>
              <a:t>8</a:t>
            </a:r>
            <a:r>
              <a:rPr lang="ru-RU" dirty="0" smtClean="0"/>
              <a:t> км²</a:t>
            </a:r>
          </a:p>
          <a:p>
            <a:r>
              <a:rPr lang="ru-RU" dirty="0" err="1" smtClean="0"/>
              <a:t>Середня</a:t>
            </a:r>
            <a:r>
              <a:rPr lang="ru-RU" dirty="0" smtClean="0"/>
              <a:t> </a:t>
            </a:r>
            <a:r>
              <a:rPr lang="ru-RU" dirty="0" err="1" smtClean="0"/>
              <a:t>густина</a:t>
            </a:r>
            <a:r>
              <a:rPr lang="ru-RU" dirty="0" smtClean="0"/>
              <a:t> 5,204 г/см³</a:t>
            </a:r>
          </a:p>
          <a:p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224,7 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діб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as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736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venera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Земля-та-Вене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9144000" cy="614364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1643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Названа на честь </a:t>
            </a:r>
            <a:r>
              <a:rPr lang="ru-RU" sz="2400" dirty="0" err="1" smtClean="0"/>
              <a:t>Венери</a:t>
            </a:r>
            <a:r>
              <a:rPr lang="ru-RU" sz="2400" dirty="0" smtClean="0"/>
              <a:t>, </a:t>
            </a:r>
            <a:r>
              <a:rPr lang="ru-RU" sz="2400" dirty="0" err="1" smtClean="0"/>
              <a:t>богині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 </a:t>
            </a:r>
            <a:r>
              <a:rPr lang="ru-RU" sz="2400" dirty="0" err="1" smtClean="0"/>
              <a:t>римського</a:t>
            </a:r>
            <a:r>
              <a:rPr lang="ru-RU" sz="2400" dirty="0" smtClean="0"/>
              <a:t> пантеону.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єдина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восьми </a:t>
            </a:r>
            <a:r>
              <a:rPr lang="ru-RU" sz="2400" dirty="0" err="1" smtClean="0"/>
              <a:t>основних</a:t>
            </a:r>
            <a:r>
              <a:rPr lang="ru-RU" sz="2400" dirty="0" smtClean="0"/>
              <a:t> планет </a:t>
            </a:r>
            <a:r>
              <a:rPr lang="ru-RU" sz="2400" dirty="0" err="1" smtClean="0"/>
              <a:t>Сонячної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отримала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назву</a:t>
            </a:r>
            <a:r>
              <a:rPr lang="ru-RU" sz="2400" dirty="0" smtClean="0"/>
              <a:t> на честь </a:t>
            </a:r>
            <a:r>
              <a:rPr lang="ru-RU" sz="2400" dirty="0" err="1" smtClean="0"/>
              <a:t>жіночого</a:t>
            </a:r>
            <a:r>
              <a:rPr lang="ru-RU" sz="2400" dirty="0" smtClean="0"/>
              <a:t> божества. </a:t>
            </a:r>
          </a:p>
          <a:p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507207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Одна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гіпотез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планети</a:t>
            </a:r>
            <a:r>
              <a:rPr lang="ru-RU" sz="2400" dirty="0" smtClean="0"/>
              <a:t> Венера взята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міфології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стверджує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Земля </a:t>
            </a:r>
            <a:r>
              <a:rPr lang="ru-RU" sz="2400" dirty="0" err="1" smtClean="0"/>
              <a:t>і</a:t>
            </a:r>
            <a:r>
              <a:rPr lang="ru-RU" sz="2400" dirty="0" smtClean="0"/>
              <a:t> Венера - </a:t>
            </a:r>
            <a:r>
              <a:rPr lang="ru-RU" sz="2400" dirty="0" err="1" smtClean="0"/>
              <a:t>сіамські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близнюки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. Венеру в </a:t>
            </a:r>
            <a:r>
              <a:rPr lang="ru-RU" sz="2400" dirty="0" err="1" smtClean="0"/>
              <a:t>стародавні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часи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називали</a:t>
            </a:r>
            <a:r>
              <a:rPr lang="ru-RU" sz="2400" dirty="0" smtClean="0"/>
              <a:t> сестрою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08985991_hq-wallpapers_ru_space_51134_1280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4600_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" y="785794"/>
            <a:ext cx="9108309" cy="607220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84" cy="4525963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Протягом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Венера </a:t>
            </a:r>
            <a:r>
              <a:rPr lang="ru-RU" sz="2400" dirty="0" err="1" smtClean="0"/>
              <a:t>вважалася</a:t>
            </a:r>
            <a:r>
              <a:rPr lang="ru-RU" sz="2400" dirty="0" smtClean="0"/>
              <a:t> другою Землею, так як </a:t>
            </a:r>
            <a:r>
              <a:rPr lang="ru-RU" sz="2400" dirty="0" err="1" smtClean="0"/>
              <a:t>ця</a:t>
            </a:r>
            <a:r>
              <a:rPr lang="ru-RU" sz="2400" dirty="0" smtClean="0"/>
              <a:t> планета </a:t>
            </a:r>
            <a:r>
              <a:rPr lang="ru-RU" sz="2400" dirty="0" err="1" smtClean="0"/>
              <a:t>знаходитися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ближче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планети</a:t>
            </a:r>
            <a:r>
              <a:rPr lang="ru-RU" sz="2400" dirty="0" smtClean="0"/>
              <a:t>. До того ж вона схожа </a:t>
            </a:r>
            <a:r>
              <a:rPr lang="ru-RU" sz="2400" dirty="0" err="1" smtClean="0"/>
              <a:t>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розмірами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по </a:t>
            </a:r>
            <a:r>
              <a:rPr lang="ru-RU" sz="2400" dirty="0" err="1" smtClean="0"/>
              <a:t>вазі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Землею. На жаль,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розвіяні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того, як </a:t>
            </a:r>
            <a:r>
              <a:rPr lang="ru-RU" sz="2400" dirty="0" err="1" smtClean="0"/>
              <a:t>поверхня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Венери</a:t>
            </a:r>
            <a:r>
              <a:rPr lang="ru-RU" sz="2400" dirty="0" smtClean="0"/>
              <a:t> стала </a:t>
            </a:r>
            <a:r>
              <a:rPr lang="ru-RU" sz="2400" dirty="0" err="1" smtClean="0"/>
              <a:t>піддаватися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дослідженням</a:t>
            </a:r>
            <a:r>
              <a:rPr lang="ru-RU" sz="2400" dirty="0" smtClean="0"/>
              <a:t>..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л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" y="0"/>
            <a:ext cx="9113722" cy="6858000"/>
          </a:xfrm>
          <a:prstGeom prst="rect">
            <a:avLst/>
          </a:prstGeom>
        </p:spPr>
      </p:pic>
      <p:pic>
        <p:nvPicPr>
          <p:cNvPr id="7" name="Рисунок 6" descr="venera_0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214422"/>
            <a:ext cx="3286148" cy="3341845"/>
          </a:xfrm>
          <a:prstGeom prst="rect">
            <a:avLst/>
          </a:prstGeom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207104"/>
            <a:ext cx="2642843" cy="3650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3400420" cy="1143000"/>
          </a:xfrm>
        </p:spPr>
        <p:txBody>
          <a:bodyPr/>
          <a:lstStyle/>
          <a:p>
            <a:r>
              <a:rPr lang="uk-UA" dirty="0" smtClean="0"/>
              <a:t>Дослідження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3571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Вже</a:t>
            </a:r>
            <a:r>
              <a:rPr lang="ru-RU" sz="2000" dirty="0" smtClean="0"/>
              <a:t> 1610 р. </a:t>
            </a:r>
            <a:r>
              <a:rPr lang="ru-RU" sz="2000" dirty="0" err="1" smtClean="0"/>
              <a:t>Галілео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Галілей</a:t>
            </a:r>
            <a:r>
              <a:rPr lang="ru-RU" sz="2000" dirty="0" smtClean="0"/>
              <a:t> 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телескопічних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спостережень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вивчав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зміну</a:t>
            </a:r>
            <a:r>
              <a:rPr lang="ru-RU" sz="2000" dirty="0" smtClean="0"/>
              <a:t> фаз у </a:t>
            </a:r>
            <a:r>
              <a:rPr lang="ru-RU" sz="2000" dirty="0" err="1" smtClean="0"/>
              <a:t>Венери</a:t>
            </a:r>
            <a:r>
              <a:rPr lang="ru-RU" sz="2000" dirty="0" smtClean="0"/>
              <a:t>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видимої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диска до </a:t>
            </a:r>
            <a:r>
              <a:rPr lang="ru-RU" sz="2000" dirty="0" err="1" smtClean="0"/>
              <a:t>вузького</a:t>
            </a:r>
            <a:r>
              <a:rPr lang="ru-RU" sz="2000" dirty="0" smtClean="0"/>
              <a:t> серпа.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86282" y="4357694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12 лютого 1961 р. </a:t>
            </a:r>
            <a:r>
              <a:rPr lang="ru-RU" sz="2000" dirty="0" err="1" smtClean="0"/>
              <a:t>радянськими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запущено першу </a:t>
            </a:r>
            <a:r>
              <a:rPr lang="ru-RU" sz="2000" dirty="0" err="1" smtClean="0"/>
              <a:t>автоматичну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станцію</a:t>
            </a:r>
            <a:r>
              <a:rPr lang="ru-RU" sz="2000" dirty="0" smtClean="0"/>
              <a:t> «Венера-1» , яка через три </a:t>
            </a:r>
            <a:r>
              <a:rPr lang="ru-RU" sz="2000" dirty="0" err="1" smtClean="0"/>
              <a:t>місяці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пройшла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відстані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100 тис. км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Венери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вийшла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орбіту</a:t>
            </a:r>
            <a:r>
              <a:rPr lang="ru-RU" sz="2000" dirty="0" smtClean="0"/>
              <a:t> </a:t>
            </a:r>
            <a:r>
              <a:rPr lang="ru-RU" sz="2000" dirty="0" err="1" smtClean="0"/>
              <a:t>супутника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Сонця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" y="0"/>
            <a:ext cx="9136405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4857752" cy="6286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 У </a:t>
            </a:r>
            <a:r>
              <a:rPr lang="ru-RU" sz="2000" dirty="0" err="1" smtClean="0"/>
              <a:t>грудні</a:t>
            </a:r>
            <a:r>
              <a:rPr lang="ru-RU" sz="2000" dirty="0" smtClean="0"/>
              <a:t> 1962 р. </a:t>
            </a:r>
            <a:r>
              <a:rPr lang="ru-RU" sz="2000" dirty="0" err="1" smtClean="0"/>
              <a:t>американці</a:t>
            </a:r>
            <a:r>
              <a:rPr lang="ru-RU" sz="2000" dirty="0" smtClean="0"/>
              <a:t> запустили</a:t>
            </a:r>
          </a:p>
          <a:p>
            <a:pPr>
              <a:buNone/>
            </a:pPr>
            <a:r>
              <a:rPr lang="ru-RU" sz="2000" dirty="0" smtClean="0"/>
              <a:t>в космос зонд «Маринер-2», </a:t>
            </a:r>
            <a:r>
              <a:rPr lang="ru-RU" sz="2000" dirty="0" err="1" smtClean="0"/>
              <a:t>що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пройшов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Венери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відстані</a:t>
            </a:r>
            <a:r>
              <a:rPr lang="ru-RU" sz="2000" dirty="0" smtClean="0"/>
              <a:t> 35 тис.</a:t>
            </a:r>
          </a:p>
          <a:p>
            <a:pPr>
              <a:buNone/>
            </a:pPr>
            <a:r>
              <a:rPr lang="ru-RU" sz="2000" dirty="0" smtClean="0"/>
              <a:t>км. </a:t>
            </a:r>
            <a:r>
              <a:rPr lang="ru-RU" sz="2000" dirty="0" err="1" smtClean="0"/>
              <a:t>Встановлена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борту</a:t>
            </a:r>
          </a:p>
          <a:p>
            <a:pPr>
              <a:buNone/>
            </a:pPr>
            <a:r>
              <a:rPr lang="ru-RU" sz="2000" dirty="0" err="1" smtClean="0"/>
              <a:t>апаратура</a:t>
            </a:r>
            <a:r>
              <a:rPr lang="ru-RU" sz="2000" dirty="0" smtClean="0"/>
              <a:t> (</a:t>
            </a:r>
            <a:r>
              <a:rPr lang="ru-RU" sz="2000" dirty="0" err="1" smtClean="0"/>
              <a:t>радіометр</a:t>
            </a:r>
            <a:r>
              <a:rPr lang="ru-RU" sz="2000" dirty="0" smtClean="0"/>
              <a:t>, </a:t>
            </a:r>
            <a:r>
              <a:rPr lang="ru-RU" sz="2000" dirty="0" err="1" smtClean="0"/>
              <a:t>магнітометр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т.</a:t>
            </a:r>
          </a:p>
          <a:p>
            <a:pPr>
              <a:buNone/>
            </a:pPr>
            <a:r>
              <a:rPr lang="ru-RU" sz="2000" dirty="0" err="1" smtClean="0"/>
              <a:t>ін</a:t>
            </a:r>
            <a:r>
              <a:rPr lang="ru-RU" sz="2000" dirty="0" smtClean="0"/>
              <a:t>.) показала,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магнітне</a:t>
            </a:r>
            <a:r>
              <a:rPr lang="ru-RU" sz="2000" dirty="0" smtClean="0"/>
              <a:t> поле</a:t>
            </a:r>
          </a:p>
          <a:p>
            <a:pPr>
              <a:buNone/>
            </a:pPr>
            <a:r>
              <a:rPr lang="ru-RU" sz="2000" dirty="0" err="1" smtClean="0"/>
              <a:t>планети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невелике</a:t>
            </a:r>
            <a:r>
              <a:rPr lang="ru-RU" sz="2000" dirty="0" smtClean="0"/>
              <a:t>: </a:t>
            </a:r>
            <a:r>
              <a:rPr lang="ru-RU" sz="2000" dirty="0" err="1" smtClean="0"/>
              <a:t>магнітний</a:t>
            </a:r>
            <a:r>
              <a:rPr lang="ru-RU" sz="2000" dirty="0" smtClean="0"/>
              <a:t> момент</a:t>
            </a:r>
          </a:p>
          <a:p>
            <a:pPr>
              <a:buNone/>
            </a:pPr>
            <a:r>
              <a:rPr lang="ru-RU" sz="2000" dirty="0" err="1" smtClean="0"/>
              <a:t>Венери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перевищує</a:t>
            </a:r>
            <a:r>
              <a:rPr lang="ru-RU" sz="2000" dirty="0" smtClean="0"/>
              <a:t> 5—10%</a:t>
            </a:r>
          </a:p>
          <a:p>
            <a:pPr>
              <a:buNone/>
            </a:pPr>
            <a:r>
              <a:rPr lang="ru-RU" sz="2000" dirty="0" err="1" smtClean="0"/>
              <a:t>магнітного</a:t>
            </a:r>
            <a:r>
              <a:rPr lang="ru-RU" sz="2000" dirty="0" smtClean="0"/>
              <a:t> поля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3600" b="1" i="1" dirty="0" smtClean="0"/>
              <a:t>              </a:t>
            </a:r>
            <a:r>
              <a:rPr lang="uk-UA" sz="3600" b="1" i="1" dirty="0" err="1" smtClean="0"/>
              <a:t>Маринер</a:t>
            </a:r>
            <a:r>
              <a:rPr lang="uk-UA" sz="3600" b="1" i="1" dirty="0" smtClean="0"/>
              <a:t>-2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" y="0"/>
            <a:ext cx="9113012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Починаючи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 1965 р. на Венеру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надіслано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серію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різніх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космічних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станцій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3600" b="1" i="1" dirty="0" smtClean="0"/>
              <a:t>                 </a:t>
            </a:r>
            <a:r>
              <a:rPr lang="uk-UA" sz="3600" b="1" i="1" dirty="0" err="1" smtClean="0"/>
              <a:t>Маринер</a:t>
            </a:r>
            <a:r>
              <a:rPr lang="uk-UA" sz="3600" b="1" i="1" dirty="0" smtClean="0"/>
              <a:t>-4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" y="0"/>
            <a:ext cx="9127974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5572116"/>
            <a:ext cx="7467600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i="1" dirty="0" err="1" smtClean="0"/>
              <a:t>Маринер</a:t>
            </a:r>
            <a:r>
              <a:rPr lang="uk-UA" sz="3600" b="1" i="1" dirty="0" smtClean="0"/>
              <a:t>-10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140</TotalTime>
  <Words>423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Венера</vt:lpstr>
      <vt:lpstr>Слайд 2</vt:lpstr>
      <vt:lpstr>Планетарні характеристики</vt:lpstr>
      <vt:lpstr>Слайд 4</vt:lpstr>
      <vt:lpstr>Слайд 5</vt:lpstr>
      <vt:lpstr>Дослідження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Клімат</vt:lpstr>
      <vt:lpstr>Слайд 17</vt:lpstr>
      <vt:lpstr>Внутрішня будова</vt:lpstr>
      <vt:lpstr>Слайд 19</vt:lpstr>
      <vt:lpstr>Цікаві факти</vt:lpstr>
      <vt:lpstr>Слайд 21</vt:lpstr>
      <vt:lpstr>Дякую за увагу!)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2014-10-27T14:33:56Z</dcterms:created>
  <dcterms:modified xsi:type="dcterms:W3CDTF">2015-04-20T19:07:49Z</dcterms:modified>
</cp:coreProperties>
</file>