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3" r:id="rId5"/>
    <p:sldId id="264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12F26-883F-4C69-B233-7038661273B6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D1529-89A3-45AE-97EE-A2646CE64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Мильн</a:t>
            </a:r>
            <a:r>
              <a:rPr lang="uk-U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 </a:t>
            </a:r>
            <a:r>
              <a:rPr lang="uk-UA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“бомбочки”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221088"/>
            <a:ext cx="6400800" cy="1752600"/>
          </a:xfrm>
        </p:spPr>
        <p:txBody>
          <a:bodyPr/>
          <a:lstStyle/>
          <a:p>
            <a:pPr algn="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Підготувала</a:t>
            </a:r>
          </a:p>
          <a:p>
            <a:pPr algn="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Учениця 11А</a:t>
            </a:r>
          </a:p>
          <a:p>
            <a:pPr algn="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Коваленко </a:t>
            </a:r>
            <a:r>
              <a:rPr lang="uk-UA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льона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_48_44865_13610788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113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авіщо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вони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потрібні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СОДА-добре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пом'якшує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воду,володіє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протигрибковою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дією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ЛИМОННА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КИСЛОТА-м'яко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відбілює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шкіру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надає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їй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приємний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матовий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відтінок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Опускаючи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кульку у воду,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отримуєте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масу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задоволення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 Ваш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організм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відпочиває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аромат,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входять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 складу «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бомбочки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ефірних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масел,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сприяє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релаксації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відчуваєте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силу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внутрішньої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гармонії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3862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742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приготування потрібно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Сода - 4ст л.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Лимонна кислота - 2 </a:t>
            </a:r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ст.л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Крохмаль або сухе молоко - 2ст.л.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Базове масло( оливкове, мигдалеве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інше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на ваш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вибір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) - 2ст.л</a:t>
            </a: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Морська сіль  -1 </a:t>
            </a:r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ст.л</a:t>
            </a:r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Кориця  -1 </a:t>
            </a:r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ст.л</a:t>
            </a:r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Ефірне </a:t>
            </a:r>
            <a:r>
              <a:rPr lang="uk-U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масло-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20 капель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Приготування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Соду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потовкти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якщо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ущільнення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розбити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їх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Лимонну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кислоту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подрібнити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кофемолці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ретельно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розбити в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ступці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Змішати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приготовані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інгредієнти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Працювати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краще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рукавичках,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оскільки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руки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можуть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спітніти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А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дуже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добре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відіб'ється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ваших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бомбочка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(сода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лимонна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кислота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вступлять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реакцію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почнуть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шипіти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завчасно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 З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цих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же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міркувань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намагайтеся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уникати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будь-якого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контакту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вашої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суміші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водою.</a:t>
            </a: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Тепер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спробуйте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стиснути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трохи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отриманої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кулаці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вона повинна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щільно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тримаються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при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натисканні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легко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розсипатися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Якщо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вона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занадто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пухка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спробуйте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додати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трохи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базового масла (буквально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пів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столової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ложки)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ще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раз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ретельно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перемішати</a:t>
            </a:r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075240" cy="5289451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Тепер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треба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дуже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щільно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утрамбувати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отриману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суміш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 формочки.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Дати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їм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постояти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близько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години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менше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).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Причому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шипучки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повинні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знаходитися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сухому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місці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інакше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їх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поверхню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почне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негарно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пузиритися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Потім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акуратно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витрусити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бомбочки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злегка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надавити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форму,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постукати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 столу)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дати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їм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вилежатися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близько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доби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знову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ж таки, в сухому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місці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наступний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день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можна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набрати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ванну води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покласти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неї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«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бомбочки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(одну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декілька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в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залежності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розміру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). Вони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дуже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мило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шиплять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наповнюють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воду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корисними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речами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приємним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ароматом. 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x_ab681a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4030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Правила зберігання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Мильні </a:t>
            </a:r>
            <a:r>
              <a:rPr lang="uk-UA" dirty="0" err="1" smtClean="0"/>
              <a:t>“бомбочки”</a:t>
            </a:r>
            <a:r>
              <a:rPr lang="uk-UA" dirty="0" smtClean="0"/>
              <a:t> потрібно зберігати в контейнері або пакеті в іншому випадку вони можуть втратити свої </a:t>
            </a:r>
            <a:r>
              <a:rPr lang="uk-UA" dirty="0" smtClean="0"/>
              <a:t>  </a:t>
            </a:r>
            <a:r>
              <a:rPr lang="uk-UA" dirty="0" smtClean="0"/>
              <a:t>властивості.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rticle27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8229600" cy="1143000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279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Мильні “бомбочки”</vt:lpstr>
      <vt:lpstr>Навіщо вони потрібні?</vt:lpstr>
      <vt:lpstr>Для приготування потрібно:</vt:lpstr>
      <vt:lpstr>Приготування</vt:lpstr>
      <vt:lpstr>Слайд 5</vt:lpstr>
      <vt:lpstr>Правила зберігання</vt:lpstr>
      <vt:lpstr>Дякую За Увагу!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Мильні “бомбочки”</dc:title>
  <dc:creator>ДЕТКИ</dc:creator>
  <cp:lastModifiedBy>ДЕТКИ</cp:lastModifiedBy>
  <cp:revision>9</cp:revision>
  <dcterms:created xsi:type="dcterms:W3CDTF">2014-04-13T14:25:14Z</dcterms:created>
  <dcterms:modified xsi:type="dcterms:W3CDTF">2014-04-14T19:28:59Z</dcterms:modified>
</cp:coreProperties>
</file>