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8784976" cy="2088232"/>
          </a:xfrm>
        </p:spPr>
        <p:txBody>
          <a:bodyPr>
            <a:noAutofit/>
          </a:bodyPr>
          <a:lstStyle/>
          <a:p>
            <a:pPr algn="ctr"/>
            <a:r>
              <a:rPr lang="ru-RU" sz="72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Сучасне</a:t>
            </a:r>
            <a:r>
              <a:rPr lang="ru-RU" sz="7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72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7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72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майбутнє</a:t>
            </a:r>
            <a:r>
              <a:rPr lang="ru-RU" sz="7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72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Сумщини</a:t>
            </a:r>
            <a:endParaRPr lang="ru-RU" sz="72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733256"/>
            <a:ext cx="8458200" cy="914400"/>
          </a:xfrm>
        </p:spPr>
        <p:txBody>
          <a:bodyPr/>
          <a:lstStyle/>
          <a:p>
            <a:pPr algn="r"/>
            <a:r>
              <a:rPr lang="uk-UA" dirty="0" smtClean="0"/>
              <a:t>Підготувала:</a:t>
            </a:r>
          </a:p>
          <a:p>
            <a:pPr algn="r"/>
            <a:r>
              <a:rPr lang="uk-UA" dirty="0" err="1" smtClean="0"/>
              <a:t>Сосєдка</a:t>
            </a:r>
            <a:r>
              <a:rPr lang="uk-UA" dirty="0" smtClean="0"/>
              <a:t> Катерина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uk-UA" dirty="0" smtClean="0"/>
              <a:t>Мені хотілося б …</a:t>
            </a:r>
            <a:endParaRPr lang="ru-RU" dirty="0"/>
          </a:p>
        </p:txBody>
      </p:sp>
      <p:pic>
        <p:nvPicPr>
          <p:cNvPr id="23554" name="Picture 2" descr="Вежливость."/>
          <p:cNvPicPr>
            <a:picLocks noChangeAspect="1" noChangeArrowheads="1"/>
          </p:cNvPicPr>
          <p:nvPr/>
        </p:nvPicPr>
        <p:blipFill>
          <a:blip r:embed="rId2" cstate="print"/>
          <a:srcRect b="7774"/>
          <a:stretch>
            <a:fillRect/>
          </a:stretch>
        </p:blipFill>
        <p:spPr bwMode="auto">
          <a:xfrm>
            <a:off x="1259632" y="1052736"/>
            <a:ext cx="2635120" cy="3501008"/>
          </a:xfrm>
          <a:prstGeom prst="rect">
            <a:avLst/>
          </a:prstGeom>
          <a:noFill/>
        </p:spPr>
      </p:pic>
      <p:pic>
        <p:nvPicPr>
          <p:cNvPr id="23556" name="Picture 4" descr="Вчені: Чесність - запорука здоров'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8999"/>
            <a:ext cx="6210300" cy="3429001"/>
          </a:xfrm>
          <a:prstGeom prst="rect">
            <a:avLst/>
          </a:prstGeom>
          <a:noFill/>
        </p:spPr>
      </p:pic>
      <p:pic>
        <p:nvPicPr>
          <p:cNvPr id="23558" name="Picture 6" descr="Список статтей за Квітня 2011 року &quot; БСШ 16 Бердянська спеціалізована школа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3938597" cy="3096344"/>
          </a:xfrm>
          <a:prstGeom prst="rect">
            <a:avLst/>
          </a:prstGeom>
          <a:noFill/>
        </p:spPr>
      </p:pic>
      <p:pic>
        <p:nvPicPr>
          <p:cNvPr id="23560" name="Picture 8" descr="повседневность / Автор: Ivan Protasovi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653136"/>
            <a:ext cx="4066025" cy="1938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4248472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ГОЛОВНЕ – не відкладати на потім, а починати      </a:t>
            </a:r>
            <a:br>
              <a:rPr lang="uk-UA" sz="4800" dirty="0" smtClean="0"/>
            </a:b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smtClean="0"/>
              <a:t>   </a:t>
            </a:r>
            <a:r>
              <a:rPr lang="uk-UA" sz="6000" b="1" dirty="0" smtClean="0"/>
              <a:t>зараз</a:t>
            </a:r>
            <a:r>
              <a:rPr lang="uk-UA" sz="4800" dirty="0" smtClean="0"/>
              <a:t> і з </a:t>
            </a:r>
            <a:r>
              <a:rPr lang="uk-UA" sz="6000" b="1" dirty="0" smtClean="0"/>
              <a:t>себе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Науковцю Блог Сергія Терепищ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5496"/>
            <a:ext cx="9476192" cy="81896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468544" cy="838200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 smtClean="0">
                <a:solidFill>
                  <a:srgbClr val="FF0000"/>
                </a:solidFill>
              </a:rPr>
              <a:t>Я вірю 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Поздравляем, братцы казаки. - 16 Мая 2012 - Cайт казаков г.Тамб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4853972" cy="3312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Taxi2Airport предлагает свои услуги в Украине TAXI2AIRPORT Worldw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348880"/>
            <a:ext cx="3484155" cy="2357250"/>
          </a:xfrm>
          <a:prstGeom prst="rect">
            <a:avLst/>
          </a:prstGeom>
          <a:noFill/>
        </p:spPr>
      </p:pic>
      <p:pic>
        <p:nvPicPr>
          <p:cNvPr id="26628" name="Picture 4" descr="К нам присоединилась последняя область - Закарпатская. - Сайты для школ и других учебных заведений - School Champ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3032" y="4265712"/>
            <a:ext cx="3830968" cy="2592288"/>
          </a:xfrm>
          <a:prstGeom prst="rect">
            <a:avLst/>
          </a:prstGeom>
          <a:noFill/>
        </p:spPr>
      </p:pic>
      <p:pic>
        <p:nvPicPr>
          <p:cNvPr id="26630" name="Picture 6" descr="Персональный сайт - Политика &quot;востока&quot; по отношению к Украине с древних времён до наших дн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0196" y="260649"/>
            <a:ext cx="2663804" cy="2088232"/>
          </a:xfrm>
          <a:prstGeom prst="rect">
            <a:avLst/>
          </a:prstGeom>
          <a:noFill/>
        </p:spPr>
      </p:pic>
      <p:pic>
        <p:nvPicPr>
          <p:cNvPr id="26634" name="Picture 10" descr="Янукович в Брюсселе пообещал Бузеку &quot;найти решение&quot; по поводу присвоения Бандере звания Героя Украины - Цензор.Н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24944"/>
            <a:ext cx="5619750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/>
              <a:t>Сила – в єдності !</a:t>
            </a:r>
            <a:endParaRPr lang="ru-RU" sz="4400" b="1" dirty="0"/>
          </a:p>
        </p:txBody>
      </p:sp>
      <p:pic>
        <p:nvPicPr>
          <p:cNvPr id="27652" name="Picture 4" descr="График работы автомобильного салона HYUNDAI в ноябрьские праздники Автосалон ООО &quot;Автоком&quot; - официальный дилер компании Hyund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413656"/>
            <a:ext cx="3779912" cy="2444344"/>
          </a:xfrm>
          <a:prstGeom prst="rect">
            <a:avLst/>
          </a:prstGeom>
          <a:noFill/>
        </p:spPr>
      </p:pic>
      <p:pic>
        <p:nvPicPr>
          <p:cNvPr id="27654" name="Picture 6" descr="http://cs14106.vk.me/c7006/v7006403/11607/Car0xDIwQ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5753100" cy="3838576"/>
          </a:xfrm>
          <a:prstGeom prst="rect">
            <a:avLst/>
          </a:prstGeom>
          <a:noFill/>
        </p:spPr>
      </p:pic>
      <p:pic>
        <p:nvPicPr>
          <p:cNvPr id="27650" name="Picture 2" descr="День Єдності Вся Украї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8700" y="1268760"/>
            <a:ext cx="43053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dirty="0" smtClean="0">
                <a:solidFill>
                  <a:srgbClr val="FF0000"/>
                </a:solidFill>
              </a:rPr>
              <a:t>Сподіваюся, що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герб Сумської області скоро уквітчають жовті зірочки </a:t>
            </a:r>
            <a:r>
              <a:rPr lang="uk-UA" dirty="0" smtClean="0">
                <a:solidFill>
                  <a:srgbClr val="FF0000"/>
                </a:solidFill>
              </a:rPr>
              <a:t>Європейського </a:t>
            </a:r>
            <a:r>
              <a:rPr lang="uk-UA" dirty="0" smtClean="0">
                <a:solidFill>
                  <a:srgbClr val="FF0000"/>
                </a:solidFill>
              </a:rPr>
              <a:t>С</a:t>
            </a:r>
            <a:r>
              <a:rPr lang="uk-UA" dirty="0" smtClean="0">
                <a:solidFill>
                  <a:srgbClr val="FF0000"/>
                </a:solidFill>
              </a:rPr>
              <a:t>оюзу </a:t>
            </a:r>
            <a:r>
              <a:rPr lang="uk-UA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676" name="Picture 4" descr="Сумской горсовет призвал Януковича защищать права и свободы граждан и вернуть Украину на путь евроинтеграции. Любимые Сумы - L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653136"/>
            <a:ext cx="4409728" cy="2204864"/>
          </a:xfrm>
          <a:prstGeom prst="rect">
            <a:avLst/>
          </a:prstGeom>
          <a:noFill/>
        </p:spPr>
      </p:pic>
      <p:pic>
        <p:nvPicPr>
          <p:cNvPr id="28678" name="Picture 6" descr="Introduction and Production (11+): Сентябрь 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4533578" cy="3024335"/>
          </a:xfrm>
          <a:prstGeom prst="rect">
            <a:avLst/>
          </a:prstGeom>
          <a:noFill/>
        </p:spPr>
      </p:pic>
      <p:sp>
        <p:nvSpPr>
          <p:cNvPr id="7" name="5-конечная звезда 6"/>
          <p:cNvSpPr/>
          <p:nvPr/>
        </p:nvSpPr>
        <p:spPr>
          <a:xfrm>
            <a:off x="3059832" y="3068960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331640" y="3501008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1763688" y="3068960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411760" y="2924944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3419872" y="3573016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3563888" y="4149080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3347864" y="4653136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1259632" y="4653136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691680" y="5085184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2267744" y="5229200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2915816" y="5085184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1115616" y="4077072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s14106.vk.me/c7006/v7006379/1f123/Bv8XDOEFM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9" y="0"/>
            <a:ext cx="91323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000" b="1" cap="none" dirty="0" smtClean="0">
                <a:ln w="11430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за увагу!</a:t>
            </a:r>
            <a:endParaRPr lang="ru-RU" sz="8000" b="1" cap="none" dirty="0">
              <a:ln w="11430">
                <a:solidFill>
                  <a:srgbClr val="00B05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8" name="Picture 22" descr="http://cs14106.vk.me/c540106/v540106845/8c79/cK0JdqAYJ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309320"/>
            <a:ext cx="2686321" cy="1512168"/>
          </a:xfrm>
          <a:prstGeom prst="rect">
            <a:avLst/>
          </a:prstGeom>
          <a:noFill/>
        </p:spPr>
      </p:pic>
      <p:pic>
        <p:nvPicPr>
          <p:cNvPr id="14354" name="Picture 18" descr="http://cs14106.vk.me/c540106/v540106123/19d90/VWcEGdooH8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980728"/>
            <a:ext cx="1584176" cy="2380205"/>
          </a:xfrm>
          <a:prstGeom prst="rect">
            <a:avLst/>
          </a:prstGeom>
          <a:noFill/>
        </p:spPr>
      </p:pic>
      <p:pic>
        <p:nvPicPr>
          <p:cNvPr id="14352" name="Picture 16" descr="http://cs14106.vk.me/c540106/v540106604/879e/jL-lyUPTo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057800"/>
            <a:ext cx="2691387" cy="1800200"/>
          </a:xfrm>
          <a:prstGeom prst="rect">
            <a:avLst/>
          </a:prstGeom>
          <a:noFill/>
        </p:spPr>
      </p:pic>
      <p:pic>
        <p:nvPicPr>
          <p:cNvPr id="14338" name="Picture 2" descr="http://cs317931.vk.me/v317931403/4c50/VrTJ-BqlB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0183"/>
            <a:ext cx="2304256" cy="3577817"/>
          </a:xfrm>
          <a:prstGeom prst="rect">
            <a:avLst/>
          </a:prstGeom>
          <a:noFill/>
        </p:spPr>
      </p:pic>
      <p:pic>
        <p:nvPicPr>
          <p:cNvPr id="14348" name="Picture 12" descr="http://cs14106.vk.me/c7006/v7006403/fc5b/BHqSfXZ5RY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24744"/>
            <a:ext cx="3240360" cy="2162029"/>
          </a:xfrm>
          <a:prstGeom prst="rect">
            <a:avLst/>
          </a:prstGeom>
          <a:noFill/>
        </p:spPr>
      </p:pic>
      <p:pic>
        <p:nvPicPr>
          <p:cNvPr id="14344" name="Picture 8" descr="http://cs413417.vk.me/v413417403/35e/LrZsWli2Z4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2996952"/>
            <a:ext cx="2304256" cy="3496912"/>
          </a:xfrm>
          <a:prstGeom prst="rect">
            <a:avLst/>
          </a:prstGeom>
          <a:noFill/>
        </p:spPr>
      </p:pic>
      <p:pic>
        <p:nvPicPr>
          <p:cNvPr id="14340" name="Picture 4" descr="http://cs403130.vk.me/v403130403/75be/dfxi-R992-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980728"/>
            <a:ext cx="2532906" cy="38056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Сумщина – рідна, батьківська домівка</a:t>
            </a:r>
            <a:endParaRPr lang="ru-RU" dirty="0"/>
          </a:p>
        </p:txBody>
      </p:sp>
      <p:pic>
        <p:nvPicPr>
          <p:cNvPr id="14350" name="Picture 14" descr="http://cs14106.vk.me/c540106/v540106403/9466/GjrJezUxKDQ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4695971"/>
            <a:ext cx="3240360" cy="2162029"/>
          </a:xfrm>
          <a:prstGeom prst="rect">
            <a:avLst/>
          </a:prstGeom>
          <a:noFill/>
        </p:spPr>
      </p:pic>
      <p:pic>
        <p:nvPicPr>
          <p:cNvPr id="14356" name="Picture 20" descr="http://cs14106.vk.me/c540106/v540106692/9932/8LP0OyCz-ts.jpg"/>
          <p:cNvPicPr>
            <a:picLocks noChangeAspect="1" noChangeArrowheads="1"/>
          </p:cNvPicPr>
          <p:nvPr/>
        </p:nvPicPr>
        <p:blipFill>
          <a:blip r:embed="rId10" cstate="print"/>
          <a:srcRect t="26135" r="36538"/>
          <a:stretch>
            <a:fillRect/>
          </a:stretch>
        </p:blipFill>
        <p:spPr bwMode="auto">
          <a:xfrm>
            <a:off x="6767736" y="908720"/>
            <a:ext cx="2376264" cy="1831674"/>
          </a:xfrm>
          <a:prstGeom prst="rect">
            <a:avLst/>
          </a:prstGeom>
          <a:noFill/>
        </p:spPr>
      </p:pic>
      <p:pic>
        <p:nvPicPr>
          <p:cNvPr id="14342" name="Picture 6" descr="http://cs308228.vk.me/v308228403/5477/n7caTaj3Rb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95728" y="2060848"/>
            <a:ext cx="2448272" cy="326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cs14106.vk.me/c540106/v540106039/1100d/ppKjLzrGtkY.jpg"/>
          <p:cNvPicPr>
            <a:picLocks noChangeAspect="1" noChangeArrowheads="1"/>
          </p:cNvPicPr>
          <p:nvPr/>
        </p:nvPicPr>
        <p:blipFill>
          <a:blip r:embed="rId2" cstate="print"/>
          <a:srcRect r="-131" b="21564"/>
          <a:stretch>
            <a:fillRect/>
          </a:stretch>
        </p:blipFill>
        <p:spPr bwMode="auto">
          <a:xfrm>
            <a:off x="0" y="0"/>
            <a:ext cx="5760640" cy="3384376"/>
          </a:xfrm>
          <a:prstGeom prst="rect">
            <a:avLst/>
          </a:prstGeom>
          <a:noFill/>
        </p:spPr>
      </p:pic>
      <p:pic>
        <p:nvPicPr>
          <p:cNvPr id="16386" name="Picture 2" descr="http://cs14106.vk.me/c540106/v540106877/dc23/3GZ4HT2pw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0660" y="3053713"/>
            <a:ext cx="5773340" cy="3804287"/>
          </a:xfrm>
          <a:prstGeom prst="rect">
            <a:avLst/>
          </a:prstGeom>
          <a:noFill/>
        </p:spPr>
      </p:pic>
      <p:pic>
        <p:nvPicPr>
          <p:cNvPr id="16390" name="Picture 6" descr="http://cs312224.vk.me/v312224010/8ae4/zvv4ZDmXo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66119"/>
            <a:ext cx="3491880" cy="3491881"/>
          </a:xfrm>
          <a:prstGeom prst="rect">
            <a:avLst/>
          </a:prstGeom>
          <a:noFill/>
        </p:spPr>
      </p:pic>
      <p:pic>
        <p:nvPicPr>
          <p:cNvPr id="16392" name="Picture 8" descr="http://cs14106.vk.me/c540106/v540106629/20bf1/MLgvztCfXw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76672"/>
            <a:ext cx="3563888" cy="2593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uk-UA" dirty="0" smtClean="0"/>
              <a:t>Питання майбутнього</a:t>
            </a:r>
            <a:endParaRPr lang="ru-RU" dirty="0"/>
          </a:p>
        </p:txBody>
      </p:sp>
      <p:pic>
        <p:nvPicPr>
          <p:cNvPr id="17410" name="Picture 2" descr="Нравится больше всего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2051720" y="1700808"/>
            <a:ext cx="5328592" cy="4485346"/>
          </a:xfrm>
          <a:prstGeom prst="rect">
            <a:avLst/>
          </a:prstGeom>
          <a:noFill/>
        </p:spPr>
      </p:pic>
      <p:pic>
        <p:nvPicPr>
          <p:cNvPr id="17412" name="Picture 4" descr="Launch of first crowd investing platform in Russia RusBase.com"/>
          <p:cNvPicPr>
            <a:picLocks noChangeAspect="1" noChangeArrowheads="1"/>
          </p:cNvPicPr>
          <p:nvPr/>
        </p:nvPicPr>
        <p:blipFill>
          <a:blip r:embed="rId3" cstate="print">
            <a:lum bright="-10000" contrast="-40000"/>
          </a:blip>
          <a:srcRect/>
          <a:stretch>
            <a:fillRect/>
          </a:stretch>
        </p:blipFill>
        <p:spPr bwMode="auto">
          <a:xfrm>
            <a:off x="0" y="1124744"/>
            <a:ext cx="2818291" cy="1584176"/>
          </a:xfrm>
          <a:prstGeom prst="rect">
            <a:avLst/>
          </a:prstGeom>
          <a:noFill/>
        </p:spPr>
      </p:pic>
      <p:pic>
        <p:nvPicPr>
          <p:cNvPr id="17416" name="Picture 8" descr="Как выжить в погромах SVLV - Информационный портал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72200" y="4005064"/>
            <a:ext cx="3296816" cy="2472613"/>
          </a:xfrm>
          <a:prstGeom prst="rect">
            <a:avLst/>
          </a:prstGeom>
          <a:noFill/>
        </p:spPr>
      </p:pic>
      <p:pic>
        <p:nvPicPr>
          <p:cNvPr id="17418" name="Picture 10" descr="Покора східноевропейській долі КРИТИКА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0" y="4797152"/>
            <a:ext cx="3072341" cy="1728192"/>
          </a:xfrm>
          <a:prstGeom prst="rect">
            <a:avLst/>
          </a:prstGeom>
          <a:noFill/>
        </p:spPr>
      </p:pic>
      <p:pic>
        <p:nvPicPr>
          <p:cNvPr id="17420" name="Picture 12" descr="Вячеслав Юнев Бизнес по законам природ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268760"/>
            <a:ext cx="2722522" cy="180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тен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443192" cy="46519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 smtClean="0"/>
              <a:t>Я</a:t>
            </a:r>
            <a:r>
              <a:rPr lang="uk-UA" dirty="0" smtClean="0"/>
              <a:t> – </a:t>
            </a:r>
            <a:r>
              <a:rPr lang="uk-UA" sz="4400" b="1" dirty="0" smtClean="0"/>
              <a:t>людина</a:t>
            </a:r>
            <a:r>
              <a:rPr lang="uk-UA" sz="4400" dirty="0" smtClean="0"/>
              <a:t> </a:t>
            </a:r>
            <a:br>
              <a:rPr lang="uk-UA" sz="4400" dirty="0" smtClean="0"/>
            </a:br>
            <a:r>
              <a:rPr lang="uk-UA" dirty="0" smtClean="0"/>
              <a:t>і </a:t>
            </a:r>
            <a:br>
              <a:rPr lang="uk-UA" dirty="0" smtClean="0"/>
            </a:br>
            <a:r>
              <a:rPr lang="uk-UA" dirty="0" smtClean="0"/>
              <a:t>від </a:t>
            </a:r>
            <a:r>
              <a:rPr lang="uk-UA" sz="4400" b="1" dirty="0" smtClean="0"/>
              <a:t>мене </a:t>
            </a:r>
            <a:r>
              <a:rPr lang="uk-UA" dirty="0" smtClean="0"/>
              <a:t>залежить майбутнє 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Перший крок – початок на шляху до змін </a:t>
            </a:r>
            <a:endParaRPr lang="ru-RU" dirty="0"/>
          </a:p>
        </p:txBody>
      </p:sp>
      <p:pic>
        <p:nvPicPr>
          <p:cNvPr id="19458" name="Picture 2" descr="Оформляем фотографии в стиле ретро - Уроки Фотошоп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0000"/>
          </a:blip>
          <a:srcRect l="7560" t="11529" r="8021" b="12707"/>
          <a:stretch>
            <a:fillRect/>
          </a:stretch>
        </p:blipFill>
        <p:spPr bwMode="auto">
          <a:xfrm>
            <a:off x="1763688" y="2060848"/>
            <a:ext cx="555870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Позитив в фото и картинках (68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2194896" cy="2736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r>
              <a:rPr lang="uk-UA" dirty="0" smtClean="0"/>
              <a:t>Мені хотілося б …</a:t>
            </a:r>
            <a:endParaRPr lang="ru-RU" dirty="0"/>
          </a:p>
        </p:txBody>
      </p:sp>
      <p:pic>
        <p:nvPicPr>
          <p:cNvPr id="20484" name="Picture 4" descr="http://im1-tub-ua.yandex.net/i?id=2bb2f5a9bb36c865a11a7946bc55b29c-43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1584176" cy="1584176"/>
          </a:xfrm>
          <a:prstGeom prst="rect">
            <a:avLst/>
          </a:prstGeom>
          <a:noFill/>
        </p:spPr>
      </p:pic>
      <p:pic>
        <p:nvPicPr>
          <p:cNvPr id="20486" name="Picture 6" descr="Улыбка моя, где ты. - Light Reiki - Школа энергопрактик Аллы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5" y="1196752"/>
            <a:ext cx="2278071" cy="2160240"/>
          </a:xfrm>
          <a:prstGeom prst="rect">
            <a:avLst/>
          </a:prstGeom>
          <a:noFill/>
        </p:spPr>
      </p:pic>
      <p:pic>
        <p:nvPicPr>
          <p:cNvPr id="20490" name="Picture 10" descr="Ummagazine Сила улыбки: пять поводов для смех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060848"/>
            <a:ext cx="4248472" cy="4248472"/>
          </a:xfrm>
          <a:prstGeom prst="rect">
            <a:avLst/>
          </a:prstGeom>
          <a:noFill/>
        </p:spPr>
      </p:pic>
      <p:pic>
        <p:nvPicPr>
          <p:cNvPr id="20492" name="Picture 12" descr="Ее нельзя купить - а подарить можно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284984"/>
            <a:ext cx="2112235" cy="1584176"/>
          </a:xfrm>
          <a:prstGeom prst="rect">
            <a:avLst/>
          </a:prstGeom>
          <a:noFill/>
        </p:spPr>
      </p:pic>
      <p:pic>
        <p:nvPicPr>
          <p:cNvPr id="20494" name="Picture 14" descr="Зимняя улыбка &quot; Mood in every sho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65263"/>
            <a:ext cx="2808312" cy="1992737"/>
          </a:xfrm>
          <a:prstGeom prst="rect">
            <a:avLst/>
          </a:prstGeom>
          <a:noFill/>
        </p:spPr>
      </p:pic>
      <p:pic>
        <p:nvPicPr>
          <p:cNvPr id="20496" name="Picture 16" descr="Материалы за Октябрь 2008 года &quot; Газета &quot;Никольское кольцо&quot;, г. Смоленск - официальный сай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4769768"/>
            <a:ext cx="1393593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uk-UA" dirty="0" smtClean="0"/>
              <a:t>Мені хотілося б …</a:t>
            </a:r>
            <a:endParaRPr lang="ru-RU" dirty="0"/>
          </a:p>
        </p:txBody>
      </p:sp>
      <p:pic>
        <p:nvPicPr>
          <p:cNvPr id="21506" name="Picture 2" descr="http://cs14106.vk.me/c540106/v540106299/168ed/4lPHnzau0q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208983" cy="2808312"/>
          </a:xfrm>
          <a:prstGeom prst="rect">
            <a:avLst/>
          </a:prstGeom>
          <a:noFill/>
        </p:spPr>
      </p:pic>
      <p:pic>
        <p:nvPicPr>
          <p:cNvPr id="21508" name="Picture 4" descr="http://cs14106.vk.me/c540106/v540106299/168f6/jv_8ywZvX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4208983" cy="2808312"/>
          </a:xfrm>
          <a:prstGeom prst="rect">
            <a:avLst/>
          </a:prstGeom>
          <a:noFill/>
        </p:spPr>
      </p:pic>
      <p:pic>
        <p:nvPicPr>
          <p:cNvPr id="21510" name="Picture 6" descr="http://cs14106.vk.me/c540106/v540106299/16908/MW5LKjlVG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8640"/>
            <a:ext cx="2108737" cy="3168352"/>
          </a:xfrm>
          <a:prstGeom prst="rect">
            <a:avLst/>
          </a:prstGeom>
          <a:noFill/>
        </p:spPr>
      </p:pic>
      <p:pic>
        <p:nvPicPr>
          <p:cNvPr id="21512" name="Picture 8" descr="http://cs14106.vk.me/c540106/v540106299/1693e/ifU8mhS82M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76672"/>
            <a:ext cx="1898808" cy="2852936"/>
          </a:xfrm>
          <a:prstGeom prst="rect">
            <a:avLst/>
          </a:prstGeom>
          <a:noFill/>
        </p:spPr>
      </p:pic>
      <p:pic>
        <p:nvPicPr>
          <p:cNvPr id="21514" name="Picture 10" descr="http://cs14106.vk.me/c540106/v540106299/16950/4_PVlGKz7ys.jpg"/>
          <p:cNvPicPr>
            <a:picLocks noChangeAspect="1" noChangeArrowheads="1"/>
          </p:cNvPicPr>
          <p:nvPr/>
        </p:nvPicPr>
        <p:blipFill>
          <a:blip r:embed="rId6" cstate="print"/>
          <a:srcRect l="-16925" t="3279" r="9733" b="49159"/>
          <a:stretch>
            <a:fillRect/>
          </a:stretch>
        </p:blipFill>
        <p:spPr bwMode="auto">
          <a:xfrm>
            <a:off x="0" y="4195262"/>
            <a:ext cx="3888432" cy="2662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uk-UA" dirty="0" smtClean="0"/>
              <a:t>Мені хотілося б …</a:t>
            </a:r>
            <a:endParaRPr lang="ru-RU" dirty="0"/>
          </a:p>
        </p:txBody>
      </p:sp>
      <p:pic>
        <p:nvPicPr>
          <p:cNvPr id="22530" name="Picture 2" descr="Дисквалифицирован управляющий ООО &quot;Жилищное управление &quot;Спасское&quot; в Ржеве - Тверской Фор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896544" cy="3229910"/>
          </a:xfrm>
          <a:prstGeom prst="rect">
            <a:avLst/>
          </a:prstGeom>
          <a:noFill/>
        </p:spPr>
      </p:pic>
      <p:pic>
        <p:nvPicPr>
          <p:cNvPr id="22532" name="Picture 4" descr="Водитель автобуса, убивший трех человек, осужден на пять лет заключения - Новости Уфы и Республики Башкортост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2444" y="332656"/>
            <a:ext cx="3361556" cy="2610810"/>
          </a:xfrm>
          <a:prstGeom prst="rect">
            <a:avLst/>
          </a:prstGeom>
          <a:noFill/>
        </p:spPr>
      </p:pic>
      <p:pic>
        <p:nvPicPr>
          <p:cNvPr id="22534" name="Picture 6" descr="Школа - Все о хиромантии."/>
          <p:cNvPicPr>
            <a:picLocks noChangeAspect="1" noChangeArrowheads="1"/>
          </p:cNvPicPr>
          <p:nvPr/>
        </p:nvPicPr>
        <p:blipFill>
          <a:blip r:embed="rId4" cstate="print"/>
          <a:srcRect l="2835" t="8014" r="2666" b="9174"/>
          <a:stretch>
            <a:fillRect/>
          </a:stretch>
        </p:blipFill>
        <p:spPr bwMode="auto">
          <a:xfrm>
            <a:off x="827584" y="4509120"/>
            <a:ext cx="3456384" cy="2142958"/>
          </a:xfrm>
          <a:prstGeom prst="rect">
            <a:avLst/>
          </a:prstGeom>
          <a:noFill/>
        </p:spPr>
      </p:pic>
      <p:pic>
        <p:nvPicPr>
          <p:cNvPr id="22536" name="Picture 8" descr="Day.Az - Новости - Обнаружен ген, делающий человека умне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6889" y="4005064"/>
            <a:ext cx="3787111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216</TotalTime>
  <Words>67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Сучасне і майбутнє Сумщини</vt:lpstr>
      <vt:lpstr>Сумщина – рідна, батьківська домівка</vt:lpstr>
      <vt:lpstr>Слайд 3</vt:lpstr>
      <vt:lpstr>Питання майбутнього</vt:lpstr>
      <vt:lpstr>Я – людина  і  від мене залежить майбутнє !</vt:lpstr>
      <vt:lpstr>Перший крок – початок на шляху до змін </vt:lpstr>
      <vt:lpstr>Мені хотілося б …</vt:lpstr>
      <vt:lpstr>Мені хотілося б …</vt:lpstr>
      <vt:lpstr>Мені хотілося б …</vt:lpstr>
      <vt:lpstr>Мені хотілося б …</vt:lpstr>
      <vt:lpstr>ГОЛОВНЕ – не відкладати на потім, а починати           зараз і з себе</vt:lpstr>
      <vt:lpstr>Я вірю !</vt:lpstr>
      <vt:lpstr>Слайд 13</vt:lpstr>
      <vt:lpstr>Сила – в єдності !</vt:lpstr>
      <vt:lpstr>Сподіваюся, що герб Сумської області скоро уквітчають жовті зірочки Європейського Союзу !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Сучасне і майбутнє Сумщини</dc:title>
  <dc:creator>Пользователь</dc:creator>
  <cp:lastModifiedBy>COMP</cp:lastModifiedBy>
  <cp:revision>24</cp:revision>
  <dcterms:created xsi:type="dcterms:W3CDTF">2014-09-24T18:16:17Z</dcterms:created>
  <dcterms:modified xsi:type="dcterms:W3CDTF">2014-09-25T10:00:56Z</dcterms:modified>
</cp:coreProperties>
</file>