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56" r:id="rId2"/>
    <p:sldId id="268" r:id="rId3"/>
    <p:sldId id="269" r:id="rId4"/>
    <p:sldId id="258" r:id="rId5"/>
    <p:sldId id="261" r:id="rId6"/>
    <p:sldId id="262" r:id="rId7"/>
    <p:sldId id="257" r:id="rId8"/>
    <p:sldId id="263" r:id="rId9"/>
    <p:sldId id="266" r:id="rId10"/>
    <p:sldId id="259" r:id="rId11"/>
    <p:sldId id="264" r:id="rId12"/>
    <p:sldId id="267" r:id="rId13"/>
    <p:sldId id="260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284890-85D2-4D7B-8EF5-15A9C1DB8F4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98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2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6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5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4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8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74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9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6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71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4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Знищення Лісів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64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61089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У деяких районах басейна Амазонки на </a:t>
            </a:r>
            <a:r>
              <a:rPr lang="uk-UA" sz="4800" dirty="0" smtClean="0">
                <a:solidFill>
                  <a:srgbClr val="FF0000"/>
                </a:solidFill>
              </a:rPr>
              <a:t>2,5 – 3,5 </a:t>
            </a:r>
            <a:r>
              <a:rPr lang="uk-UA" sz="4800" dirty="0" smtClean="0"/>
              <a:t>градуса підвищилась температура повітря, на </a:t>
            </a:r>
            <a:r>
              <a:rPr lang="uk-UA" sz="4800" dirty="0" smtClean="0">
                <a:solidFill>
                  <a:srgbClr val="FF0000"/>
                </a:solidFill>
              </a:rPr>
              <a:t>26%</a:t>
            </a:r>
            <a:r>
              <a:rPr lang="uk-UA" sz="4800" dirty="0" smtClean="0"/>
              <a:t> зменшилася  на кількість атмосферних опадів, зросла швидкість ерозійних процесів.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1258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21" y="350748"/>
            <a:ext cx="9257798" cy="6171865"/>
          </a:xfrm>
        </p:spPr>
      </p:pic>
    </p:spTree>
    <p:extLst>
      <p:ext uri="{BB962C8B-B14F-4D97-AF65-F5344CB8AC3E}">
        <p14:creationId xmlns:p14="http://schemas.microsoft.com/office/powerpoint/2010/main" val="388344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89" y="413414"/>
            <a:ext cx="9186443" cy="6120468"/>
          </a:xfrm>
        </p:spPr>
      </p:pic>
    </p:spTree>
    <p:extLst>
      <p:ext uri="{BB962C8B-B14F-4D97-AF65-F5344CB8AC3E}">
        <p14:creationId xmlns:p14="http://schemas.microsoft.com/office/powerpoint/2010/main" val="204940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5713927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У Китаї в басейні річки Янцзи було зведено </a:t>
            </a:r>
            <a:r>
              <a:rPr lang="uk-UA" sz="4800" dirty="0" smtClean="0">
                <a:solidFill>
                  <a:srgbClr val="FF0000"/>
                </a:solidFill>
              </a:rPr>
              <a:t>85%</a:t>
            </a:r>
            <a:r>
              <a:rPr lang="uk-UA" sz="4800" dirty="0" smtClean="0"/>
              <a:t> лісів, що </a:t>
            </a:r>
            <a:r>
              <a:rPr lang="uk-UA" sz="4800" dirty="0" smtClean="0">
                <a:solidFill>
                  <a:srgbClr val="FF0000"/>
                </a:solidFill>
              </a:rPr>
              <a:t>1998</a:t>
            </a:r>
            <a:r>
              <a:rPr lang="uk-UA" sz="4800" dirty="0" smtClean="0"/>
              <a:t> року призвело до повені небаченої руйнівної сили.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31037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077" y="256173"/>
            <a:ext cx="7972929" cy="6342103"/>
          </a:xfrm>
        </p:spPr>
      </p:pic>
    </p:spTree>
    <p:extLst>
      <p:ext uri="{BB962C8B-B14F-4D97-AF65-F5344CB8AC3E}">
        <p14:creationId xmlns:p14="http://schemas.microsoft.com/office/powerpoint/2010/main" val="167716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40" y="391085"/>
            <a:ext cx="9441456" cy="6125894"/>
          </a:xfrm>
        </p:spPr>
      </p:pic>
    </p:spTree>
    <p:extLst>
      <p:ext uri="{BB962C8B-B14F-4D97-AF65-F5344CB8AC3E}">
        <p14:creationId xmlns:p14="http://schemas.microsoft.com/office/powerpoint/2010/main" val="159961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86" y="347344"/>
            <a:ext cx="9194921" cy="6135022"/>
          </a:xfrm>
        </p:spPr>
      </p:pic>
    </p:spTree>
    <p:extLst>
      <p:ext uri="{BB962C8B-B14F-4D97-AF65-F5344CB8AC3E}">
        <p14:creationId xmlns:p14="http://schemas.microsoft.com/office/powerpoint/2010/main" val="52107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555938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У Франції ліси, які колись покривали </a:t>
            </a:r>
            <a:r>
              <a:rPr lang="uk-UA" sz="4800" dirty="0" smtClean="0">
                <a:solidFill>
                  <a:srgbClr val="FF0000"/>
                </a:solidFill>
              </a:rPr>
              <a:t>80%</a:t>
            </a:r>
            <a:r>
              <a:rPr lang="uk-UA" sz="4800" dirty="0" smtClean="0"/>
              <a:t> території, уже </a:t>
            </a:r>
            <a:r>
              <a:rPr lang="uk-UA" sz="4800" dirty="0" smtClean="0">
                <a:solidFill>
                  <a:srgbClr val="FF0000"/>
                </a:solidFill>
              </a:rPr>
              <a:t>1789</a:t>
            </a:r>
            <a:r>
              <a:rPr lang="uk-UA" sz="4800" dirty="0" smtClean="0"/>
              <a:t> року займали лише </a:t>
            </a:r>
            <a:r>
              <a:rPr lang="uk-UA" sz="4800" dirty="0" smtClean="0">
                <a:solidFill>
                  <a:srgbClr val="FF0000"/>
                </a:solidFill>
              </a:rPr>
              <a:t>14%</a:t>
            </a:r>
            <a:r>
              <a:rPr lang="uk-UA" sz="4800" dirty="0" smtClean="0"/>
              <a:t> площі.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3732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69" y="413038"/>
            <a:ext cx="7981537" cy="5986153"/>
          </a:xfrm>
        </p:spPr>
      </p:pic>
    </p:spTree>
    <p:extLst>
      <p:ext uri="{BB962C8B-B14F-4D97-AF65-F5344CB8AC3E}">
        <p14:creationId xmlns:p14="http://schemas.microsoft.com/office/powerpoint/2010/main" val="194707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1" y="348824"/>
            <a:ext cx="10365111" cy="6159837"/>
          </a:xfrm>
        </p:spPr>
      </p:pic>
    </p:spTree>
    <p:extLst>
      <p:ext uri="{BB962C8B-B14F-4D97-AF65-F5344CB8AC3E}">
        <p14:creationId xmlns:p14="http://schemas.microsoft.com/office/powerpoint/2010/main" val="140490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Площа тропічних лісів скоротилась: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У Латинській Америці – на </a:t>
            </a:r>
            <a:r>
              <a:rPr lang="uk-UA" sz="3600" dirty="0" smtClean="0">
                <a:solidFill>
                  <a:srgbClr val="FF0000"/>
                </a:solidFill>
              </a:rPr>
              <a:t>37%</a:t>
            </a:r>
          </a:p>
          <a:p>
            <a:r>
              <a:rPr lang="uk-UA" sz="3600" dirty="0" smtClean="0"/>
              <a:t>В Азії – на </a:t>
            </a:r>
            <a:r>
              <a:rPr lang="uk-UA" sz="3600" dirty="0" smtClean="0">
                <a:solidFill>
                  <a:srgbClr val="FF0000"/>
                </a:solidFill>
              </a:rPr>
              <a:t>42%</a:t>
            </a:r>
          </a:p>
          <a:p>
            <a:r>
              <a:rPr lang="uk-UA" sz="3600" dirty="0" smtClean="0"/>
              <a:t>В Африці – на </a:t>
            </a:r>
            <a:r>
              <a:rPr lang="uk-UA" sz="3600" dirty="0" smtClean="0">
                <a:solidFill>
                  <a:srgbClr val="FF0000"/>
                </a:solidFill>
              </a:rPr>
              <a:t>52%</a:t>
            </a:r>
          </a:p>
        </p:txBody>
      </p:sp>
    </p:spTree>
    <p:extLst>
      <p:ext uri="{BB962C8B-B14F-4D97-AF65-F5344CB8AC3E}">
        <p14:creationId xmlns:p14="http://schemas.microsoft.com/office/powerpoint/2010/main" val="1833690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60" y="499970"/>
            <a:ext cx="7856325" cy="5892244"/>
          </a:xfrm>
        </p:spPr>
      </p:pic>
    </p:spTree>
    <p:extLst>
      <p:ext uri="{BB962C8B-B14F-4D97-AF65-F5344CB8AC3E}">
        <p14:creationId xmlns:p14="http://schemas.microsoft.com/office/powerpoint/2010/main" val="371421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05" y="320698"/>
            <a:ext cx="9339095" cy="6226063"/>
          </a:xfrm>
        </p:spPr>
      </p:pic>
    </p:spTree>
    <p:extLst>
      <p:ext uri="{BB962C8B-B14F-4D97-AF65-F5344CB8AC3E}">
        <p14:creationId xmlns:p14="http://schemas.microsoft.com/office/powerpoint/2010/main" val="383498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47</TotalTime>
  <Words>96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Corbel</vt:lpstr>
      <vt:lpstr>Базис</vt:lpstr>
      <vt:lpstr>Знищення Лісів</vt:lpstr>
      <vt:lpstr>Презентация PowerPoint</vt:lpstr>
      <vt:lpstr>Презентация PowerPoint</vt:lpstr>
      <vt:lpstr>У Франції ліси, які колись покривали 80% території, уже 1789 року займали лише 14% площі.</vt:lpstr>
      <vt:lpstr>Презентация PowerPoint</vt:lpstr>
      <vt:lpstr>Презентация PowerPoint</vt:lpstr>
      <vt:lpstr>Площа тропічних лісів скоротилась:</vt:lpstr>
      <vt:lpstr>Презентация PowerPoint</vt:lpstr>
      <vt:lpstr>Презентация PowerPoint</vt:lpstr>
      <vt:lpstr>У деяких районах басейна Амазонки на 2,5 – 3,5 градуса підвищилась температура повітря, на 26% зменшилася  на кількість атмосферних опадів, зросла швидкість ерозійних процесів.</vt:lpstr>
      <vt:lpstr>Презентация PowerPoint</vt:lpstr>
      <vt:lpstr>Презентация PowerPoint</vt:lpstr>
      <vt:lpstr>У Китаї в басейні річки Янцзи було зведено 85% лісів, що 1998 року призвело до повені небаченої руйнівної сили.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Знищення Лісів</dc:title>
  <dc:creator>Роман</dc:creator>
  <cp:lastModifiedBy>Роман</cp:lastModifiedBy>
  <cp:revision>7</cp:revision>
  <dcterms:created xsi:type="dcterms:W3CDTF">2014-04-23T14:05:37Z</dcterms:created>
  <dcterms:modified xsi:type="dcterms:W3CDTF">2014-04-24T06:46:55Z</dcterms:modified>
</cp:coreProperties>
</file>