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Діагностування вад розвитку людини та їх корекція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Сашааа\Desktop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000372"/>
            <a:ext cx="4467239" cy="33461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685800" y="1000108"/>
            <a:ext cx="3886200" cy="524829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Вади </a:t>
            </a:r>
            <a:r>
              <a:rPr lang="ru-RU" sz="2400" dirty="0" err="1" smtClean="0"/>
              <a:t>розвитку</a:t>
            </a:r>
            <a:r>
              <a:rPr lang="ru-RU" sz="2400" dirty="0" smtClean="0"/>
              <a:t> —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природжені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відхилення</a:t>
            </a:r>
            <a:r>
              <a:rPr lang="ru-RU" sz="2400" dirty="0" smtClean="0"/>
              <a:t> за </a:t>
            </a:r>
            <a:r>
              <a:rPr lang="ru-RU" sz="2400" dirty="0" err="1" smtClean="0"/>
              <a:t>межі</a:t>
            </a:r>
            <a:r>
              <a:rPr lang="ru-RU" sz="2400" dirty="0" smtClean="0"/>
              <a:t> </a:t>
            </a:r>
            <a:r>
              <a:rPr lang="ru-RU" sz="2400" dirty="0" err="1" smtClean="0"/>
              <a:t>нормальних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варіантів</a:t>
            </a:r>
            <a:r>
              <a:rPr lang="ru-RU" sz="2400" dirty="0" smtClean="0"/>
              <a:t> у </a:t>
            </a:r>
            <a:r>
              <a:rPr lang="ru-RU" sz="2400" dirty="0" err="1" smtClean="0"/>
              <a:t>анатомічній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будові</a:t>
            </a:r>
            <a:r>
              <a:rPr lang="ru-RU" sz="2400" dirty="0" smtClean="0"/>
              <a:t> (</a:t>
            </a:r>
            <a:r>
              <a:rPr lang="ru-RU" sz="2400" dirty="0" err="1" smtClean="0"/>
              <a:t>формі</a:t>
            </a:r>
            <a:r>
              <a:rPr lang="ru-RU" sz="2400" dirty="0" smtClean="0"/>
              <a:t>, </a:t>
            </a:r>
            <a:r>
              <a:rPr lang="ru-RU" sz="2400" dirty="0" err="1" smtClean="0"/>
              <a:t>розмірах</a:t>
            </a:r>
            <a:r>
              <a:rPr lang="ru-RU" sz="2400" dirty="0" smtClean="0"/>
              <a:t>, </a:t>
            </a:r>
            <a:r>
              <a:rPr lang="ru-RU" sz="2400" dirty="0" err="1" smtClean="0"/>
              <a:t>числі</a:t>
            </a:r>
            <a:r>
              <a:rPr lang="ru-RU" sz="2400" dirty="0" smtClean="0"/>
              <a:t>) тканин та </a:t>
            </a:r>
            <a:r>
              <a:rPr lang="ru-RU" sz="2400" dirty="0" err="1" smtClean="0"/>
              <a:t>органів</a:t>
            </a:r>
            <a:r>
              <a:rPr lang="ru-RU" sz="2400" dirty="0" smtClean="0"/>
              <a:t> </a:t>
            </a:r>
            <a:r>
              <a:rPr lang="ru-RU" sz="2400" dirty="0" err="1" smtClean="0"/>
              <a:t>людини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здебільшого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супроводжуються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порушеннями</a:t>
            </a:r>
            <a:r>
              <a:rPr lang="ru-RU" sz="2400" dirty="0" smtClean="0"/>
              <a:t>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функцій</a:t>
            </a:r>
            <a:r>
              <a:rPr lang="ru-RU" sz="2400" dirty="0" smtClean="0"/>
              <a:t> </a:t>
            </a:r>
            <a:r>
              <a:rPr lang="ru-RU" sz="2400" dirty="0" err="1" smtClean="0"/>
              <a:t>чи</a:t>
            </a:r>
            <a:r>
              <a:rPr lang="ru-RU" sz="2400" dirty="0" smtClean="0"/>
              <a:t> </a:t>
            </a:r>
            <a:r>
              <a:rPr lang="ru-RU" sz="2400" dirty="0" err="1" smtClean="0"/>
              <a:t>навіть</a:t>
            </a:r>
            <a:r>
              <a:rPr lang="ru-RU" sz="2400" dirty="0" smtClean="0"/>
              <a:t> </a:t>
            </a:r>
            <a:r>
              <a:rPr lang="ru-RU" sz="2400" dirty="0" err="1" smtClean="0"/>
              <a:t>загрожують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життєздатності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організму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endParaRPr lang="ru-RU" sz="2400" dirty="0" smtClean="0"/>
          </a:p>
          <a:p>
            <a:endParaRPr lang="ru-RU" dirty="0"/>
          </a:p>
        </p:txBody>
      </p:sp>
      <p:pic>
        <p:nvPicPr>
          <p:cNvPr id="5" name="Содержимое 4" descr="VZ_45-46__Страница_01_Изображение_0006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143504" y="2143116"/>
            <a:ext cx="3615822" cy="3005588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42918"/>
            <a:ext cx="8029604" cy="142876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4400" b="1" dirty="0" err="1" smtClean="0"/>
              <a:t>Класифікація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вад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розвитку</a:t>
            </a:r>
            <a:r>
              <a:rPr lang="ru-RU" sz="44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4000" dirty="0" smtClean="0"/>
              <a:t>За </a:t>
            </a:r>
            <a:r>
              <a:rPr lang="ru-RU" sz="4000" dirty="0" err="1" smtClean="0"/>
              <a:t>локалізацією</a:t>
            </a:r>
            <a:r>
              <a:rPr lang="ru-RU" sz="4000" dirty="0" smtClean="0"/>
              <a:t> в </a:t>
            </a:r>
            <a:r>
              <a:rPr lang="ru-RU" sz="4000" dirty="0" err="1" smtClean="0"/>
              <a:t>організмі</a:t>
            </a:r>
            <a:r>
              <a:rPr lang="ru-RU" sz="4000" dirty="0" smtClean="0"/>
              <a:t> вади </a:t>
            </a:r>
            <a:r>
              <a:rPr lang="ru-RU" sz="4000" dirty="0" err="1" smtClean="0"/>
              <a:t>можуть</a:t>
            </a:r>
            <a:r>
              <a:rPr lang="ru-RU" sz="4000" dirty="0" smtClean="0"/>
              <a:t> бути </a:t>
            </a:r>
            <a:r>
              <a:rPr lang="ru-RU" sz="4000" dirty="0" err="1" smtClean="0"/>
              <a:t>поділені</a:t>
            </a:r>
            <a:r>
              <a:rPr lang="ru-RU" sz="4000" dirty="0" smtClean="0"/>
              <a:t> на </a:t>
            </a:r>
            <a:r>
              <a:rPr lang="ru-RU" sz="4000" dirty="0" err="1" smtClean="0"/>
              <a:t>такі</a:t>
            </a:r>
            <a:r>
              <a:rPr lang="ru-RU" sz="4000" dirty="0" smtClean="0"/>
              <a:t> </a:t>
            </a:r>
            <a:r>
              <a:rPr lang="ru-RU" sz="4000" dirty="0" err="1" smtClean="0"/>
              <a:t>види</a:t>
            </a:r>
            <a:r>
              <a:rPr lang="ru-RU" sz="4000" dirty="0" smtClean="0"/>
              <a:t>:</a:t>
            </a:r>
          </a:p>
          <a:p>
            <a:r>
              <a:rPr lang="ru-RU" sz="4000" dirty="0" smtClean="0"/>
              <a:t>• </a:t>
            </a:r>
            <a:r>
              <a:rPr lang="ru-RU" sz="4000" dirty="0" err="1" smtClean="0"/>
              <a:t>зовнішні</a:t>
            </a:r>
            <a:r>
              <a:rPr lang="ru-RU" sz="4000" dirty="0" smtClean="0"/>
              <a:t>;</a:t>
            </a:r>
          </a:p>
          <a:p>
            <a:r>
              <a:rPr lang="ru-RU" sz="4000" dirty="0" smtClean="0"/>
              <a:t>• </a:t>
            </a:r>
            <a:r>
              <a:rPr lang="ru-RU" sz="4000" dirty="0" err="1" smtClean="0"/>
              <a:t>внутрішні</a:t>
            </a:r>
            <a:r>
              <a:rPr lang="ru-RU" sz="4000" dirty="0" smtClean="0"/>
              <a:t>;</a:t>
            </a:r>
          </a:p>
          <a:p>
            <a:r>
              <a:rPr lang="ru-RU" sz="4000" dirty="0" smtClean="0"/>
              <a:t>• </a:t>
            </a:r>
            <a:r>
              <a:rPr lang="ru-RU" sz="4000" dirty="0" err="1" smtClean="0"/>
              <a:t>комбіновані</a:t>
            </a:r>
            <a:r>
              <a:rPr lang="ru-RU" sz="4000" dirty="0" smtClean="0"/>
              <a:t>, </a:t>
            </a:r>
            <a:r>
              <a:rPr lang="ru-RU" sz="4000" dirty="0" err="1" smtClean="0"/>
              <a:t>чи</a:t>
            </a:r>
            <a:r>
              <a:rPr lang="ru-RU" sz="4000" dirty="0" smtClean="0"/>
              <a:t> </a:t>
            </a:r>
            <a:r>
              <a:rPr lang="ru-RU" sz="4000" dirty="0" err="1" smtClean="0"/>
              <a:t>змішані</a:t>
            </a:r>
            <a:r>
              <a:rPr lang="ru-RU" sz="4000" dirty="0" smtClean="0"/>
              <a:t>.</a:t>
            </a:r>
          </a:p>
          <a:p>
            <a:endParaRPr lang="ru-RU" dirty="0"/>
          </a:p>
        </p:txBody>
      </p:sp>
      <p:pic>
        <p:nvPicPr>
          <p:cNvPr id="5" name="Содержимое 4" descr="image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786182" y="2571744"/>
            <a:ext cx="4654562" cy="3097399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0352" y="785794"/>
            <a:ext cx="7772400" cy="1571636"/>
          </a:xfrm>
        </p:spPr>
        <p:txBody>
          <a:bodyPr/>
          <a:lstStyle/>
          <a:p>
            <a:pPr algn="ctr"/>
            <a:r>
              <a:rPr lang="ru-RU" sz="3200" b="0" dirty="0" err="1" smtClean="0"/>
              <a:t>Деякі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порушення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процесів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розвитку</a:t>
            </a:r>
            <a:r>
              <a:rPr lang="ru-RU" sz="3200" b="0" dirty="0" smtClean="0"/>
              <a:t> тканин </a:t>
            </a:r>
            <a:r>
              <a:rPr lang="ru-RU" sz="3200" b="0" dirty="0" err="1" smtClean="0"/>
              <a:t>і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органів</a:t>
            </a:r>
            <a:r>
              <a:rPr lang="ru-RU" sz="3200" b="0" dirty="0" smtClean="0"/>
              <a:t>, </a:t>
            </a:r>
            <a:r>
              <a:rPr lang="ru-RU" sz="3200" b="0" dirty="0" err="1" smtClean="0"/>
              <a:t>які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призводять</a:t>
            </a:r>
            <a:r>
              <a:rPr lang="ru-RU" sz="3200" b="0" dirty="0" smtClean="0"/>
              <a:t> до </a:t>
            </a:r>
            <a:r>
              <a:rPr lang="ru-RU" sz="3200" b="0" dirty="0" err="1" smtClean="0"/>
              <a:t>вад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розвитку</a:t>
            </a:r>
            <a:r>
              <a:rPr lang="ru-RU" sz="3200" b="0" dirty="0" smtClean="0"/>
              <a:t> в </a:t>
            </a:r>
            <a:r>
              <a:rPr lang="ru-RU" sz="3200" b="0" dirty="0" err="1" smtClean="0"/>
              <a:t>людини</a:t>
            </a:r>
            <a:endParaRPr lang="ru-RU" sz="32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79617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2050" name="Picture 2" descr="C:\Users\Сашааа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42563"/>
            <a:ext cx="9144000" cy="3720148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071678"/>
            <a:ext cx="7851648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/>
              <a:t>Причини </a:t>
            </a:r>
            <a:r>
              <a:rPr lang="ru-RU" b="0" dirty="0" err="1" smtClean="0"/>
              <a:t>виникнення</a:t>
            </a:r>
            <a:r>
              <a:rPr lang="ru-RU" b="0" dirty="0" smtClean="0"/>
              <a:t> </a:t>
            </a:r>
            <a:r>
              <a:rPr lang="ru-RU" b="0" dirty="0" err="1" smtClean="0"/>
              <a:t>вад</a:t>
            </a:r>
            <a:r>
              <a:rPr lang="ru-RU" b="0" dirty="0" smtClean="0"/>
              <a:t> </a:t>
            </a:r>
            <a:r>
              <a:rPr lang="ru-RU" b="0" dirty="0" err="1" smtClean="0"/>
              <a:t>розвитку</a:t>
            </a: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 smtClean="0"/>
              <a:t> </a:t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571744"/>
            <a:ext cx="7854696" cy="3786214"/>
          </a:xfrm>
        </p:spPr>
        <p:txBody>
          <a:bodyPr/>
          <a:lstStyle/>
          <a:p>
            <a:r>
              <a:rPr lang="ru-RU" sz="2800" dirty="0" err="1" smtClean="0"/>
              <a:t>Усі</a:t>
            </a:r>
            <a:r>
              <a:rPr lang="ru-RU" sz="2800" dirty="0" smtClean="0"/>
              <a:t> </a:t>
            </a:r>
            <a:r>
              <a:rPr lang="ru-RU" sz="2800" dirty="0" err="1" smtClean="0"/>
              <a:t>численні</a:t>
            </a:r>
            <a:r>
              <a:rPr lang="ru-RU" sz="2800" dirty="0" smtClean="0"/>
              <a:t> </a:t>
            </a:r>
            <a:r>
              <a:rPr lang="ru-RU" sz="2800" dirty="0" err="1" smtClean="0"/>
              <a:t>чинники</a:t>
            </a:r>
            <a:r>
              <a:rPr lang="ru-RU" sz="2800" dirty="0" smtClean="0"/>
              <a:t> </a:t>
            </a:r>
            <a:r>
              <a:rPr lang="ru-RU" sz="2800" dirty="0" err="1" smtClean="0"/>
              <a:t>вад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розвитку</a:t>
            </a:r>
            <a:r>
              <a:rPr lang="ru-RU" sz="2800" dirty="0" smtClean="0"/>
              <a:t> </a:t>
            </a:r>
            <a:r>
              <a:rPr lang="ru-RU" sz="2800" dirty="0" err="1" smtClean="0"/>
              <a:t>можна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розділити</a:t>
            </a:r>
            <a:r>
              <a:rPr lang="ru-RU" sz="2800" dirty="0" smtClean="0"/>
              <a:t> на </a:t>
            </a:r>
            <a:r>
              <a:rPr lang="ru-RU" sz="2800" dirty="0" err="1" smtClean="0"/>
              <a:t>дві</a:t>
            </a:r>
            <a:r>
              <a:rPr lang="ru-RU" sz="2800" dirty="0" smtClean="0"/>
              <a:t> </a:t>
            </a:r>
            <a:r>
              <a:rPr lang="ru-RU" sz="2800" dirty="0" err="1" smtClean="0"/>
              <a:t>групи</a:t>
            </a:r>
            <a:r>
              <a:rPr lang="ru-RU" sz="2800" dirty="0" smtClean="0"/>
              <a:t> — </a:t>
            </a:r>
            <a:r>
              <a:rPr lang="ru-RU" sz="2800" dirty="0" err="1" smtClean="0"/>
              <a:t>ендогенні</a:t>
            </a:r>
            <a:r>
              <a:rPr lang="ru-RU" sz="2800" dirty="0" smtClean="0"/>
              <a:t> </a:t>
            </a:r>
            <a:r>
              <a:rPr lang="ru-RU" sz="2800" dirty="0" err="1" smtClean="0"/>
              <a:t>й</a:t>
            </a:r>
            <a:r>
              <a:rPr lang="ru-RU" sz="2800" dirty="0" smtClean="0"/>
              <a:t> </a:t>
            </a:r>
            <a:r>
              <a:rPr lang="ru-RU" sz="2800" dirty="0" err="1" smtClean="0"/>
              <a:t>екзогенні</a:t>
            </a:r>
            <a:r>
              <a:rPr lang="ru-RU" sz="2800" dirty="0" smtClean="0"/>
              <a:t>. До </a:t>
            </a:r>
            <a:r>
              <a:rPr lang="ru-RU" sz="2800" dirty="0" err="1" smtClean="0"/>
              <a:t>групи</a:t>
            </a:r>
            <a:r>
              <a:rPr lang="ru-RU" sz="2800" dirty="0" smtClean="0"/>
              <a:t> </a:t>
            </a:r>
            <a:r>
              <a:rPr lang="ru-RU" sz="2800" dirty="0" err="1" smtClean="0"/>
              <a:t>ендогенних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чинників</a:t>
            </a:r>
            <a:r>
              <a:rPr lang="ru-RU" sz="2800" dirty="0" smtClean="0"/>
              <a:t> належать </a:t>
            </a:r>
            <a:r>
              <a:rPr lang="ru-RU" sz="2800" dirty="0" err="1" smtClean="0"/>
              <a:t>мутації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спадкових</a:t>
            </a:r>
            <a:r>
              <a:rPr lang="ru-RU" sz="2800" dirty="0" smtClean="0"/>
              <a:t> структур. </a:t>
            </a:r>
            <a:r>
              <a:rPr lang="ru-RU" sz="2800" dirty="0" err="1" smtClean="0"/>
              <a:t>Групу</a:t>
            </a:r>
            <a:r>
              <a:rPr lang="ru-RU" sz="2800" dirty="0" smtClean="0"/>
              <a:t> </a:t>
            </a:r>
            <a:r>
              <a:rPr lang="ru-RU" sz="2800" dirty="0" err="1" smtClean="0"/>
              <a:t>екзогенних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чинників</a:t>
            </a:r>
            <a:r>
              <a:rPr lang="ru-RU" sz="2800" dirty="0" smtClean="0"/>
              <a:t> </a:t>
            </a:r>
            <a:r>
              <a:rPr lang="ru-RU" sz="2800" dirty="0" err="1" smtClean="0"/>
              <a:t>складають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фізичні</a:t>
            </a:r>
            <a:r>
              <a:rPr lang="ru-RU" sz="2800" dirty="0" smtClean="0"/>
              <a:t>, </a:t>
            </a:r>
            <a:r>
              <a:rPr lang="ru-RU" sz="2800" dirty="0" err="1" smtClean="0"/>
              <a:t>хімічні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біологічні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928670"/>
            <a:ext cx="7851648" cy="1714512"/>
          </a:xfrm>
        </p:spPr>
        <p:txBody>
          <a:bodyPr/>
          <a:lstStyle/>
          <a:p>
            <a:pPr algn="ctr"/>
            <a:r>
              <a:rPr lang="ru-RU" b="0" dirty="0" err="1" smtClean="0"/>
              <a:t>Екзогенні</a:t>
            </a:r>
            <a:r>
              <a:rPr lang="ru-RU" b="0" dirty="0" smtClean="0"/>
              <a:t> </a:t>
            </a:r>
            <a:r>
              <a:rPr lang="ru-RU" b="0" dirty="0" err="1" smtClean="0"/>
              <a:t>чинники</a:t>
            </a:r>
            <a:r>
              <a:rPr lang="ru-RU" b="0" dirty="0" smtClean="0"/>
              <a:t> </a:t>
            </a:r>
            <a:r>
              <a:rPr lang="ru-RU" b="0" dirty="0" err="1" smtClean="0"/>
              <a:t>вад</a:t>
            </a:r>
            <a:r>
              <a:rPr lang="ru-RU" b="0" dirty="0" smtClean="0"/>
              <a:t> </a:t>
            </a:r>
            <a:r>
              <a:rPr lang="ru-RU" b="0" dirty="0" err="1" smtClean="0"/>
              <a:t>розвитку</a:t>
            </a:r>
            <a:r>
              <a:rPr lang="ru-RU" b="0" dirty="0" smtClean="0"/>
              <a:t> </a:t>
            </a:r>
            <a:r>
              <a:rPr lang="ru-RU" b="0" dirty="0" err="1" smtClean="0"/>
              <a:t>людини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Сашааа\Desktop\Безымянный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357562"/>
            <a:ext cx="8562975" cy="2354641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029604" cy="1162050"/>
          </a:xfrm>
        </p:spPr>
        <p:txBody>
          <a:bodyPr/>
          <a:lstStyle/>
          <a:p>
            <a:pPr algn="ctr"/>
            <a:r>
              <a:rPr lang="uk-UA" sz="4400" dirty="0" smtClean="0"/>
              <a:t>Діагностування і корекція вад розвитку 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Для </a:t>
            </a:r>
            <a:r>
              <a:rPr lang="ru-RU" sz="1800" dirty="0" err="1" smtClean="0"/>
              <a:t>діагностування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вад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розвитку</a:t>
            </a:r>
            <a:r>
              <a:rPr lang="ru-RU" sz="1800" dirty="0" smtClean="0"/>
              <a:t> </a:t>
            </a:r>
            <a:r>
              <a:rPr lang="ru-RU" sz="1800" dirty="0" err="1" smtClean="0"/>
              <a:t>використовують</a:t>
            </a:r>
            <a:r>
              <a:rPr lang="ru-RU" sz="1800" dirty="0" smtClean="0"/>
              <a:t> практично </a:t>
            </a:r>
            <a:r>
              <a:rPr lang="ru-RU" sz="1800" dirty="0" err="1" smtClean="0"/>
              <a:t>всі</a:t>
            </a:r>
            <a:r>
              <a:rPr lang="ru-RU" sz="1800" dirty="0" smtClean="0"/>
              <a:t> </a:t>
            </a:r>
            <a:r>
              <a:rPr lang="ru-RU" sz="1800" dirty="0" err="1" smtClean="0"/>
              <a:t>методи</a:t>
            </a:r>
            <a:r>
              <a:rPr lang="ru-RU" sz="1800" dirty="0" smtClean="0"/>
              <a:t>, </a:t>
            </a:r>
            <a:r>
              <a:rPr lang="ru-RU" sz="1800" dirty="0" err="1" smtClean="0"/>
              <a:t>відомі</a:t>
            </a:r>
            <a:r>
              <a:rPr lang="ru-RU" sz="1800" dirty="0" smtClean="0"/>
              <a:t> </a:t>
            </a:r>
            <a:r>
              <a:rPr lang="ru-RU" sz="1800" dirty="0" err="1" smtClean="0"/>
              <a:t>сучасній</a:t>
            </a:r>
            <a:r>
              <a:rPr lang="ru-RU" sz="1800" dirty="0" smtClean="0"/>
              <a:t> </a:t>
            </a:r>
            <a:r>
              <a:rPr lang="ru-RU" sz="1800" dirty="0" err="1" smtClean="0"/>
              <a:t>медицині</a:t>
            </a:r>
            <a:r>
              <a:rPr lang="ru-RU" sz="1800" dirty="0" smtClean="0"/>
              <a:t>. </a:t>
            </a:r>
            <a:r>
              <a:rPr lang="ru-RU" sz="1800" dirty="0" err="1" smtClean="0"/>
              <a:t>Це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класичне</a:t>
            </a:r>
            <a:r>
              <a:rPr lang="ru-RU" sz="1800" dirty="0" smtClean="0"/>
              <a:t> </a:t>
            </a:r>
            <a:r>
              <a:rPr lang="ru-RU" sz="1800" dirty="0" err="1" smtClean="0"/>
              <a:t>візуальне</a:t>
            </a:r>
            <a:r>
              <a:rPr lang="ru-RU" sz="1800" dirty="0" smtClean="0"/>
              <a:t> </a:t>
            </a:r>
            <a:r>
              <a:rPr lang="ru-RU" sz="1800" dirty="0" err="1" smtClean="0"/>
              <a:t>обстеження</a:t>
            </a:r>
            <a:r>
              <a:rPr lang="ru-RU" sz="1800" dirty="0" smtClean="0"/>
              <a:t>, </a:t>
            </a:r>
            <a:r>
              <a:rPr lang="ru-RU" sz="1800" dirty="0" err="1" smtClean="0"/>
              <a:t>і</a:t>
            </a:r>
            <a:r>
              <a:rPr lang="ru-RU" sz="1800" dirty="0" smtClean="0"/>
              <a:t> рентген,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ультразвукова</a:t>
            </a:r>
            <a:r>
              <a:rPr lang="ru-RU" sz="1800" dirty="0" smtClean="0"/>
              <a:t> </a:t>
            </a:r>
            <a:r>
              <a:rPr lang="ru-RU" sz="1800" dirty="0" err="1" smtClean="0"/>
              <a:t>діагностика</a:t>
            </a:r>
            <a:r>
              <a:rPr lang="ru-RU" sz="1800" dirty="0" smtClean="0"/>
              <a:t>,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ядерно-магнітний</a:t>
            </a:r>
            <a:r>
              <a:rPr lang="ru-RU" sz="1800" dirty="0" smtClean="0"/>
              <a:t> резонанс. </a:t>
            </a:r>
            <a:r>
              <a:rPr lang="ru-RU" sz="1800" dirty="0" err="1" smtClean="0"/>
              <a:t>Використовують</a:t>
            </a:r>
            <a:r>
              <a:rPr lang="ru-RU" sz="1800" dirty="0" smtClean="0"/>
              <a:t> </a:t>
            </a:r>
            <a:r>
              <a:rPr lang="ru-RU" sz="1800" dirty="0" err="1" smtClean="0"/>
              <a:t>також</a:t>
            </a:r>
            <a:r>
              <a:rPr lang="ru-RU" sz="1800" dirty="0" smtClean="0"/>
              <a:t> </a:t>
            </a:r>
            <a:r>
              <a:rPr lang="ru-RU" sz="1800" dirty="0" err="1" smtClean="0"/>
              <a:t>біохімічні</a:t>
            </a:r>
            <a:r>
              <a:rPr lang="ru-RU" sz="1800" dirty="0" smtClean="0"/>
              <a:t> </a:t>
            </a:r>
            <a:r>
              <a:rPr lang="ru-RU" sz="1800" dirty="0" err="1" smtClean="0"/>
              <a:t>й</a:t>
            </a:r>
            <a:r>
              <a:rPr lang="ru-RU" sz="1800" dirty="0" smtClean="0"/>
              <a:t> </a:t>
            </a:r>
            <a:r>
              <a:rPr lang="ru-RU" sz="1800" dirty="0" err="1" smtClean="0"/>
              <a:t>молекулярно-генетичні</a:t>
            </a:r>
            <a:r>
              <a:rPr lang="ru-RU" sz="1800" dirty="0" smtClean="0"/>
              <a:t> </a:t>
            </a:r>
            <a:r>
              <a:rPr lang="ru-RU" sz="1800" dirty="0" err="1" smtClean="0"/>
              <a:t>методи</a:t>
            </a:r>
            <a:r>
              <a:rPr lang="ru-RU" sz="1800" dirty="0" smtClean="0"/>
              <a:t>. </a:t>
            </a:r>
            <a:r>
              <a:rPr lang="ru-RU" sz="1800" dirty="0" err="1" smtClean="0"/>
              <a:t>Їх</a:t>
            </a:r>
            <a:r>
              <a:rPr lang="ru-RU" sz="1800" dirty="0" smtClean="0"/>
              <a:t> </a:t>
            </a:r>
            <a:r>
              <a:rPr lang="ru-RU" sz="1800" dirty="0" err="1" smtClean="0"/>
              <a:t>можна</a:t>
            </a:r>
            <a:r>
              <a:rPr lang="ru-RU" sz="1800" dirty="0" smtClean="0"/>
              <a:t> </a:t>
            </a:r>
            <a:r>
              <a:rPr lang="ru-RU" sz="1800" dirty="0" err="1" smtClean="0"/>
              <a:t>застосовувати</a:t>
            </a:r>
            <a:r>
              <a:rPr lang="ru-RU" sz="1800" dirty="0" smtClean="0"/>
              <a:t> </a:t>
            </a:r>
            <a:r>
              <a:rPr lang="ru-RU" sz="1800" dirty="0" err="1" smtClean="0"/>
              <a:t>й</a:t>
            </a:r>
            <a:r>
              <a:rPr lang="ru-RU" sz="1800" dirty="0" smtClean="0"/>
              <a:t> на </a:t>
            </a:r>
            <a:r>
              <a:rPr lang="ru-RU" sz="1800" dirty="0" err="1" smtClean="0"/>
              <a:t>стадії</a:t>
            </a:r>
            <a:r>
              <a:rPr lang="ru-RU" sz="1800" dirty="0" smtClean="0"/>
              <a:t> </a:t>
            </a:r>
            <a:r>
              <a:rPr lang="ru-RU" sz="1800" dirty="0" err="1" smtClean="0"/>
              <a:t>ембріонального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розвитку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5" name="Содержимое 4" descr="ter_stomat_n3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00430" y="2000240"/>
            <a:ext cx="5429288" cy="3800502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857232"/>
            <a:ext cx="7851648" cy="5072098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Презентацію підготувала</a:t>
            </a:r>
            <a:br>
              <a:rPr lang="uk-UA" dirty="0" smtClean="0"/>
            </a:br>
            <a:r>
              <a:rPr lang="uk-UA" dirty="0" smtClean="0"/>
              <a:t>учениця </a:t>
            </a:r>
            <a:r>
              <a:rPr lang="uk-UA" smtClean="0"/>
              <a:t>11-А </a:t>
            </a:r>
            <a:r>
              <a:rPr lang="uk-UA" smtClean="0"/>
              <a:t>класу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err="1" smtClean="0"/>
              <a:t>Рохмістрова</a:t>
            </a:r>
            <a:r>
              <a:rPr lang="uk-UA" dirty="0" smtClean="0"/>
              <a:t> Олександра 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</TotalTime>
  <Words>179</Words>
  <PresentationFormat>Экран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Діагностування вад розвитку людини та їх корекція </vt:lpstr>
      <vt:lpstr> </vt:lpstr>
      <vt:lpstr> Класифікація вад розвитку  </vt:lpstr>
      <vt:lpstr>Деякі порушення процесів розвитку тканин і органів, які призводять до вад розвитку в людини</vt:lpstr>
      <vt:lpstr>Причини виникнення вад розвитку   </vt:lpstr>
      <vt:lpstr>Екзогенні чинники вад розвитку людини</vt:lpstr>
      <vt:lpstr>Діагностування і корекція вад розвитку </vt:lpstr>
      <vt:lpstr>Презентацію підготувала учениця 11-А класу Рохмістрова Олександра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Діагностування вад розвитку людини та їх корекція </dc:title>
  <dc:creator>Саша</dc:creator>
  <cp:lastModifiedBy>Сашааа</cp:lastModifiedBy>
  <cp:revision>9</cp:revision>
  <dcterms:created xsi:type="dcterms:W3CDTF">2015-01-18T12:24:02Z</dcterms:created>
  <dcterms:modified xsi:type="dcterms:W3CDTF">2015-02-09T13:58:40Z</dcterms:modified>
</cp:coreProperties>
</file>