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E7557-C81E-4F57-9AEF-0BEBF391008A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B52E-7F81-4AEE-A285-EC83EA14F3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B52E-7F81-4AEE-A285-EC83EA14F3C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458200" cy="40324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творчества Бернини на европейское искусство архитектуры 17-18 веков</a:t>
            </a:r>
          </a:p>
          <a:p>
            <a:pPr algn="ctr"/>
            <a:endParaRPr lang="ru-RU" sz="4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ченица 11А класса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Хасанова Валерия 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Дикая Т.С.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60.radikal.ru/i170/0910/d1/00faa6a6be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183" cy="6858000"/>
          </a:xfrm>
          <a:prstGeom prst="rect">
            <a:avLst/>
          </a:prstGeom>
          <a:noFill/>
        </p:spPr>
      </p:pic>
      <p:pic>
        <p:nvPicPr>
          <p:cNvPr id="24580" name="Picture 4" descr="http://i066.radikal.ru/0910/7f/b9de9b20cd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332" y="188640"/>
            <a:ext cx="4557668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404664"/>
            <a:ext cx="8812088" cy="567546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Бернини 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Джованни 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Джан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Лоренцо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(1598-1680)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dirty="0" smtClean="0"/>
              <a:t>                            </a:t>
            </a: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8" name="Picture 2" descr="D:\Лера\Школа\худ культура\Бернини-Лоренцо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54153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 творчества Бернини: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ространственный размах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арадность и пышность декора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ибкая динамика форм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очетание архитектуры и скульптуры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спользование мрамора и позолоты.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iancoloto.com/anticroma/vaticano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ideopenroad.ru/wp-content/uploads/2012/03/s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82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vlasshole.users.photofile.ru/photo/vlasshole/96388668/116106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5601730" cy="6773555"/>
          </a:xfrm>
          <a:prstGeom prst="rect">
            <a:avLst/>
          </a:prstGeom>
          <a:noFill/>
        </p:spPr>
      </p:pic>
      <p:pic>
        <p:nvPicPr>
          <p:cNvPr id="20484" name="Picture 4" descr="http://www.art-drawing.ru/images/phocagallery/2/gian-lorenzo-bernini/thumbs/phoca_thumb_l_gian-lorenzo-bernini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774" y="404664"/>
            <a:ext cx="472822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c.pics.livejournal.com/vl_shvedov/20335867/1098782/109878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67" y="0"/>
            <a:ext cx="91492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Лера\Школа\худ культура\бернини-ФОНТАН-ЧЕТЫРЕХ-РЕК-Площадь-Навона-Ри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1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mytourstory.ru/uploads/images/pr1/vlassholehole/1/4208_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93" y="260648"/>
            <a:ext cx="9226793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55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DNA7 X86</cp:lastModifiedBy>
  <cp:revision>5</cp:revision>
  <dcterms:created xsi:type="dcterms:W3CDTF">2013-09-09T16:03:25Z</dcterms:created>
  <dcterms:modified xsi:type="dcterms:W3CDTF">2013-09-09T16:56:46Z</dcterms:modified>
</cp:coreProperties>
</file>