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  <p:sldMasterId id="2147483753" r:id="rId2"/>
  </p:sldMasterIdLst>
  <p:notesMasterIdLst>
    <p:notesMasterId r:id="rId2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63E94D-362E-432E-9DDE-EC0B40A783FF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  <p14:section name="Раздел без заголовка" id="{8946A102-BF48-4C74-A54C-AA7D1D252547}">
          <p14:sldIdLst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88510" autoAdjust="0"/>
  </p:normalViewPr>
  <p:slideViewPr>
    <p:cSldViewPr snapToGrid="0">
      <p:cViewPr varScale="1">
        <p:scale>
          <a:sx n="66" d="100"/>
          <a:sy n="66" d="100"/>
        </p:scale>
        <p:origin x="96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4E937-B96E-42DA-8E3A-0FC9ADAB5CFC}" type="datetimeFigureOut">
              <a:rPr lang="uk-UA" smtClean="0"/>
              <a:t>28.10.2014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6E2F-4D66-46C0-A81D-5535E8C42F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538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6E2F-4D66-46C0-A81D-5535E8C42F27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091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4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8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76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61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254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3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74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3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47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64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57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87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05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80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81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90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66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40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82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1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37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60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15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6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0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4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1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8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3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9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28788"/>
            <a:ext cx="9023819" cy="1403797"/>
          </a:xfrm>
        </p:spPr>
        <p:txBody>
          <a:bodyPr/>
          <a:lstStyle/>
          <a:p>
            <a:pPr algn="ctr"/>
            <a:r>
              <a:rPr lang="uk-UA" b="1" i="1" dirty="0"/>
              <a:t>Театральні професії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3" y="2395093"/>
            <a:ext cx="4343400" cy="3255264"/>
          </a:xfrm>
        </p:spPr>
      </p:pic>
    </p:spTree>
    <p:extLst>
      <p:ext uri="{BB962C8B-B14F-4D97-AF65-F5344CB8AC3E}">
        <p14:creationId xmlns:p14="http://schemas.microsoft.com/office/powerpoint/2010/main" val="1686638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21" y="0"/>
            <a:ext cx="12014579" cy="682388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гример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532264"/>
            <a:ext cx="5786651" cy="29479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72" y="532263"/>
            <a:ext cx="6227928" cy="2947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3480178"/>
            <a:ext cx="5786651" cy="33778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72" y="3480179"/>
            <a:ext cx="6227928" cy="33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45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0"/>
            <a:ext cx="12000931" cy="696036"/>
          </a:xfrm>
        </p:spPr>
        <p:txBody>
          <a:bodyPr>
            <a:normAutofit/>
          </a:bodyPr>
          <a:lstStyle/>
          <a:p>
            <a:pPr algn="ctr"/>
            <a:r>
              <a:rPr lang="ru-RU" i="1" dirty="0"/>
              <a:t>Професія хореографа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788" y="696035"/>
            <a:ext cx="10595211" cy="1774209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Важливу </a:t>
            </a:r>
            <a:r>
              <a:rPr lang="ru-RU" sz="2000" b="1" i="1" dirty="0"/>
              <a:t>роль у виставі відіграють музика й танець. Професія хореографа дуже важлива не тільки для балетної вистави або оперети, а й у драматичних виставах. </a:t>
            </a:r>
            <a:endParaRPr lang="en-US" sz="2000" b="1" i="1" dirty="0" smtClean="0"/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Хореограф</a:t>
            </a:r>
            <a:r>
              <a:rPr lang="ru-RU" sz="2000" b="1" i="1" dirty="0" smtClean="0"/>
              <a:t> </a:t>
            </a:r>
            <a:r>
              <a:rPr lang="ru-RU" sz="2000" b="1" i="1" dirty="0"/>
              <a:t>визначає стиль танців та рухи танцюристів, які допомагають втіленню ідеї режисера.</a:t>
            </a:r>
            <a:endParaRPr lang="uk-UA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2770494"/>
            <a:ext cx="4408227" cy="3575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386" y="2770494"/>
            <a:ext cx="3491613" cy="35757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96" y="2770494"/>
            <a:ext cx="4101090" cy="357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0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0"/>
            <a:ext cx="12000931" cy="736979"/>
          </a:xfrm>
        </p:spPr>
        <p:txBody>
          <a:bodyPr/>
          <a:lstStyle/>
          <a:p>
            <a:pPr algn="ctr"/>
            <a:r>
              <a:rPr lang="ru-RU" i="1" dirty="0"/>
              <a:t>Хореографія і балет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140" y="618698"/>
            <a:ext cx="10608860" cy="111456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Хореографія</a:t>
            </a:r>
            <a:r>
              <a:rPr lang="ru-RU" sz="2000" b="1" i="1" dirty="0" smtClean="0"/>
              <a:t> </a:t>
            </a:r>
            <a:r>
              <a:rPr lang="ru-RU" sz="2000" b="1" i="1" dirty="0"/>
              <a:t>— мистецтво створення танцю й танцювальних вистав</a:t>
            </a:r>
            <a:r>
              <a:rPr lang="ru-RU" sz="2000" b="1" i="1" dirty="0" smtClean="0"/>
              <a:t>,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розглядається </a:t>
            </a:r>
            <a:r>
              <a:rPr lang="ru-RU" sz="2000" b="1" i="1" dirty="0"/>
              <a:t>як сукупність двох галузей — мистецтва </a:t>
            </a:r>
            <a:r>
              <a:rPr lang="ru-RU" sz="2000" b="1" i="1" dirty="0">
                <a:solidFill>
                  <a:srgbClr val="FF0000"/>
                </a:solidFill>
              </a:rPr>
              <a:t>балету</a:t>
            </a:r>
            <a:r>
              <a:rPr lang="ru-RU" sz="2000" b="1" i="1" dirty="0"/>
              <a:t> та мистецтва </a:t>
            </a:r>
            <a:r>
              <a:rPr lang="ru-RU" sz="2000" b="1" i="1" dirty="0">
                <a:solidFill>
                  <a:srgbClr val="FF0000"/>
                </a:solidFill>
              </a:rPr>
              <a:t>танцю</a:t>
            </a:r>
            <a:r>
              <a:rPr lang="ru-RU" sz="2000" b="1" i="1" dirty="0"/>
              <a:t>.</a:t>
            </a:r>
            <a:endParaRPr lang="uk-UA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13" b="5898"/>
          <a:stretch/>
        </p:blipFill>
        <p:spPr>
          <a:xfrm>
            <a:off x="9362364" y="1733266"/>
            <a:ext cx="2829636" cy="5124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1733266"/>
            <a:ext cx="2538484" cy="5124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r="18945" b="-1562"/>
          <a:stretch/>
        </p:blipFill>
        <p:spPr>
          <a:xfrm>
            <a:off x="2729553" y="1733266"/>
            <a:ext cx="3698543" cy="5124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6" y="1733266"/>
            <a:ext cx="2934268" cy="512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3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0"/>
            <a:ext cx="12028227" cy="818866"/>
          </a:xfrm>
        </p:spPr>
        <p:txBody>
          <a:bodyPr/>
          <a:lstStyle/>
          <a:p>
            <a:pPr algn="ctr"/>
            <a:r>
              <a:rPr lang="ru-RU" i="1" dirty="0"/>
              <a:t>Балет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0436" y="818866"/>
            <a:ext cx="10581564" cy="156949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Балет</a:t>
            </a:r>
            <a:r>
              <a:rPr lang="ru-RU" sz="2000" b="1" i="1" dirty="0" smtClean="0"/>
              <a:t> </a:t>
            </a:r>
            <a:r>
              <a:rPr lang="ru-RU" sz="2000" b="1" i="1" dirty="0"/>
              <a:t>— вища “ театральна ” форма хореографічного мистецтва, в якій воно піднімається до рівня музично-сценічної вистави. </a:t>
            </a:r>
            <a:endParaRPr lang="en-US" sz="2000" b="1" i="1" dirty="0" smtClean="0"/>
          </a:p>
          <a:p>
            <a:r>
              <a:rPr lang="ru-RU" sz="2000" b="1" i="1" dirty="0" smtClean="0"/>
              <a:t>Балет </a:t>
            </a:r>
            <a:r>
              <a:rPr lang="ru-RU" sz="2000" b="1" i="1" dirty="0"/>
              <a:t>зародився в Італії близько 500 років тому.</a:t>
            </a:r>
            <a:endParaRPr lang="uk-UA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956816"/>
            <a:ext cx="6277970" cy="4901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3" y="1956816"/>
            <a:ext cx="5750257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0"/>
            <a:ext cx="12000931" cy="655093"/>
          </a:xfrm>
        </p:spPr>
        <p:txBody>
          <a:bodyPr/>
          <a:lstStyle/>
          <a:p>
            <a:pPr algn="ctr"/>
            <a:r>
              <a:rPr lang="ru-RU" i="1" dirty="0"/>
              <a:t>Професія хореографа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502555" y="655093"/>
            <a:ext cx="3689445" cy="6202907"/>
          </a:xfrm>
        </p:spPr>
        <p:txBody>
          <a:bodyPr>
            <a:normAutofit/>
          </a:bodyPr>
          <a:lstStyle/>
          <a:p>
            <a:r>
              <a:rPr lang="ru-RU" sz="1900" b="1" i="1" dirty="0" smtClean="0"/>
              <a:t>Хореографів </a:t>
            </a:r>
            <a:r>
              <a:rPr lang="ru-RU" sz="1900" b="1" i="1" dirty="0"/>
              <a:t>вважають попередниками режисерів. Автори романтичних балетів XVIII-XIX ст. були балетмейстерами, створювали особливу атмосферу цих балетів, що принесло їм грандіозний успіх. </a:t>
            </a:r>
            <a:endParaRPr lang="en-US" sz="1900" b="1" i="1" dirty="0" smtClean="0"/>
          </a:p>
          <a:p>
            <a:r>
              <a:rPr lang="ru-RU" sz="1900" b="1" i="1" dirty="0" smtClean="0"/>
              <a:t>У </a:t>
            </a:r>
            <a:r>
              <a:rPr lang="ru-RU" sz="1900" b="1" i="1" dirty="0"/>
              <a:t>наш час хореографічне мистецтво є одним з найпопулярніших</a:t>
            </a:r>
            <a:r>
              <a:rPr lang="ru-RU" sz="1900" b="1" i="1" dirty="0" smtClean="0"/>
              <a:t>.</a:t>
            </a:r>
            <a:endParaRPr lang="en-US" sz="1900" b="1" i="1" dirty="0" smtClean="0"/>
          </a:p>
          <a:p>
            <a:r>
              <a:rPr lang="ru-RU" sz="1900" b="1" i="1" dirty="0" smtClean="0"/>
              <a:t> </a:t>
            </a:r>
            <a:r>
              <a:rPr lang="ru-RU" sz="1900" b="1" i="1" dirty="0"/>
              <a:t>У ХХ столітті з’явились колективи </a:t>
            </a:r>
            <a:r>
              <a:rPr lang="ru-RU" sz="1900" b="1" i="1" dirty="0">
                <a:solidFill>
                  <a:srgbClr val="FF0000"/>
                </a:solidFill>
              </a:rPr>
              <a:t>народного</a:t>
            </a:r>
            <a:r>
              <a:rPr lang="ru-RU" sz="1900" b="1" i="1" dirty="0"/>
              <a:t> та </a:t>
            </a:r>
            <a:r>
              <a:rPr lang="ru-RU" sz="1900" b="1" i="1" dirty="0">
                <a:solidFill>
                  <a:srgbClr val="FF0000"/>
                </a:solidFill>
              </a:rPr>
              <a:t>естрадного танців</a:t>
            </a:r>
            <a:r>
              <a:rPr lang="ru-RU" sz="1900" b="1" i="1" dirty="0"/>
              <a:t>, зріс інтерес до </a:t>
            </a:r>
            <a:r>
              <a:rPr lang="ru-RU" sz="1900" b="1" i="1" dirty="0">
                <a:solidFill>
                  <a:srgbClr val="FF0000"/>
                </a:solidFill>
              </a:rPr>
              <a:t>бального</a:t>
            </a:r>
            <a:r>
              <a:rPr lang="ru-RU" sz="1900" b="1" i="1" dirty="0"/>
              <a:t>, </a:t>
            </a:r>
            <a:r>
              <a:rPr lang="ru-RU" sz="1900" b="1" i="1" dirty="0">
                <a:solidFill>
                  <a:srgbClr val="FF0000"/>
                </a:solidFill>
              </a:rPr>
              <a:t>спортивного</a:t>
            </a:r>
            <a:r>
              <a:rPr lang="ru-RU" sz="1900" b="1" i="1" dirty="0"/>
              <a:t> та </a:t>
            </a:r>
            <a:r>
              <a:rPr lang="ru-RU" sz="1900" b="1" i="1" dirty="0">
                <a:solidFill>
                  <a:srgbClr val="FF0000"/>
                </a:solidFill>
              </a:rPr>
              <a:t>східного танців</a:t>
            </a:r>
            <a:r>
              <a:rPr lang="ru-RU" sz="1900" b="1" i="1" dirty="0"/>
              <a:t>.</a:t>
            </a:r>
            <a:endParaRPr lang="uk-UA" sz="19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655092"/>
            <a:ext cx="8311486" cy="62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48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70" y="0"/>
            <a:ext cx="1200093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Спортивний танець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0" y="627797"/>
            <a:ext cx="5464142" cy="62302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2" y="1865754"/>
            <a:ext cx="6536788" cy="435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68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49" y="0"/>
            <a:ext cx="11995052" cy="647114"/>
          </a:xfrm>
        </p:spPr>
        <p:txBody>
          <a:bodyPr/>
          <a:lstStyle/>
          <a:p>
            <a:pPr algn="ctr"/>
            <a:r>
              <a:rPr lang="ru-RU" dirty="0" smtClean="0"/>
              <a:t>Народний та естрадний танець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3" y="3549674"/>
            <a:ext cx="5388816" cy="33083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16" y="3549674"/>
            <a:ext cx="5101883" cy="3339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090" y="647114"/>
            <a:ext cx="5130910" cy="2902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3" y="647114"/>
            <a:ext cx="5388816" cy="29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32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12" y="0"/>
            <a:ext cx="12023187" cy="6049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Бальний танець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94" y="604908"/>
            <a:ext cx="5875605" cy="62530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604909"/>
            <a:ext cx="6147582" cy="62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5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0"/>
            <a:ext cx="12009119" cy="661182"/>
          </a:xfrm>
        </p:spPr>
        <p:txBody>
          <a:bodyPr/>
          <a:lstStyle/>
          <a:p>
            <a:pPr algn="ctr"/>
            <a:r>
              <a:rPr lang="ru-RU" dirty="0" smtClean="0"/>
              <a:t>Сх</a:t>
            </a:r>
            <a:r>
              <a:rPr lang="uk-UA" dirty="0" smtClean="0"/>
              <a:t>ідний танець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57" y="661182"/>
            <a:ext cx="5467644" cy="61968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8" y="661182"/>
            <a:ext cx="6541479" cy="619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9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8812" y="1308295"/>
            <a:ext cx="12023188" cy="43047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Савченко Аліси  </a:t>
            </a:r>
          </a:p>
          <a:p>
            <a:pPr marL="0" indent="0" algn="ctr">
              <a:buNone/>
            </a:pPr>
            <a:r>
              <a:rPr lang="uk-UA" sz="2800" b="1" i="1" dirty="0" smtClean="0"/>
              <a:t>9 клас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233232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095" y="0"/>
            <a:ext cx="7912048" cy="2032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Театр це </a:t>
            </a:r>
            <a:r>
              <a:rPr lang="ru-RU" b="1" i="1" dirty="0"/>
              <a:t>—</a:t>
            </a:r>
            <a:r>
              <a:rPr lang="ru-RU" b="1" i="1" dirty="0" smtClean="0"/>
              <a:t> колективне мистецтво. </a:t>
            </a:r>
            <a:r>
              <a:rPr lang="ru-RU" b="1" i="1" dirty="0"/>
              <a:t>Вистава є результатом діяльності багатьох людей, не тільки тих,що з’являються на сцені, але й тих, які виготовляють предмети реквізиту, костюми, встановлюють світло, зустрічають глядачів, тобто вистава — це водночас і творчість, і виробництво. Щоб театральна вистава дійшла до глядача потрібно прикласти чимало зусиль людей різних професій.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6" y="2032000"/>
            <a:ext cx="10580914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93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7749" y="0"/>
            <a:ext cx="8911687" cy="118682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Драматург — автор літературного тексту вистави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4570" y="1407887"/>
            <a:ext cx="5007429" cy="532674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Драматург</a:t>
            </a:r>
            <a:r>
              <a:rPr lang="ru-RU" sz="2400" b="1" i="1" dirty="0" smtClean="0"/>
              <a:t> це — </a:t>
            </a:r>
            <a:r>
              <a:rPr lang="ru-RU" sz="2400" b="1" i="1" dirty="0"/>
              <a:t>письменник, який створює драматичні </a:t>
            </a:r>
            <a:r>
              <a:rPr lang="ru-RU" sz="2400" b="1" i="1" dirty="0" smtClean="0"/>
              <a:t>твори </a:t>
            </a:r>
            <a:r>
              <a:rPr lang="ru-RU" sz="2400" b="1" i="1" dirty="0"/>
              <a:t>— автор літературного тексту вистави. Найвідоміший драматург — Вільям Шекспір.</a:t>
            </a:r>
            <a:endParaRPr lang="uk-UA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186822"/>
            <a:ext cx="6860082" cy="567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61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14" y="0"/>
            <a:ext cx="10551886" cy="1088571"/>
          </a:xfrm>
        </p:spPr>
        <p:txBody>
          <a:bodyPr>
            <a:normAutofit/>
          </a:bodyPr>
          <a:lstStyle/>
          <a:p>
            <a:pPr algn="ctr"/>
            <a:r>
              <a:rPr lang="ru-RU" i="1" dirty="0"/>
              <a:t>Режисер — керівник сценічного життя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6400" y="769258"/>
            <a:ext cx="4049486" cy="608874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Режисер</a:t>
            </a:r>
            <a:r>
              <a:rPr lang="ru-RU" sz="2000" b="1" i="1" dirty="0" smtClean="0"/>
              <a:t> </a:t>
            </a:r>
            <a:r>
              <a:rPr lang="ru-RU" sz="2000" b="1" i="1" dirty="0"/>
              <a:t>— постановник спектаклю, кінофільму, естрадно-концертної програми, циркової вистави. Його роль особливо виділилась на рубежі ХХ ст. Зросла роль режисера завдяки </a:t>
            </a:r>
            <a:r>
              <a:rPr lang="ru-RU" sz="2000" b="1" i="1" dirty="0" smtClean="0"/>
              <a:t>К. Станіславському </a:t>
            </a:r>
            <a:r>
              <a:rPr lang="ru-RU" sz="2000" b="1" i="1" dirty="0"/>
              <a:t>та В.Немировичу-Данченко, які заснували Московський художній театр. Вони домоглись, щоб режисерський замисел підпорядковував собі всі елементи спектаклю.</a:t>
            </a:r>
            <a:endParaRPr lang="uk-UA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208314"/>
            <a:ext cx="3817257" cy="5649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3" y="1208314"/>
            <a:ext cx="4020456" cy="56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556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7592" y="0"/>
            <a:ext cx="8911687" cy="655093"/>
          </a:xfrm>
        </p:spPr>
        <p:txBody>
          <a:bodyPr/>
          <a:lstStyle/>
          <a:p>
            <a:pPr algn="ctr"/>
            <a:r>
              <a:rPr lang="ru-RU" i="1" dirty="0"/>
              <a:t>Актор — володар сцени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0436" y="655093"/>
            <a:ext cx="10581563" cy="1269241"/>
          </a:xfrm>
        </p:spPr>
        <p:txBody>
          <a:bodyPr>
            <a:normAutofit/>
          </a:bodyPr>
          <a:lstStyle/>
          <a:p>
            <a:r>
              <a:rPr lang="ru-RU" b="1" dirty="0" smtClean="0"/>
              <a:t>Головна </a:t>
            </a:r>
            <a:r>
              <a:rPr lang="ru-RU" b="1" dirty="0"/>
              <a:t>особа у виставі — </a:t>
            </a:r>
            <a:r>
              <a:rPr lang="ru-RU" b="1" dirty="0">
                <a:solidFill>
                  <a:srgbClr val="FF0000"/>
                </a:solidFill>
              </a:rPr>
              <a:t>актор</a:t>
            </a:r>
            <a:r>
              <a:rPr lang="ru-RU" b="1" dirty="0"/>
              <a:t>. Роль, яку він виконує, створюється не тільки його голосом, мімікою, жестами, а також чимось невловимим — його настроєм, душею. </a:t>
            </a:r>
            <a:endParaRPr lang="en-US" b="1" dirty="0" smtClean="0"/>
          </a:p>
          <a:p>
            <a:r>
              <a:rPr lang="ru-RU" b="1" dirty="0"/>
              <a:t>Щоб зрозуміти свого героя, актор повинен проникнути в його душу, життя, світогляд.</a:t>
            </a:r>
            <a:endParaRPr lang="uk-UA" b="1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73" y="1924334"/>
            <a:ext cx="6227928" cy="4933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924334"/>
            <a:ext cx="5786651" cy="49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2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96037"/>
          </a:xfrm>
        </p:spPr>
        <p:txBody>
          <a:bodyPr/>
          <a:lstStyle/>
          <a:p>
            <a:pPr algn="ctr"/>
            <a:r>
              <a:rPr lang="ru-RU" i="1" dirty="0"/>
              <a:t>Театральні професії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140" y="696037"/>
            <a:ext cx="10608859" cy="1487605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Крім </a:t>
            </a:r>
            <a:r>
              <a:rPr lang="ru-RU" b="1" i="1" dirty="0"/>
              <a:t>зазначених вище , у театрі існує багато професій, без яких немає театральної вистави. Так, художньою мовою вистави є декорації,освітлення, архітектурні прикраси. Усе це залежить від фантазії та професіоналізму </a:t>
            </a:r>
            <a:r>
              <a:rPr lang="ru-RU" b="1" i="1" dirty="0">
                <a:solidFill>
                  <a:srgbClr val="FF0000"/>
                </a:solidFill>
              </a:rPr>
              <a:t>художника-декоратора</a:t>
            </a:r>
            <a:r>
              <a:rPr lang="ru-RU" b="1" i="1" dirty="0"/>
              <a:t>. Неможливо уявити собі виставу без музичного оформлення, яким займається </a:t>
            </a:r>
            <a:r>
              <a:rPr lang="ru-RU" b="1" i="1" dirty="0">
                <a:solidFill>
                  <a:srgbClr val="FF0000"/>
                </a:solidFill>
              </a:rPr>
              <a:t>звукооператор</a:t>
            </a:r>
            <a:r>
              <a:rPr lang="ru-RU" b="1" i="1" dirty="0"/>
              <a:t>. Організація простору сцени підвладна </a:t>
            </a:r>
            <a:r>
              <a:rPr lang="ru-RU" b="1" i="1" dirty="0">
                <a:solidFill>
                  <a:srgbClr val="FF0000"/>
                </a:solidFill>
              </a:rPr>
              <a:t>сценографу</a:t>
            </a:r>
            <a:r>
              <a:rPr lang="ru-RU" b="1" i="1" dirty="0"/>
              <a:t>.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1" b="11702"/>
          <a:stretch/>
        </p:blipFill>
        <p:spPr>
          <a:xfrm>
            <a:off x="1213134" y="4722125"/>
            <a:ext cx="3044968" cy="2135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34" y="2183641"/>
            <a:ext cx="3044967" cy="2538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101" y="2183642"/>
            <a:ext cx="5431809" cy="46743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09" y="2183640"/>
            <a:ext cx="2502089" cy="467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93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0"/>
            <a:ext cx="12028227" cy="641445"/>
          </a:xfrm>
        </p:spPr>
        <p:txBody>
          <a:bodyPr>
            <a:normAutofit/>
          </a:bodyPr>
          <a:lstStyle/>
          <a:p>
            <a:pPr algn="ctr"/>
            <a:r>
              <a:rPr lang="ru-RU" i="1" dirty="0"/>
              <a:t>Театральні професії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42198" y="641444"/>
            <a:ext cx="10649802" cy="6216555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Важливими </a:t>
            </a:r>
            <a:r>
              <a:rPr lang="ru-RU" sz="3600" b="1" i="1" dirty="0"/>
              <a:t>є професії </a:t>
            </a:r>
            <a:r>
              <a:rPr lang="ru-RU" sz="3600" b="1" i="1" dirty="0">
                <a:solidFill>
                  <a:srgbClr val="FF0000"/>
                </a:solidFill>
              </a:rPr>
              <a:t>художника по костюмах та </a:t>
            </a:r>
            <a:r>
              <a:rPr lang="ru-RU" sz="3600" b="1" i="1" dirty="0" smtClean="0">
                <a:solidFill>
                  <a:srgbClr val="FF0000"/>
                </a:solidFill>
              </a:rPr>
              <a:t> костюмера</a:t>
            </a:r>
            <a:r>
              <a:rPr lang="ru-RU" sz="3600" b="1" i="1" dirty="0"/>
              <a:t>, які навіть за кольором костюмів допомагають виражати емоційний стан персонажу. </a:t>
            </a:r>
            <a:endParaRPr lang="en-US" sz="3600" b="1" i="1" dirty="0" smtClean="0"/>
          </a:p>
          <a:p>
            <a:r>
              <a:rPr lang="ru-RU" sz="3600" b="1" i="1" dirty="0" smtClean="0"/>
              <a:t>Чарівник-</a:t>
            </a:r>
            <a:r>
              <a:rPr lang="ru-RU" sz="3600" b="1" i="1" dirty="0" smtClean="0">
                <a:solidFill>
                  <a:srgbClr val="FF0000"/>
                </a:solidFill>
              </a:rPr>
              <a:t>гример </a:t>
            </a:r>
            <a:r>
              <a:rPr lang="ru-RU" sz="3600" b="1" i="1" dirty="0"/>
              <a:t>змінює зовнішність актора, а </a:t>
            </a:r>
            <a:r>
              <a:rPr lang="ru-RU" sz="3600" b="1" i="1" dirty="0">
                <a:solidFill>
                  <a:srgbClr val="FF0000"/>
                </a:solidFill>
              </a:rPr>
              <a:t>реквізитор </a:t>
            </a:r>
            <a:r>
              <a:rPr lang="ru-RU" sz="3600" b="1" i="1" dirty="0"/>
              <a:t>турбується, щоб речі на сцені відповідали часу та подіям. Так, зусиллями багатьох робітників театральних професій і народжується театральна вистава як справжній витвір мистецтва.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036538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0"/>
            <a:ext cx="12028227" cy="736979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художник </a:t>
            </a:r>
            <a:r>
              <a:rPr lang="ru-RU" i="1" dirty="0">
                <a:solidFill>
                  <a:schemeClr val="tx1"/>
                </a:solidFill>
              </a:rPr>
              <a:t>по костюмах та  </a:t>
            </a:r>
            <a:r>
              <a:rPr lang="ru-RU" i="1" dirty="0" smtClean="0">
                <a:solidFill>
                  <a:schemeClr val="tx1"/>
                </a:solidFill>
              </a:rPr>
              <a:t>костюмер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5" y="736979"/>
            <a:ext cx="6186985" cy="308439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3" y="3821373"/>
            <a:ext cx="6186988" cy="3036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728590"/>
            <a:ext cx="5841242" cy="2733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0" y="3462264"/>
            <a:ext cx="5841243" cy="33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1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0"/>
            <a:ext cx="12028227" cy="709684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художник по костюмах та  костюмер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74" y="714868"/>
            <a:ext cx="12028226" cy="61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8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569</TotalTime>
  <Words>493</Words>
  <Application>Microsoft Office PowerPoint</Application>
  <PresentationFormat>Широкоэкранный</PresentationFormat>
  <Paragraphs>36</Paragraphs>
  <Slides>19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Tw Cen MT</vt:lpstr>
      <vt:lpstr>Wingdings 3</vt:lpstr>
      <vt:lpstr>Легкий дым</vt:lpstr>
      <vt:lpstr>Капля</vt:lpstr>
      <vt:lpstr>Театральні професії</vt:lpstr>
      <vt:lpstr>Презентация PowerPoint</vt:lpstr>
      <vt:lpstr>Драматург — автор літературного тексту вистави</vt:lpstr>
      <vt:lpstr>Режисер — керівник сценічного життя</vt:lpstr>
      <vt:lpstr>Актор — володар сцени</vt:lpstr>
      <vt:lpstr>Театральні професії</vt:lpstr>
      <vt:lpstr>Театральні професії</vt:lpstr>
      <vt:lpstr>художник по костюмах та  костюмер</vt:lpstr>
      <vt:lpstr>художник по костюмах та  костюмер</vt:lpstr>
      <vt:lpstr>гример</vt:lpstr>
      <vt:lpstr>Професія хореографа</vt:lpstr>
      <vt:lpstr>Хореографія і балет</vt:lpstr>
      <vt:lpstr>Балет</vt:lpstr>
      <vt:lpstr>Професія хореографа</vt:lpstr>
      <vt:lpstr>Спортивний танець </vt:lpstr>
      <vt:lpstr>Народний та естрадний танець</vt:lpstr>
      <vt:lpstr>Бальний танець </vt:lpstr>
      <vt:lpstr>Східний танець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Театральні професії</dc:title>
  <dc:creator>Toshiba</dc:creator>
  <cp:lastModifiedBy>Toshiba</cp:lastModifiedBy>
  <cp:revision>29</cp:revision>
  <dcterms:created xsi:type="dcterms:W3CDTF">2014-10-27T12:19:00Z</dcterms:created>
  <dcterms:modified xsi:type="dcterms:W3CDTF">2014-10-28T11:40:33Z</dcterms:modified>
</cp:coreProperties>
</file>