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FEE5-7EBB-482A-B208-60C51156C4E5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7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FEE5-7EBB-482A-B208-60C51156C4E5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37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FEE5-7EBB-482A-B208-60C51156C4E5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5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FEE5-7EBB-482A-B208-60C51156C4E5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0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FEE5-7EBB-482A-B208-60C51156C4E5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0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FEE5-7EBB-482A-B208-60C51156C4E5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8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FEE5-7EBB-482A-B208-60C51156C4E5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87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FEE5-7EBB-482A-B208-60C51156C4E5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96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FEE5-7EBB-482A-B208-60C51156C4E5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2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FEE5-7EBB-482A-B208-60C51156C4E5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80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FEE5-7EBB-482A-B208-60C51156C4E5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82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FEE5-7EBB-482A-B208-60C51156C4E5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B0D95-11B3-4FEA-96AF-10ABD413C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Соломія Крушельницька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(</a:t>
            </a:r>
            <a:r>
              <a:rPr lang="uk-UA" sz="4400" dirty="0" smtClean="0">
                <a:solidFill>
                  <a:schemeClr val="accent2">
                    <a:lumMod val="75000"/>
                  </a:schemeClr>
                </a:solidFill>
              </a:rPr>
              <a:t>1872-1952)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8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r="32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301208"/>
            <a:ext cx="5486400" cy="80486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Могила </a:t>
            </a:r>
            <a:r>
              <a:rPr lang="ru-RU" sz="1800" dirty="0" err="1" smtClean="0"/>
              <a:t>Соломії</a:t>
            </a:r>
            <a:r>
              <a:rPr lang="ru-RU" sz="1800" dirty="0" smtClean="0"/>
              <a:t> </a:t>
            </a:r>
            <a:r>
              <a:rPr lang="ru-RU" sz="1800" dirty="0" err="1" smtClean="0"/>
              <a:t>Крушельницької</a:t>
            </a:r>
            <a:r>
              <a:rPr lang="ru-RU" sz="1800" dirty="0" smtClean="0"/>
              <a:t> у </a:t>
            </a:r>
            <a:r>
              <a:rPr lang="ru-RU" sz="1800" dirty="0" err="1" smtClean="0"/>
              <a:t>Львові</a:t>
            </a:r>
            <a:r>
              <a:rPr lang="ru-RU" sz="1800" dirty="0" smtClean="0"/>
              <a:t> на </a:t>
            </a:r>
            <a:r>
              <a:rPr lang="ru-RU" sz="1800" dirty="0" err="1" smtClean="0"/>
              <a:t>Личаківському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кладовищі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20608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82" t="10574" r="-5264" b="27014"/>
          <a:stretch/>
        </p:blipFill>
        <p:spPr>
          <a:xfrm>
            <a:off x="1547664" y="116632"/>
            <a:ext cx="5400600" cy="4602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797152"/>
            <a:ext cx="5444008" cy="1800200"/>
          </a:xfrm>
        </p:spPr>
        <p:txBody>
          <a:bodyPr>
            <a:normAutofit/>
          </a:bodyPr>
          <a:lstStyle/>
          <a:p>
            <a:r>
              <a:rPr lang="uk-UA" sz="1900" dirty="0" smtClean="0"/>
              <a:t>Соломія Крушельницька співала у Мілані, Львівській, Краківській та Варшавських операх, але головне – це те,що на протязі усього життя вона пропагувала твори українських </a:t>
            </a:r>
            <a:r>
              <a:rPr lang="uk-UA" sz="1900" dirty="0" err="1" smtClean="0"/>
              <a:t>комозиторів</a:t>
            </a:r>
            <a:r>
              <a:rPr lang="uk-UA" sz="1900" dirty="0" smtClean="0"/>
              <a:t>, українську народну пісню. </a:t>
            </a:r>
            <a:endParaRPr lang="ru-RU" sz="1900" dirty="0"/>
          </a:p>
        </p:txBody>
      </p:sp>
      <p:pic>
        <p:nvPicPr>
          <p:cNvPr id="6" name="Solom_ya_Krushelnicka_-_V_vc_mo_v_vc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6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628800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ПРЕЗЕНТАЦІЮ НА ТЕМУ : «СОЛОМІЯ КРУЩЕЛЬНИЦЬКА» ВИКОНАЛА:</a:t>
            </a: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УЧЕНИЦЯ 9-А КЛАСУ</a:t>
            </a: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ГІМНАЗІЇ №290</a:t>
            </a: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М.КИЄВА</a:t>
            </a: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БОГДАРЕНКО СВІТЛАНА </a:t>
            </a: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КЕРІВНИК:</a:t>
            </a: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ВАСИЛЕНКО ЛЮДМИЛА ІВАНІВНА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2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Сторінка з життя 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2852928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340768"/>
            <a:ext cx="3384376" cy="44523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1268760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Народилася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Соломія</a:t>
            </a:r>
            <a:r>
              <a:rPr lang="ru-RU" sz="2400" dirty="0" smtClean="0"/>
              <a:t> </a:t>
            </a:r>
            <a:r>
              <a:rPr lang="ru-RU" sz="2400" dirty="0" err="1" smtClean="0"/>
              <a:t>Амвросіївна</a:t>
            </a:r>
            <a:r>
              <a:rPr lang="ru-RU" sz="2400" dirty="0" smtClean="0"/>
              <a:t> </a:t>
            </a:r>
            <a:r>
              <a:rPr lang="ru-RU" sz="2400" dirty="0" err="1" smtClean="0"/>
              <a:t>Крушельницька</a:t>
            </a:r>
            <a:r>
              <a:rPr lang="ru-RU" sz="2400" dirty="0" smtClean="0"/>
              <a:t> 23 </a:t>
            </a:r>
            <a:r>
              <a:rPr lang="ru-RU" sz="2400" dirty="0" err="1" smtClean="0"/>
              <a:t>вересня</a:t>
            </a:r>
            <a:r>
              <a:rPr lang="ru-RU" sz="2400" dirty="0" smtClean="0"/>
              <a:t> 1872 року у </a:t>
            </a:r>
            <a:r>
              <a:rPr lang="ru-RU" sz="2400" dirty="0" err="1" smtClean="0"/>
              <a:t>селі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Білявинці</a:t>
            </a:r>
            <a:r>
              <a:rPr lang="ru-RU" sz="2400" dirty="0" smtClean="0"/>
              <a:t>, </a:t>
            </a:r>
            <a:r>
              <a:rPr lang="ru-RU" sz="2400" dirty="0" err="1" smtClean="0"/>
              <a:t>тепер</a:t>
            </a:r>
            <a:r>
              <a:rPr lang="ru-RU" sz="2400" dirty="0" smtClean="0"/>
              <a:t> </a:t>
            </a:r>
            <a:r>
              <a:rPr lang="ru-RU" sz="2400" dirty="0" err="1" smtClean="0"/>
              <a:t>Бучацького</a:t>
            </a:r>
            <a:r>
              <a:rPr lang="ru-RU" sz="2400" dirty="0" smtClean="0"/>
              <a:t> району </a:t>
            </a:r>
            <a:r>
              <a:rPr lang="ru-RU" sz="2400" dirty="0" err="1" smtClean="0"/>
              <a:t>Тернопільської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області</a:t>
            </a:r>
            <a:r>
              <a:rPr lang="ru-RU" sz="2400" dirty="0" smtClean="0"/>
              <a:t>, в </a:t>
            </a:r>
            <a:r>
              <a:rPr lang="ru-RU" sz="2400" dirty="0" err="1" smtClean="0"/>
              <a:t>сім'ї</a:t>
            </a:r>
            <a:r>
              <a:rPr lang="ru-RU" sz="2400" dirty="0" smtClean="0"/>
              <a:t> </a:t>
            </a:r>
            <a:r>
              <a:rPr lang="ru-RU" sz="2400" dirty="0" err="1" smtClean="0"/>
              <a:t>священика</a:t>
            </a:r>
            <a:r>
              <a:rPr lang="ru-RU" sz="2400" dirty="0" smtClean="0"/>
              <a:t>, </a:t>
            </a:r>
            <a:r>
              <a:rPr lang="ru-RU" sz="2400" dirty="0" err="1" smtClean="0"/>
              <a:t>пароха</a:t>
            </a:r>
            <a:r>
              <a:rPr lang="ru-RU" sz="2400" dirty="0" smtClean="0"/>
              <a:t> села о. </a:t>
            </a:r>
            <a:r>
              <a:rPr lang="ru-RU" sz="2400" dirty="0" err="1" smtClean="0"/>
              <a:t>Амвросія</a:t>
            </a:r>
            <a:r>
              <a:rPr lang="ru-RU" sz="2400" dirty="0" smtClean="0"/>
              <a:t> </a:t>
            </a:r>
            <a:r>
              <a:rPr lang="ru-RU" sz="2400" dirty="0" err="1" smtClean="0"/>
              <a:t>Крушельницького</a:t>
            </a:r>
            <a:r>
              <a:rPr lang="ru-RU" sz="2400" dirty="0"/>
              <a:t> </a:t>
            </a:r>
            <a:r>
              <a:rPr lang="ru-RU" sz="2400" dirty="0" smtClean="0"/>
              <a:t>та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дружини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Теодори</a:t>
            </a:r>
            <a:r>
              <a:rPr lang="ru-RU" sz="2400" dirty="0" smtClean="0"/>
              <a:t> </a:t>
            </a:r>
            <a:r>
              <a:rPr lang="ru-RU" sz="2400" dirty="0" err="1" smtClean="0"/>
              <a:t>Марії</a:t>
            </a:r>
            <a:r>
              <a:rPr lang="ru-RU" sz="2400" dirty="0" smtClean="0"/>
              <a:t>— </a:t>
            </a:r>
            <a:r>
              <a:rPr lang="ru-RU" sz="2400" dirty="0" err="1" smtClean="0"/>
              <a:t>доньки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Григорія</a:t>
            </a:r>
            <a:r>
              <a:rPr lang="ru-RU" sz="2400" dirty="0" smtClean="0"/>
              <a:t> </a:t>
            </a:r>
            <a:r>
              <a:rPr lang="ru-RU" sz="2400" dirty="0" err="1" smtClean="0"/>
              <a:t>Савчинського</a:t>
            </a:r>
            <a:r>
              <a:rPr lang="ru-RU" sz="2400" dirty="0" smtClean="0"/>
              <a:t>. Походить </a:t>
            </a:r>
            <a:r>
              <a:rPr lang="ru-RU" sz="2400" dirty="0" err="1" smtClean="0"/>
              <a:t>із</a:t>
            </a:r>
            <a:r>
              <a:rPr lang="ru-RU" sz="2400" dirty="0" smtClean="0"/>
              <a:t> шляхетного й </a:t>
            </a:r>
            <a:r>
              <a:rPr lang="ru-RU" sz="2400" dirty="0" err="1" smtClean="0"/>
              <a:t>старовинного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українського</a:t>
            </a:r>
            <a:r>
              <a:rPr lang="ru-RU" sz="2400" dirty="0" smtClean="0"/>
              <a:t> роду.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269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ДИТИНСТВО</a:t>
            </a:r>
            <a:r>
              <a:rPr lang="uk-UA" dirty="0" smtClean="0"/>
              <a:t>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РАЗОМ ІЗ ПІСНЕЮ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Співати</a:t>
            </a:r>
            <a:r>
              <a:rPr lang="ru-RU" sz="2000" dirty="0" smtClean="0"/>
              <a:t> почала с </a:t>
            </a:r>
            <a:r>
              <a:rPr lang="ru-RU" sz="2000" dirty="0" err="1" smtClean="0"/>
              <a:t>юних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. У </a:t>
            </a:r>
            <a:r>
              <a:rPr lang="ru-RU" sz="2000" dirty="0" err="1" smtClean="0"/>
              <a:t>дитинстві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співачка</a:t>
            </a:r>
            <a:r>
              <a:rPr lang="ru-RU" sz="2000" dirty="0" smtClean="0"/>
              <a:t> знала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пісень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вона </a:t>
            </a:r>
            <a:r>
              <a:rPr lang="ru-RU" sz="2000" dirty="0" err="1" smtClean="0"/>
              <a:t>вивчала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безпосередньо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селян. </a:t>
            </a:r>
            <a:r>
              <a:rPr lang="ru-RU" sz="2000" dirty="0" err="1" smtClean="0"/>
              <a:t>Основи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підготовки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отримала</a:t>
            </a:r>
            <a:r>
              <a:rPr lang="ru-RU" sz="2000" dirty="0" smtClean="0"/>
              <a:t> в </a:t>
            </a:r>
            <a:r>
              <a:rPr lang="ru-RU" sz="2000" dirty="0" err="1" smtClean="0"/>
              <a:t>Тернопільській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гімназії</a:t>
            </a:r>
            <a:r>
              <a:rPr lang="ru-RU" sz="2000" dirty="0" smtClean="0"/>
              <a:t>, в </a:t>
            </a:r>
            <a:r>
              <a:rPr lang="ru-RU" sz="2000" dirty="0" err="1" smtClean="0"/>
              <a:t>якій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здавала</a:t>
            </a:r>
            <a:r>
              <a:rPr lang="ru-RU" sz="2000" dirty="0" smtClean="0"/>
              <a:t> </a:t>
            </a:r>
            <a:r>
              <a:rPr lang="ru-RU" sz="2000" dirty="0" err="1" smtClean="0"/>
              <a:t>іспити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екстерном</a:t>
            </a:r>
            <a:r>
              <a:rPr lang="ru-RU" sz="2000" dirty="0" smtClean="0"/>
              <a:t>. Тут вона </a:t>
            </a:r>
            <a:r>
              <a:rPr lang="ru-RU" sz="2000" dirty="0" err="1" smtClean="0"/>
              <a:t>зблизилася</a:t>
            </a:r>
            <a:r>
              <a:rPr lang="ru-RU" sz="2000" dirty="0" smtClean="0"/>
              <a:t> з </a:t>
            </a:r>
            <a:r>
              <a:rPr lang="ru-RU" sz="2000" dirty="0" err="1" smtClean="0"/>
              <a:t>музичним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гуртком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гімназистів</a:t>
            </a:r>
            <a:r>
              <a:rPr lang="ru-RU" sz="2000" dirty="0" smtClean="0"/>
              <a:t>, членом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Денис </a:t>
            </a:r>
            <a:r>
              <a:rPr lang="ru-RU" sz="2000" dirty="0" err="1" smtClean="0"/>
              <a:t>Січинський</a:t>
            </a:r>
            <a:r>
              <a:rPr lang="ru-RU" sz="2000" dirty="0" smtClean="0"/>
              <a:t> — </a:t>
            </a:r>
            <a:r>
              <a:rPr lang="ru-RU" sz="2000" dirty="0" err="1" smtClean="0"/>
              <a:t>згодом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відомий</a:t>
            </a:r>
            <a:r>
              <a:rPr lang="ru-RU" sz="2000" dirty="0" smtClean="0"/>
              <a:t> композитор, перший в </a:t>
            </a:r>
            <a:r>
              <a:rPr lang="ru-RU" sz="2000" dirty="0" err="1" smtClean="0"/>
              <a:t>Галичині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музикант-професіонал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3717032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1883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Шевченківському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концерті</a:t>
            </a:r>
            <a:r>
              <a:rPr lang="ru-RU" sz="2000" dirty="0" smtClean="0"/>
              <a:t> у </a:t>
            </a:r>
            <a:r>
              <a:rPr lang="ru-RU" sz="2000" dirty="0" err="1" smtClean="0"/>
              <a:t>Тернополі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відбувся</a:t>
            </a:r>
            <a:r>
              <a:rPr lang="ru-RU" sz="2000" dirty="0" smtClean="0"/>
              <a:t> перший </a:t>
            </a:r>
            <a:r>
              <a:rPr lang="ru-RU" sz="2000" dirty="0" err="1" smtClean="0"/>
              <a:t>прилюдний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виступ</a:t>
            </a:r>
            <a:r>
              <a:rPr lang="ru-RU" sz="2000" dirty="0" smtClean="0"/>
              <a:t> </a:t>
            </a:r>
            <a:r>
              <a:rPr lang="ru-RU" sz="2000" dirty="0" err="1" smtClean="0"/>
              <a:t>Соломії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співала</a:t>
            </a:r>
            <a:r>
              <a:rPr lang="ru-RU" sz="2000" dirty="0" smtClean="0"/>
              <a:t> в </a:t>
            </a:r>
            <a:r>
              <a:rPr lang="ru-RU" sz="2000" dirty="0" err="1" smtClean="0"/>
              <a:t>хорі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товариства</a:t>
            </a:r>
            <a:r>
              <a:rPr lang="ru-RU" sz="2000" dirty="0" smtClean="0"/>
              <a:t> «</a:t>
            </a:r>
            <a:r>
              <a:rPr lang="ru-RU" sz="2000" dirty="0" err="1" smtClean="0"/>
              <a:t>Руська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бесіда</a:t>
            </a:r>
            <a:r>
              <a:rPr lang="ru-RU" sz="2000" dirty="0" smtClean="0"/>
              <a:t>». На одному з </a:t>
            </a:r>
            <a:r>
              <a:rPr lang="ru-RU" sz="2000" dirty="0" err="1" smtClean="0"/>
              <a:t>концертів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хору 2 </a:t>
            </a:r>
            <a:r>
              <a:rPr lang="ru-RU" sz="2000" dirty="0" err="1" smtClean="0"/>
              <a:t>серпня</a:t>
            </a:r>
            <a:r>
              <a:rPr lang="ru-RU" sz="2000" dirty="0" smtClean="0"/>
              <a:t> 1885 року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присутній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Іван</a:t>
            </a:r>
            <a:r>
              <a:rPr lang="ru-RU" sz="2000" dirty="0" smtClean="0"/>
              <a:t> Франко,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разом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українськими</a:t>
            </a:r>
            <a:r>
              <a:rPr lang="ru-RU" sz="2000" dirty="0" smtClean="0"/>
              <a:t>, </a:t>
            </a:r>
            <a:r>
              <a:rPr lang="ru-RU" sz="2000" dirty="0" err="1" smtClean="0"/>
              <a:t>російськими</a:t>
            </a:r>
            <a:r>
              <a:rPr lang="ru-RU" sz="2000" dirty="0" smtClean="0"/>
              <a:t> і </a:t>
            </a:r>
            <a:r>
              <a:rPr lang="ru-RU" sz="2000" dirty="0" err="1" smtClean="0"/>
              <a:t>болгарськими</a:t>
            </a:r>
            <a:r>
              <a:rPr lang="ru-RU" sz="2000" dirty="0" smtClean="0"/>
              <a:t> студентами та композитором Остапом </a:t>
            </a:r>
            <a:r>
              <a:rPr lang="ru-RU" sz="2000" dirty="0" err="1" smtClean="0"/>
              <a:t>Нижанківським</a:t>
            </a:r>
            <a:r>
              <a:rPr lang="ru-RU" sz="2000" dirty="0" smtClean="0"/>
              <a:t>, художником і </a:t>
            </a:r>
            <a:r>
              <a:rPr lang="ru-RU" sz="2000" dirty="0" err="1" smtClean="0"/>
              <a:t>поетом</a:t>
            </a:r>
            <a:r>
              <a:rPr lang="ru-RU" sz="2000" dirty="0" smtClean="0"/>
              <a:t> Корнилом </a:t>
            </a:r>
            <a:r>
              <a:rPr lang="ru-RU" sz="2000" dirty="0" err="1" smtClean="0"/>
              <a:t>Устияновичем</a:t>
            </a:r>
            <a:r>
              <a:rPr lang="ru-RU" sz="2000" dirty="0" smtClean="0"/>
              <a:t> </a:t>
            </a:r>
            <a:r>
              <a:rPr lang="ru-RU" sz="2000" dirty="0" err="1" smtClean="0"/>
              <a:t>мандрував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тоді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краєм</a:t>
            </a:r>
            <a:r>
              <a:rPr lang="ru-RU" sz="2000" dirty="0" smtClean="0"/>
              <a:t>. На </a:t>
            </a:r>
            <a:r>
              <a:rPr lang="ru-RU" sz="2000" dirty="0" err="1" smtClean="0"/>
              <a:t>концерті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письменник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Павло</a:t>
            </a:r>
            <a:r>
              <a:rPr lang="ru-RU" sz="2000" dirty="0" smtClean="0"/>
              <a:t> Думка, родом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сусіднього</a:t>
            </a:r>
            <a:r>
              <a:rPr lang="ru-RU" sz="2000" dirty="0" smtClean="0"/>
              <a:t> села </a:t>
            </a:r>
            <a:r>
              <a:rPr lang="ru-RU" sz="2000" dirty="0" err="1" smtClean="0"/>
              <a:t>Купчинці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Solom_ya_Krushelnicka_-_Puchch_n_TOSKA_Ar_ya_Toski_Vissi_d_arte_tal._d_ya_5_f-no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6364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2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У ЛЬВІВСЬКІЙ КОНСЕРВАТОРІЇ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745" y="1488196"/>
            <a:ext cx="7427168" cy="11807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dirty="0" smtClean="0"/>
              <a:t>1891 року </a:t>
            </a:r>
            <a:r>
              <a:rPr lang="ru-RU" sz="2000" dirty="0" err="1" smtClean="0"/>
              <a:t>Соломія</a:t>
            </a:r>
            <a:r>
              <a:rPr lang="ru-RU" sz="2000" dirty="0" smtClean="0"/>
              <a:t> вступила до </a:t>
            </a:r>
            <a:r>
              <a:rPr lang="ru-RU" sz="2000" dirty="0" err="1" smtClean="0"/>
              <a:t>Львівської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консерваторії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Галицького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товариства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 err="1" smtClean="0"/>
              <a:t>Високо</a:t>
            </a:r>
            <a:r>
              <a:rPr lang="ru-RU" sz="2000" dirty="0" smtClean="0"/>
              <a:t> </a:t>
            </a:r>
            <a:r>
              <a:rPr lang="ru-RU" sz="2000" dirty="0" err="1" smtClean="0"/>
              <a:t>оцінили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здібності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молодої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співачки</a:t>
            </a:r>
            <a:r>
              <a:rPr lang="ru-RU" sz="2000" dirty="0" smtClean="0"/>
              <a:t> </a:t>
            </a:r>
            <a:r>
              <a:rPr lang="ru-RU" sz="2000" dirty="0" err="1" smtClean="0"/>
              <a:t>керівництво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консерваторії</a:t>
            </a:r>
            <a:r>
              <a:rPr lang="ru-RU" sz="2000" dirty="0" smtClean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2585215"/>
            <a:ext cx="7992888" cy="183127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1900" dirty="0" err="1" smtClean="0"/>
              <a:t>Має</a:t>
            </a:r>
            <a:r>
              <a:rPr lang="ru-RU" sz="1900" dirty="0" smtClean="0"/>
              <a:t> </a:t>
            </a:r>
            <a:r>
              <a:rPr lang="ru-RU" sz="1900" dirty="0" err="1" smtClean="0"/>
              <a:t>всі</a:t>
            </a:r>
            <a:r>
              <a:rPr lang="ru-RU" sz="1900" dirty="0" smtClean="0"/>
              <a:t> </a:t>
            </a:r>
            <a:r>
              <a:rPr lang="ru-RU" sz="1900" dirty="0" err="1" smtClean="0"/>
              <a:t>дані</a:t>
            </a:r>
            <a:r>
              <a:rPr lang="ru-RU" sz="1900" dirty="0" smtClean="0"/>
              <a:t>, </a:t>
            </a:r>
            <a:r>
              <a:rPr lang="ru-RU" sz="1900" dirty="0" err="1" smtClean="0"/>
              <a:t>щоб</a:t>
            </a:r>
            <a:r>
              <a:rPr lang="ru-RU" sz="1900" dirty="0" smtClean="0"/>
              <a:t> стати </a:t>
            </a:r>
            <a:r>
              <a:rPr lang="ru-RU" sz="1900" dirty="0" err="1" smtClean="0"/>
              <a:t>окрасою</a:t>
            </a:r>
            <a:r>
              <a:rPr lang="ru-RU" sz="1900" dirty="0" smtClean="0"/>
              <a:t> </a:t>
            </a:r>
            <a:r>
              <a:rPr lang="ru-RU" sz="1900" dirty="0" err="1" smtClean="0"/>
              <a:t>навіть</a:t>
            </a:r>
            <a:r>
              <a:rPr lang="ru-RU" sz="1900" dirty="0" smtClean="0"/>
              <a:t> </a:t>
            </a:r>
            <a:r>
              <a:rPr lang="ru-RU" sz="1900" dirty="0" err="1" smtClean="0"/>
              <a:t>першорядної</a:t>
            </a:r>
            <a:r>
              <a:rPr lang="ru-RU" sz="1900" dirty="0" smtClean="0"/>
              <a:t> </a:t>
            </a:r>
            <a:r>
              <a:rPr lang="ru-RU" sz="1900" dirty="0" err="1" smtClean="0"/>
              <a:t>сцени</a:t>
            </a:r>
            <a:r>
              <a:rPr lang="ru-RU" sz="1900" dirty="0" smtClean="0"/>
              <a:t>. </a:t>
            </a:r>
            <a:r>
              <a:rPr lang="ru-RU" sz="1900" dirty="0" err="1" smtClean="0"/>
              <a:t>Обширної</a:t>
            </a:r>
            <a:r>
              <a:rPr lang="ru-RU" sz="1900" dirty="0" smtClean="0"/>
              <a:t> </a:t>
            </a:r>
            <a:r>
              <a:rPr lang="ru-RU" sz="1900" dirty="0" err="1" smtClean="0"/>
              <a:t>скалі</a:t>
            </a:r>
            <a:r>
              <a:rPr lang="ru-RU" sz="1900" dirty="0" smtClean="0"/>
              <a:t> </a:t>
            </a:r>
            <a:r>
              <a:rPr lang="ru-RU" sz="1900" dirty="0" err="1" smtClean="0"/>
              <a:t>дзвінкий</a:t>
            </a:r>
            <a:r>
              <a:rPr lang="ru-RU" sz="1900" dirty="0" smtClean="0"/>
              <a:t> і </a:t>
            </a:r>
            <a:r>
              <a:rPr lang="ru-RU" sz="1900" dirty="0" err="1" smtClean="0"/>
              <a:t>дуже</a:t>
            </a:r>
            <a:r>
              <a:rPr lang="ru-RU" sz="1900" dirty="0" smtClean="0"/>
              <a:t> </a:t>
            </a:r>
            <a:r>
              <a:rPr lang="ru-RU" sz="1900" dirty="0" err="1" smtClean="0"/>
              <a:t>симпатичний</a:t>
            </a:r>
            <a:r>
              <a:rPr lang="ru-RU" sz="1900" dirty="0" smtClean="0"/>
              <a:t> звук </a:t>
            </a:r>
            <a:r>
              <a:rPr lang="ru-RU" sz="1900" dirty="0" err="1" smtClean="0"/>
              <a:t>її</a:t>
            </a:r>
            <a:r>
              <a:rPr lang="ru-RU" sz="1900" dirty="0" smtClean="0"/>
              <a:t> </a:t>
            </a:r>
            <a:r>
              <a:rPr lang="ru-RU" sz="1900" dirty="0" err="1" smtClean="0"/>
              <a:t>мецо</a:t>
            </a:r>
            <a:r>
              <a:rPr lang="ru-RU" sz="1900" dirty="0" smtClean="0"/>
              <a:t>-сопрано, </a:t>
            </a:r>
            <a:r>
              <a:rPr lang="ru-RU" sz="1900" dirty="0" err="1" smtClean="0"/>
              <a:t>освіта</a:t>
            </a:r>
            <a:r>
              <a:rPr lang="ru-RU" sz="1900" dirty="0" smtClean="0"/>
              <a:t> </a:t>
            </a:r>
            <a:r>
              <a:rPr lang="ru-RU" sz="1900" dirty="0" err="1" smtClean="0"/>
              <a:t>музична</a:t>
            </a:r>
            <a:r>
              <a:rPr lang="ru-RU" sz="1900" dirty="0" smtClean="0"/>
              <a:t>, </a:t>
            </a:r>
            <a:r>
              <a:rPr lang="ru-RU" sz="1900" dirty="0" err="1" smtClean="0"/>
              <a:t>високе</a:t>
            </a:r>
            <a:r>
              <a:rPr lang="ru-RU" sz="1900" dirty="0" smtClean="0"/>
              <a:t> </a:t>
            </a:r>
            <a:r>
              <a:rPr lang="ru-RU" sz="1900" dirty="0" err="1" smtClean="0"/>
              <a:t>почуття</a:t>
            </a:r>
            <a:r>
              <a:rPr lang="ru-RU" sz="1900" dirty="0" smtClean="0"/>
              <a:t> </a:t>
            </a:r>
            <a:r>
              <a:rPr lang="ru-RU" sz="1900" dirty="0" err="1" smtClean="0"/>
              <a:t>краси</a:t>
            </a:r>
            <a:r>
              <a:rPr lang="ru-RU" sz="1900" dirty="0" smtClean="0"/>
              <a:t>, </a:t>
            </a:r>
            <a:r>
              <a:rPr lang="ru-RU" sz="1900" dirty="0" err="1" smtClean="0"/>
              <a:t>принадна</a:t>
            </a:r>
            <a:r>
              <a:rPr lang="ru-RU" sz="1900" dirty="0" smtClean="0"/>
              <a:t> </a:t>
            </a:r>
            <a:r>
              <a:rPr lang="ru-RU" sz="1900" dirty="0" err="1" smtClean="0"/>
              <a:t>поверховість</a:t>
            </a:r>
            <a:r>
              <a:rPr lang="ru-RU" sz="1900" dirty="0" smtClean="0"/>
              <a:t>, </a:t>
            </a:r>
            <a:r>
              <a:rPr lang="ru-RU" sz="1900" dirty="0" err="1" smtClean="0"/>
              <a:t>сценічна</a:t>
            </a:r>
            <a:r>
              <a:rPr lang="ru-RU" sz="1900" dirty="0" smtClean="0"/>
              <a:t> постанова, словом </a:t>
            </a:r>
            <a:r>
              <a:rPr lang="ru-RU" sz="1900" dirty="0" err="1" smtClean="0"/>
              <a:t>всі</a:t>
            </a:r>
            <a:r>
              <a:rPr lang="ru-RU" sz="1900" dirty="0" smtClean="0"/>
              <a:t> </a:t>
            </a:r>
            <a:r>
              <a:rPr lang="ru-RU" sz="1900" dirty="0" err="1" smtClean="0"/>
              <a:t>прикмети</a:t>
            </a:r>
            <a:r>
              <a:rPr lang="ru-RU" sz="1900" dirty="0" smtClean="0"/>
              <a:t>, </a:t>
            </a:r>
            <a:r>
              <a:rPr lang="ru-RU" sz="1900" dirty="0" err="1" smtClean="0"/>
              <a:t>якими</a:t>
            </a:r>
            <a:r>
              <a:rPr lang="ru-RU" sz="1900" dirty="0" smtClean="0"/>
              <a:t> </a:t>
            </a:r>
            <a:r>
              <a:rPr lang="ru-RU" sz="1900" dirty="0" err="1" smtClean="0"/>
              <a:t>обдарувала</a:t>
            </a:r>
            <a:r>
              <a:rPr lang="ru-RU" sz="1900" dirty="0" smtClean="0"/>
              <a:t> </a:t>
            </a:r>
            <a:r>
              <a:rPr lang="ru-RU" sz="1900" dirty="0" err="1" smtClean="0"/>
              <a:t>її</a:t>
            </a:r>
            <a:r>
              <a:rPr lang="ru-RU" sz="1900" dirty="0" smtClean="0"/>
              <a:t> природа, </a:t>
            </a:r>
            <a:r>
              <a:rPr lang="ru-RU" sz="1900" dirty="0" err="1" smtClean="0"/>
              <a:t>заповідаютть</a:t>
            </a:r>
            <a:r>
              <a:rPr lang="ru-RU" sz="1900" dirty="0" smtClean="0"/>
              <a:t> </a:t>
            </a:r>
            <a:r>
              <a:rPr lang="ru-RU" sz="1900" dirty="0" err="1" smtClean="0"/>
              <a:t>їй</a:t>
            </a:r>
            <a:r>
              <a:rPr lang="ru-RU" sz="1900" dirty="0" smtClean="0"/>
              <a:t> в артистичному </a:t>
            </a:r>
            <a:r>
              <a:rPr lang="ru-RU" sz="1900" dirty="0" err="1" smtClean="0"/>
              <a:t>світі</a:t>
            </a:r>
            <a:r>
              <a:rPr lang="ru-RU" sz="1900" dirty="0" smtClean="0"/>
              <a:t> </a:t>
            </a:r>
            <a:r>
              <a:rPr lang="ru-RU" sz="1900" dirty="0" err="1" smtClean="0"/>
              <a:t>найкращу</a:t>
            </a:r>
            <a:r>
              <a:rPr lang="ru-RU" sz="1900" dirty="0" smtClean="0"/>
              <a:t> </a:t>
            </a:r>
            <a:r>
              <a:rPr lang="ru-RU" sz="1900" dirty="0" err="1" smtClean="0"/>
              <a:t>будучість</a:t>
            </a:r>
            <a:endParaRPr lang="ru-RU" sz="19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58112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1893 року </a:t>
            </a:r>
            <a:r>
              <a:rPr lang="ru-RU" dirty="0" err="1" smtClean="0"/>
              <a:t>Крушельницька</a:t>
            </a:r>
            <a:r>
              <a:rPr lang="ru-RU" dirty="0" smtClean="0"/>
              <a:t> </a:t>
            </a:r>
            <a:r>
              <a:rPr lang="ru-RU" dirty="0" err="1" smtClean="0"/>
              <a:t>закінчила</a:t>
            </a:r>
            <a:r>
              <a:rPr lang="ru-RU" dirty="0" smtClean="0"/>
              <a:t> </a:t>
            </a:r>
            <a:r>
              <a:rPr lang="ru-RU" dirty="0" err="1" smtClean="0"/>
              <a:t>Львівську</a:t>
            </a:r>
            <a:r>
              <a:rPr lang="ru-RU" dirty="0" smtClean="0"/>
              <a:t> </a:t>
            </a:r>
            <a:r>
              <a:rPr lang="ru-RU" dirty="0" err="1" smtClean="0"/>
              <a:t>консерваторію</a:t>
            </a:r>
            <a:r>
              <a:rPr lang="ru-RU" dirty="0" smtClean="0"/>
              <a:t>. У </a:t>
            </a:r>
            <a:r>
              <a:rPr lang="ru-RU" dirty="0" err="1" smtClean="0"/>
              <a:t>консерваторському</a:t>
            </a:r>
            <a:r>
              <a:rPr lang="ru-RU" dirty="0" smtClean="0"/>
              <a:t> </a:t>
            </a:r>
            <a:r>
              <a:rPr lang="ru-RU" dirty="0" err="1" smtClean="0"/>
              <a:t>дипломі</a:t>
            </a:r>
            <a:r>
              <a:rPr lang="ru-RU" dirty="0" smtClean="0"/>
              <a:t> </a:t>
            </a:r>
            <a:r>
              <a:rPr lang="ru-RU" dirty="0" err="1" smtClean="0"/>
              <a:t>Соломії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написано: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5227458"/>
            <a:ext cx="8136904" cy="14927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err="1" smtClean="0"/>
              <a:t>Цей</a:t>
            </a:r>
            <a:r>
              <a:rPr lang="ru-RU" dirty="0" smtClean="0"/>
              <a:t> диплом </a:t>
            </a:r>
            <a:r>
              <a:rPr lang="ru-RU" dirty="0" err="1" smtClean="0"/>
              <a:t>отримує</a:t>
            </a:r>
            <a:r>
              <a:rPr lang="ru-RU" dirty="0" smtClean="0"/>
              <a:t> панна </a:t>
            </a:r>
            <a:r>
              <a:rPr lang="ru-RU" dirty="0" err="1" smtClean="0"/>
              <a:t>Соломія</a:t>
            </a:r>
            <a:r>
              <a:rPr lang="ru-RU" dirty="0" smtClean="0"/>
              <a:t> </a:t>
            </a:r>
            <a:r>
              <a:rPr lang="ru-RU" dirty="0" err="1" smtClean="0"/>
              <a:t>Крушельницька</a:t>
            </a:r>
            <a:r>
              <a:rPr lang="ru-RU" dirty="0" smtClean="0"/>
              <a:t> як </a:t>
            </a:r>
            <a:r>
              <a:rPr lang="ru-RU" dirty="0" err="1" smtClean="0"/>
              <a:t>свідоцтво</a:t>
            </a:r>
            <a:r>
              <a:rPr lang="ru-RU" dirty="0" smtClean="0"/>
              <a:t> </a:t>
            </a:r>
            <a:r>
              <a:rPr lang="ru-RU" dirty="0" err="1" smtClean="0"/>
              <a:t>мистецької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, </a:t>
            </a:r>
            <a:r>
              <a:rPr lang="ru-RU" dirty="0" err="1" smtClean="0"/>
              <a:t>здобутої</a:t>
            </a:r>
            <a:r>
              <a:rPr lang="ru-RU" dirty="0" smtClean="0"/>
              <a:t> </a:t>
            </a:r>
            <a:r>
              <a:rPr lang="ru-RU" dirty="0" err="1" smtClean="0"/>
              <a:t>взірцевою</a:t>
            </a:r>
            <a:r>
              <a:rPr lang="ru-RU" dirty="0" smtClean="0"/>
              <a:t> </a:t>
            </a:r>
            <a:r>
              <a:rPr lang="ru-RU" dirty="0" err="1" smtClean="0"/>
              <a:t>старанністю</a:t>
            </a:r>
            <a:r>
              <a:rPr lang="ru-RU" dirty="0" smtClean="0"/>
              <a:t> і </a:t>
            </a:r>
            <a:r>
              <a:rPr lang="ru-RU" dirty="0" err="1" smtClean="0"/>
              <a:t>надзвичайними</a:t>
            </a:r>
            <a:r>
              <a:rPr lang="ru-RU" dirty="0" smtClean="0"/>
              <a:t> </a:t>
            </a:r>
            <a:r>
              <a:rPr lang="ru-RU" dirty="0" err="1" smtClean="0"/>
              <a:t>успіхами</a:t>
            </a:r>
            <a:r>
              <a:rPr lang="ru-RU" dirty="0" smtClean="0"/>
              <a:t>, особливо на </a:t>
            </a:r>
            <a:r>
              <a:rPr lang="ru-RU" dirty="0" err="1" smtClean="0"/>
              <a:t>публічному</a:t>
            </a:r>
            <a:r>
              <a:rPr lang="ru-RU" dirty="0" smtClean="0"/>
              <a:t> </a:t>
            </a:r>
            <a:r>
              <a:rPr lang="ru-RU" dirty="0" err="1" smtClean="0"/>
              <a:t>конкурсі</a:t>
            </a:r>
            <a:r>
              <a:rPr lang="ru-RU" dirty="0" smtClean="0"/>
              <a:t> 24 </a:t>
            </a:r>
            <a:r>
              <a:rPr lang="ru-RU" dirty="0" err="1" smtClean="0"/>
              <a:t>червня</a:t>
            </a:r>
            <a:r>
              <a:rPr lang="ru-RU" dirty="0" smtClean="0"/>
              <a:t> </a:t>
            </a:r>
            <a:r>
              <a:rPr lang="ru-RU" sz="1900" dirty="0" smtClean="0"/>
              <a:t>1893</a:t>
            </a:r>
            <a:r>
              <a:rPr lang="ru-RU" dirty="0" smtClean="0"/>
              <a:t> р., за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відзначена</a:t>
            </a:r>
            <a:r>
              <a:rPr lang="ru-RU" dirty="0" smtClean="0"/>
              <a:t> </a:t>
            </a:r>
            <a:r>
              <a:rPr lang="ru-RU" dirty="0" err="1" smtClean="0"/>
              <a:t>срібною</a:t>
            </a:r>
            <a:r>
              <a:rPr lang="ru-RU" dirty="0" smtClean="0"/>
              <a:t> </a:t>
            </a:r>
            <a:r>
              <a:rPr lang="ru-RU" dirty="0" err="1" smtClean="0"/>
              <a:t>медаллю</a:t>
            </a:r>
            <a:r>
              <a:rPr lang="ru-RU" dirty="0" smtClean="0"/>
              <a:t>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669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" y="341784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НА ОПЕРНІЙ СЦЕНІ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84784"/>
            <a:ext cx="74168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err="1" smtClean="0"/>
              <a:t>Ще</a:t>
            </a:r>
            <a:r>
              <a:rPr lang="ru-RU" sz="1900" dirty="0" smtClean="0"/>
              <a:t> </a:t>
            </a:r>
            <a:r>
              <a:rPr lang="ru-RU" sz="1900" dirty="0" err="1" smtClean="0"/>
              <a:t>під</a:t>
            </a:r>
            <a:r>
              <a:rPr lang="ru-RU" sz="1900" dirty="0" smtClean="0"/>
              <a:t> час </a:t>
            </a:r>
            <a:r>
              <a:rPr lang="ru-RU" sz="1900" dirty="0" err="1" smtClean="0"/>
              <a:t>навчання</a:t>
            </a:r>
            <a:r>
              <a:rPr lang="ru-RU" sz="1900" dirty="0" smtClean="0"/>
              <a:t> в </a:t>
            </a:r>
            <a:r>
              <a:rPr lang="ru-RU" sz="1900" dirty="0" err="1" smtClean="0"/>
              <a:t>консерваторії</a:t>
            </a:r>
            <a:r>
              <a:rPr lang="ru-RU" sz="1900" dirty="0" smtClean="0"/>
              <a:t>, </a:t>
            </a:r>
            <a:r>
              <a:rPr lang="ru-RU" sz="1900" dirty="0" err="1" smtClean="0"/>
              <a:t>Соломія</a:t>
            </a:r>
            <a:r>
              <a:rPr lang="ru-RU" sz="1900" dirty="0" smtClean="0"/>
              <a:t> </a:t>
            </a:r>
            <a:r>
              <a:rPr lang="ru-RU" sz="1900" dirty="0" err="1" smtClean="0"/>
              <a:t>Крушельницька</a:t>
            </a:r>
            <a:r>
              <a:rPr lang="ru-RU" sz="1900" dirty="0" smtClean="0"/>
              <a:t> </a:t>
            </a:r>
            <a:r>
              <a:rPr lang="ru-RU" sz="1900" dirty="0" err="1" smtClean="0"/>
              <a:t>отримала</a:t>
            </a:r>
            <a:r>
              <a:rPr lang="ru-RU" sz="1900" dirty="0" smtClean="0"/>
              <a:t> </a:t>
            </a:r>
            <a:r>
              <a:rPr lang="ru-RU" sz="1900" dirty="0" err="1" smtClean="0"/>
              <a:t>запрошення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від</a:t>
            </a:r>
            <a:r>
              <a:rPr lang="ru-RU" sz="1900" dirty="0" smtClean="0"/>
              <a:t> </a:t>
            </a:r>
            <a:r>
              <a:rPr lang="ru-RU" sz="1900" dirty="0" err="1" smtClean="0"/>
              <a:t>польського</a:t>
            </a:r>
            <a:r>
              <a:rPr lang="ru-RU" sz="1900" dirty="0" smtClean="0"/>
              <a:t> </a:t>
            </a:r>
            <a:r>
              <a:rPr lang="ru-RU" sz="1900" dirty="0" err="1" smtClean="0"/>
              <a:t>Львівського</a:t>
            </a:r>
            <a:r>
              <a:rPr lang="ru-RU" sz="1900" dirty="0" smtClean="0"/>
              <a:t> оперного театру, </a:t>
            </a:r>
            <a:r>
              <a:rPr lang="ru-RU" sz="1900" dirty="0" err="1" smtClean="0"/>
              <a:t>проте</a:t>
            </a:r>
            <a:r>
              <a:rPr lang="ru-RU" sz="1900" dirty="0" smtClean="0"/>
              <a:t> вона </a:t>
            </a:r>
            <a:r>
              <a:rPr lang="ru-RU" sz="1900" dirty="0" err="1" smtClean="0"/>
              <a:t>прагнула</a:t>
            </a:r>
            <a:r>
              <a:rPr lang="ru-RU" sz="1900" dirty="0" smtClean="0"/>
              <a:t> </a:t>
            </a:r>
            <a:r>
              <a:rPr lang="ru-RU" sz="1900" dirty="0" err="1" smtClean="0"/>
              <a:t>української</a:t>
            </a:r>
            <a:r>
              <a:rPr lang="ru-RU" sz="1900" dirty="0" smtClean="0"/>
              <a:t> опери, </a:t>
            </a:r>
            <a:r>
              <a:rPr lang="ru-RU" sz="1900" dirty="0" err="1" smtClean="0"/>
              <a:t>якої</a:t>
            </a:r>
            <a:r>
              <a:rPr lang="ru-RU" sz="1900" dirty="0" smtClean="0"/>
              <a:t> на той час не </a:t>
            </a:r>
            <a:r>
              <a:rPr lang="ru-RU" sz="1900" dirty="0" err="1" smtClean="0"/>
              <a:t>існувало</a:t>
            </a:r>
            <a:r>
              <a:rPr lang="ru-RU" sz="1900" dirty="0" smtClean="0"/>
              <a:t>. Для того, </a:t>
            </a:r>
            <a:r>
              <a:rPr lang="ru-RU" sz="1900" dirty="0" err="1" smtClean="0"/>
              <a:t>щоб</a:t>
            </a:r>
            <a:r>
              <a:rPr lang="ru-RU" sz="1900" dirty="0" smtClean="0"/>
              <a:t> </a:t>
            </a:r>
            <a:r>
              <a:rPr lang="ru-RU" sz="1900" dirty="0" err="1" smtClean="0"/>
              <a:t>продовжити</a:t>
            </a:r>
            <a:r>
              <a:rPr lang="ru-RU" sz="1900" dirty="0" smtClean="0"/>
              <a:t> </a:t>
            </a:r>
            <a:r>
              <a:rPr lang="ru-RU" sz="1900" dirty="0" err="1" smtClean="0"/>
              <a:t>навчання</a:t>
            </a:r>
            <a:r>
              <a:rPr lang="ru-RU" sz="1900" dirty="0" smtClean="0"/>
              <a:t>, </a:t>
            </a:r>
            <a:r>
              <a:rPr lang="ru-RU" sz="1900" dirty="0" err="1" smtClean="0"/>
              <a:t>співачка</a:t>
            </a:r>
            <a:r>
              <a:rPr lang="ru-RU" sz="1900" dirty="0" smtClean="0"/>
              <a:t> </a:t>
            </a:r>
            <a:r>
              <a:rPr lang="ru-RU" sz="1900" dirty="0" err="1" smtClean="0"/>
              <a:t>вирішила</a:t>
            </a:r>
            <a:r>
              <a:rPr lang="ru-RU" sz="1900" dirty="0" smtClean="0"/>
              <a:t> </a:t>
            </a:r>
            <a:r>
              <a:rPr lang="ru-RU" sz="1900" dirty="0" err="1" smtClean="0"/>
              <a:t>їхати</a:t>
            </a:r>
            <a:r>
              <a:rPr lang="ru-RU" sz="1900" dirty="0" smtClean="0"/>
              <a:t> до </a:t>
            </a:r>
            <a:r>
              <a:rPr lang="ru-RU" sz="1900" dirty="0" err="1" smtClean="0"/>
              <a:t>Італії</a:t>
            </a:r>
            <a:r>
              <a:rPr lang="ru-RU" sz="1900" dirty="0" smtClean="0"/>
              <a:t>. На </a:t>
            </a:r>
            <a:r>
              <a:rPr lang="ru-RU" sz="1900" dirty="0" err="1" smtClean="0"/>
              <a:t>її</a:t>
            </a:r>
            <a:r>
              <a:rPr lang="ru-RU" sz="1900" dirty="0" smtClean="0"/>
              <a:t> </a:t>
            </a:r>
            <a:r>
              <a:rPr lang="ru-RU" sz="1900" dirty="0" err="1" smtClean="0"/>
              <a:t>рішення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вплинула</a:t>
            </a:r>
            <a:r>
              <a:rPr lang="ru-RU" sz="1900" dirty="0" smtClean="0"/>
              <a:t> знаменита </a:t>
            </a:r>
            <a:r>
              <a:rPr lang="ru-RU" sz="1900" dirty="0" err="1" smtClean="0"/>
              <a:t>італійська</a:t>
            </a:r>
            <a:r>
              <a:rPr lang="ru-RU" sz="1900" dirty="0" smtClean="0"/>
              <a:t> </a:t>
            </a:r>
            <a:r>
              <a:rPr lang="ru-RU" sz="1900" dirty="0" err="1" smtClean="0"/>
              <a:t>співачка</a:t>
            </a:r>
            <a:r>
              <a:rPr lang="ru-RU" sz="1900" dirty="0" smtClean="0"/>
              <a:t> </a:t>
            </a:r>
            <a:r>
              <a:rPr lang="ru-RU" sz="1900" dirty="0" err="1" smtClean="0"/>
              <a:t>Джемма</a:t>
            </a:r>
            <a:r>
              <a:rPr lang="ru-RU" sz="1900" dirty="0" smtClean="0"/>
              <a:t> </a:t>
            </a:r>
            <a:r>
              <a:rPr lang="ru-RU" sz="1900" dirty="0" err="1" smtClean="0"/>
              <a:t>Беллінчоні</a:t>
            </a:r>
            <a:r>
              <a:rPr lang="ru-RU" sz="1900" dirty="0" smtClean="0"/>
              <a:t>, яка в той час </a:t>
            </a:r>
            <a:r>
              <a:rPr lang="ru-RU" sz="1900" dirty="0" err="1" smtClean="0"/>
              <a:t>гастролювала</a:t>
            </a:r>
            <a:r>
              <a:rPr lang="ru-RU" sz="1900" dirty="0" smtClean="0"/>
              <a:t> у </a:t>
            </a:r>
            <a:r>
              <a:rPr lang="ru-RU" sz="1900" dirty="0" err="1" smtClean="0"/>
              <a:t>Львові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68960"/>
            <a:ext cx="1920240" cy="2619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3645024"/>
            <a:ext cx="50405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dirty="0" smtClean="0"/>
              <a:t>Так говорить про Соломію після її переїзду до Італії О. </a:t>
            </a:r>
            <a:r>
              <a:rPr lang="uk-UA" sz="1900" dirty="0" err="1" smtClean="0"/>
              <a:t>Бондарівська</a:t>
            </a:r>
            <a:r>
              <a:rPr lang="uk-UA" sz="1900" dirty="0" smtClean="0"/>
              <a:t>: </a:t>
            </a:r>
            <a:endParaRPr lang="ru-RU" sz="19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322132"/>
            <a:ext cx="5688632" cy="243143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ru-RU" sz="1900" dirty="0" smtClean="0"/>
          </a:p>
          <a:p>
            <a:r>
              <a:rPr lang="ru-RU" sz="1900" dirty="0" err="1" smtClean="0"/>
              <a:t>Виїхавши</a:t>
            </a:r>
            <a:r>
              <a:rPr lang="ru-RU" sz="1900" dirty="0" smtClean="0"/>
              <a:t> на </a:t>
            </a:r>
            <a:r>
              <a:rPr lang="ru-RU" sz="1900" dirty="0" err="1" smtClean="0"/>
              <a:t>дальші</a:t>
            </a:r>
            <a:r>
              <a:rPr lang="ru-RU" sz="1900" dirty="0" smtClean="0"/>
              <a:t> </a:t>
            </a:r>
            <a:r>
              <a:rPr lang="ru-RU" sz="1900" dirty="0" err="1" smtClean="0"/>
              <a:t>студії</a:t>
            </a:r>
            <a:r>
              <a:rPr lang="ru-RU" sz="1900" dirty="0" smtClean="0"/>
              <a:t> до </a:t>
            </a:r>
            <a:r>
              <a:rPr lang="ru-RU" sz="1900" dirty="0" err="1" smtClean="0"/>
              <a:t>Італії</a:t>
            </a:r>
            <a:r>
              <a:rPr lang="ru-RU" sz="1900" dirty="0" smtClean="0"/>
              <a:t>, вона </a:t>
            </a:r>
            <a:r>
              <a:rPr lang="ru-RU" sz="1900" dirty="0" err="1" smtClean="0"/>
              <a:t>розвинула</a:t>
            </a:r>
            <a:r>
              <a:rPr lang="ru-RU" sz="1900" dirty="0" smtClean="0"/>
              <a:t> голос у </a:t>
            </a:r>
            <a:r>
              <a:rPr lang="ru-RU" sz="1900" dirty="0" err="1" smtClean="0"/>
              <a:t>лірико-драматичне</a:t>
            </a:r>
            <a:r>
              <a:rPr lang="ru-RU" sz="1900" dirty="0" smtClean="0"/>
              <a:t> сопрано, </a:t>
            </a:r>
            <a:r>
              <a:rPr lang="ru-RU" sz="1900" dirty="0" err="1" smtClean="0"/>
              <a:t>вирівняне</a:t>
            </a:r>
            <a:r>
              <a:rPr lang="ru-RU" sz="1900" dirty="0" smtClean="0"/>
              <a:t> </a:t>
            </a:r>
            <a:r>
              <a:rPr lang="ru-RU" sz="1900" dirty="0" err="1" smtClean="0"/>
              <a:t>від</a:t>
            </a:r>
            <a:r>
              <a:rPr lang="ru-RU" sz="1900" dirty="0" smtClean="0"/>
              <a:t> </a:t>
            </a:r>
            <a:r>
              <a:rPr lang="ru-RU" sz="1900" dirty="0" err="1" smtClean="0"/>
              <a:t>найнижчих</a:t>
            </a:r>
            <a:r>
              <a:rPr lang="ru-RU" sz="1900" dirty="0" smtClean="0"/>
              <a:t> до </a:t>
            </a:r>
            <a:r>
              <a:rPr lang="ru-RU" sz="1900" dirty="0" err="1" smtClean="0"/>
              <a:t>найвищих</a:t>
            </a:r>
            <a:r>
              <a:rPr lang="ru-RU" sz="1900" dirty="0" smtClean="0"/>
              <a:t> </a:t>
            </a:r>
            <a:r>
              <a:rPr lang="ru-RU" sz="1900" dirty="0" err="1" smtClean="0"/>
              <a:t>тонів</a:t>
            </a:r>
            <a:r>
              <a:rPr lang="ru-RU" sz="1900" dirty="0" smtClean="0"/>
              <a:t>... </a:t>
            </a:r>
            <a:r>
              <a:rPr lang="ru-RU" sz="1900" dirty="0" err="1" smtClean="0"/>
              <a:t>Її</a:t>
            </a:r>
            <a:r>
              <a:rPr lang="ru-RU" sz="1900" dirty="0" smtClean="0"/>
              <a:t> голос </a:t>
            </a:r>
            <a:r>
              <a:rPr lang="ru-RU" sz="1900" dirty="0" err="1" smtClean="0"/>
              <a:t>захоплював</a:t>
            </a:r>
            <a:r>
              <a:rPr lang="ru-RU" sz="1900" dirty="0" smtClean="0"/>
              <a:t> силою звуку, </a:t>
            </a:r>
            <a:r>
              <a:rPr lang="ru-RU" sz="1900" dirty="0" err="1" smtClean="0"/>
              <a:t>дзвінкістю</a:t>
            </a:r>
            <a:r>
              <a:rPr lang="ru-RU" sz="1900" dirty="0" smtClean="0"/>
              <a:t>, </a:t>
            </a:r>
            <a:r>
              <a:rPr lang="ru-RU" sz="1900" dirty="0" err="1" smtClean="0"/>
              <a:t>соковитістю</a:t>
            </a:r>
            <a:r>
              <a:rPr lang="ru-RU" sz="1900" dirty="0" smtClean="0"/>
              <a:t>, </a:t>
            </a:r>
            <a:r>
              <a:rPr lang="ru-RU" sz="1900" dirty="0" err="1" smtClean="0"/>
              <a:t>оксамитовістю</a:t>
            </a:r>
            <a:r>
              <a:rPr lang="ru-RU" sz="1900" dirty="0" smtClean="0"/>
              <a:t>, </a:t>
            </a:r>
            <a:r>
              <a:rPr lang="ru-RU" sz="1900" dirty="0" err="1" smtClean="0"/>
              <a:t>гнучкістю</a:t>
            </a:r>
            <a:r>
              <a:rPr lang="ru-RU" sz="1900" dirty="0" smtClean="0"/>
              <a:t>, </a:t>
            </a:r>
            <a:r>
              <a:rPr lang="ru-RU" sz="1900" dirty="0" err="1" smtClean="0"/>
              <a:t>досконалою</a:t>
            </a:r>
            <a:r>
              <a:rPr lang="ru-RU" sz="1900" dirty="0" smtClean="0"/>
              <a:t> вокальною </a:t>
            </a:r>
            <a:r>
              <a:rPr lang="ru-RU" sz="1900" dirty="0" err="1" smtClean="0"/>
              <a:t>дикцією</a:t>
            </a:r>
            <a:r>
              <a:rPr lang="ru-RU" sz="1900" dirty="0" smtClean="0"/>
              <a:t>, </a:t>
            </a:r>
            <a:r>
              <a:rPr lang="ru-RU" sz="1900" dirty="0" err="1" smtClean="0"/>
              <a:t>віртуозною</a:t>
            </a:r>
            <a:r>
              <a:rPr lang="ru-RU" sz="1900" dirty="0" smtClean="0"/>
              <a:t> </a:t>
            </a:r>
            <a:r>
              <a:rPr lang="ru-RU" sz="1900" dirty="0" err="1" smtClean="0"/>
              <a:t>технікою</a:t>
            </a:r>
            <a:r>
              <a:rPr lang="ru-RU" sz="1900" dirty="0" smtClean="0"/>
              <a:t>, </a:t>
            </a:r>
            <a:r>
              <a:rPr lang="ru-RU" sz="1900" dirty="0" err="1" smtClean="0"/>
              <a:t>благородним</a:t>
            </a:r>
            <a:r>
              <a:rPr lang="ru-RU" sz="1900" dirty="0" smtClean="0"/>
              <a:t> тембром, </a:t>
            </a:r>
            <a:r>
              <a:rPr lang="ru-RU" sz="1900" dirty="0" err="1" smtClean="0"/>
              <a:t>далекозвучністю</a:t>
            </a:r>
            <a:r>
              <a:rPr lang="ru-RU" sz="1900" dirty="0" smtClean="0"/>
              <a:t>, </a:t>
            </a:r>
            <a:r>
              <a:rPr lang="ru-RU" sz="1900" dirty="0" err="1" smtClean="0"/>
              <a:t>ліризмом</a:t>
            </a:r>
            <a:r>
              <a:rPr lang="ru-RU" sz="1900" dirty="0" smtClean="0"/>
              <a:t> і драматизмом...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0402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ТРІУМФАЛЬНІ ВИСТУПИ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82089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У </a:t>
            </a:r>
            <a:r>
              <a:rPr lang="ru-RU" sz="1900" dirty="0" err="1" smtClean="0"/>
              <a:t>другій</a:t>
            </a:r>
            <a:r>
              <a:rPr lang="ru-RU" sz="1900" dirty="0" smtClean="0"/>
              <a:t> </a:t>
            </a:r>
            <a:r>
              <a:rPr lang="ru-RU" sz="1900" dirty="0" err="1" smtClean="0"/>
              <a:t>половині</a:t>
            </a:r>
            <a:r>
              <a:rPr lang="ru-RU" sz="1900" dirty="0" smtClean="0"/>
              <a:t> 1890-х </a:t>
            </a:r>
            <a:r>
              <a:rPr lang="ru-RU" sz="1900" dirty="0" err="1" smtClean="0"/>
              <a:t>років</a:t>
            </a:r>
            <a:r>
              <a:rPr lang="ru-RU" sz="1900" dirty="0" smtClean="0"/>
              <a:t> </a:t>
            </a:r>
            <a:r>
              <a:rPr lang="ru-RU" sz="1900" dirty="0" err="1" smtClean="0"/>
              <a:t>почались</a:t>
            </a:r>
            <a:r>
              <a:rPr lang="ru-RU" sz="1900" dirty="0" smtClean="0"/>
              <a:t> </a:t>
            </a:r>
            <a:r>
              <a:rPr lang="ru-RU" sz="1900" dirty="0" err="1" smtClean="0"/>
              <a:t>її</a:t>
            </a:r>
            <a:r>
              <a:rPr lang="ru-RU" sz="1900" dirty="0" smtClean="0"/>
              <a:t> </a:t>
            </a:r>
            <a:r>
              <a:rPr lang="ru-RU" sz="1900" dirty="0" err="1" smtClean="0"/>
              <a:t>тріумфальні</a:t>
            </a:r>
            <a:r>
              <a:rPr lang="ru-RU" sz="1900" dirty="0" smtClean="0"/>
              <a:t> </a:t>
            </a:r>
            <a:r>
              <a:rPr lang="ru-RU" sz="1900" dirty="0" err="1" smtClean="0"/>
              <a:t>виступи</a:t>
            </a:r>
            <a:r>
              <a:rPr lang="ru-RU" sz="1900" dirty="0" smtClean="0"/>
              <a:t> на сценах </a:t>
            </a:r>
            <a:r>
              <a:rPr lang="ru-RU" sz="1900" dirty="0" err="1" smtClean="0"/>
              <a:t>театрів</a:t>
            </a:r>
            <a:r>
              <a:rPr lang="ru-RU" sz="1900" dirty="0" smtClean="0"/>
              <a:t> </a:t>
            </a:r>
            <a:r>
              <a:rPr lang="ru-RU" sz="1900" dirty="0" err="1" smtClean="0"/>
              <a:t>світу</a:t>
            </a:r>
            <a:r>
              <a:rPr lang="ru-RU" sz="1900" dirty="0" smtClean="0"/>
              <a:t>: </a:t>
            </a:r>
            <a:r>
              <a:rPr lang="ru-RU" sz="1900" dirty="0" err="1" smtClean="0"/>
              <a:t>Італії</a:t>
            </a:r>
            <a:r>
              <a:rPr lang="ru-RU" sz="1900" dirty="0" smtClean="0"/>
              <a:t>, </a:t>
            </a:r>
            <a:r>
              <a:rPr lang="ru-RU" sz="1900" dirty="0" err="1" smtClean="0"/>
              <a:t>Іспанії</a:t>
            </a:r>
            <a:r>
              <a:rPr lang="ru-RU" sz="1900" dirty="0" smtClean="0"/>
              <a:t>, </a:t>
            </a:r>
            <a:r>
              <a:rPr lang="ru-RU" sz="1900" dirty="0" err="1" smtClean="0"/>
              <a:t>Франції</a:t>
            </a:r>
            <a:r>
              <a:rPr lang="ru-RU" sz="1900" dirty="0" smtClean="0"/>
              <a:t>, </a:t>
            </a:r>
            <a:r>
              <a:rPr lang="ru-RU" sz="1900" dirty="0" err="1" smtClean="0"/>
              <a:t>Португалії</a:t>
            </a:r>
            <a:r>
              <a:rPr lang="ru-RU" sz="1900" dirty="0" smtClean="0"/>
              <a:t>, </a:t>
            </a:r>
            <a:r>
              <a:rPr lang="ru-RU" sz="1900" dirty="0" err="1" smtClean="0"/>
              <a:t>Росії</a:t>
            </a:r>
            <a:r>
              <a:rPr lang="ru-RU" sz="1900" dirty="0" smtClean="0"/>
              <a:t>, </a:t>
            </a:r>
            <a:r>
              <a:rPr lang="ru-RU" sz="1900" dirty="0" err="1" smtClean="0"/>
              <a:t>Польщі</a:t>
            </a:r>
            <a:r>
              <a:rPr lang="ru-RU" sz="1900" dirty="0" smtClean="0"/>
              <a:t>, </a:t>
            </a:r>
            <a:r>
              <a:rPr lang="ru-RU" sz="1900" dirty="0" err="1" smtClean="0"/>
              <a:t>Австрії</a:t>
            </a:r>
            <a:r>
              <a:rPr lang="ru-RU" sz="1900" dirty="0" smtClean="0"/>
              <a:t>, </a:t>
            </a:r>
            <a:r>
              <a:rPr lang="ru-RU" sz="1900" dirty="0" err="1" smtClean="0"/>
              <a:t>Єгипту</a:t>
            </a:r>
            <a:r>
              <a:rPr lang="ru-RU" sz="1900" dirty="0" smtClean="0"/>
              <a:t>, </a:t>
            </a:r>
            <a:r>
              <a:rPr lang="ru-RU" sz="1900" dirty="0" err="1" smtClean="0"/>
              <a:t>Аргентини</a:t>
            </a:r>
            <a:r>
              <a:rPr lang="ru-RU" sz="1900" dirty="0" smtClean="0"/>
              <a:t>, </a:t>
            </a:r>
            <a:r>
              <a:rPr lang="ru-RU" sz="1900" dirty="0" err="1" smtClean="0"/>
              <a:t>Чилі</a:t>
            </a:r>
            <a:r>
              <a:rPr lang="ru-RU" sz="1900" dirty="0" smtClean="0"/>
              <a:t> в операх «</a:t>
            </a:r>
            <a:r>
              <a:rPr lang="ru-RU" sz="1900" dirty="0" err="1" smtClean="0"/>
              <a:t>Аїда</a:t>
            </a:r>
            <a:r>
              <a:rPr lang="ru-RU" sz="1900" dirty="0" smtClean="0"/>
              <a:t>», «Трубадур» Д. </a:t>
            </a:r>
            <a:r>
              <a:rPr lang="ru-RU" sz="1900" dirty="0" err="1" smtClean="0"/>
              <a:t>Верді</a:t>
            </a:r>
            <a:r>
              <a:rPr lang="ru-RU" sz="1900" dirty="0" smtClean="0"/>
              <a:t>, «Фауст» Ш. </a:t>
            </a:r>
            <a:r>
              <a:rPr lang="ru-RU" sz="1900" dirty="0" err="1" smtClean="0"/>
              <a:t>Гуно</a:t>
            </a:r>
            <a:r>
              <a:rPr lang="ru-RU" sz="1900" dirty="0" smtClean="0"/>
              <a:t>, «</a:t>
            </a:r>
            <a:r>
              <a:rPr lang="ru-RU" sz="1900" dirty="0" err="1" smtClean="0"/>
              <a:t>Страшний</a:t>
            </a:r>
            <a:r>
              <a:rPr lang="ru-RU" sz="1900" dirty="0" smtClean="0"/>
              <a:t> </a:t>
            </a:r>
            <a:r>
              <a:rPr lang="ru-RU" sz="1900" dirty="0" err="1" smtClean="0"/>
              <a:t>двір</a:t>
            </a:r>
            <a:r>
              <a:rPr lang="ru-RU" sz="1900" dirty="0" smtClean="0"/>
              <a:t>» С. Монюшка, «Африканка» Д. </a:t>
            </a:r>
            <a:r>
              <a:rPr lang="ru-RU" sz="1900" dirty="0" err="1" smtClean="0"/>
              <a:t>Мейєрбера</a:t>
            </a:r>
            <a:r>
              <a:rPr lang="ru-RU" sz="1900" dirty="0" smtClean="0"/>
              <a:t>, «</a:t>
            </a:r>
            <a:r>
              <a:rPr lang="ru-RU" sz="1900" dirty="0" err="1" smtClean="0"/>
              <a:t>Манон</a:t>
            </a:r>
            <a:r>
              <a:rPr lang="ru-RU" sz="1900" dirty="0" smtClean="0"/>
              <a:t> Леско» і «</a:t>
            </a:r>
            <a:r>
              <a:rPr lang="ru-RU" sz="1900" dirty="0" err="1" smtClean="0"/>
              <a:t>Чіо</a:t>
            </a:r>
            <a:r>
              <a:rPr lang="ru-RU" sz="1900" dirty="0" smtClean="0"/>
              <a:t>-</a:t>
            </a:r>
            <a:r>
              <a:rPr lang="ru-RU" sz="1900" dirty="0" err="1" smtClean="0"/>
              <a:t>Чіо</a:t>
            </a:r>
            <a:r>
              <a:rPr lang="ru-RU" sz="1900" dirty="0" smtClean="0"/>
              <a:t>-Сан» Д. </a:t>
            </a:r>
            <a:r>
              <a:rPr lang="ru-RU" sz="1900" dirty="0" err="1" smtClean="0"/>
              <a:t>Пуччіні</a:t>
            </a:r>
            <a:r>
              <a:rPr lang="ru-RU" sz="1900" dirty="0" smtClean="0"/>
              <a:t>, «Кармен» Ж. </a:t>
            </a:r>
            <a:r>
              <a:rPr lang="ru-RU" sz="1900" dirty="0" err="1" smtClean="0"/>
              <a:t>Бізе</a:t>
            </a:r>
            <a:r>
              <a:rPr lang="ru-RU" sz="1900" dirty="0" smtClean="0"/>
              <a:t>, «</a:t>
            </a:r>
            <a:r>
              <a:rPr lang="ru-RU" sz="1900" dirty="0" err="1" smtClean="0"/>
              <a:t>Електра</a:t>
            </a:r>
            <a:r>
              <a:rPr lang="ru-RU" sz="1900" dirty="0" smtClean="0"/>
              <a:t>» Р. Штрауса, «</a:t>
            </a:r>
            <a:r>
              <a:rPr lang="ru-RU" sz="1900" dirty="0" err="1" smtClean="0"/>
              <a:t>Євгеній</a:t>
            </a:r>
            <a:r>
              <a:rPr lang="ru-RU" sz="1900" dirty="0" smtClean="0"/>
              <a:t> </a:t>
            </a:r>
            <a:r>
              <a:rPr lang="ru-RU" sz="1900" dirty="0" err="1" smtClean="0"/>
              <a:t>Онєгін</a:t>
            </a:r>
            <a:r>
              <a:rPr lang="ru-RU" sz="1900" dirty="0" smtClean="0"/>
              <a:t>» і «</a:t>
            </a:r>
            <a:r>
              <a:rPr lang="ru-RU" sz="1900" dirty="0" err="1" smtClean="0"/>
              <a:t>Пікова</a:t>
            </a:r>
            <a:r>
              <a:rPr lang="ru-RU" sz="1900" dirty="0" smtClean="0"/>
              <a:t> дама» П. </a:t>
            </a:r>
            <a:r>
              <a:rPr lang="ru-RU" sz="1900" dirty="0" err="1" smtClean="0"/>
              <a:t>Чайковського</a:t>
            </a:r>
            <a:r>
              <a:rPr lang="ru-RU" sz="1900" dirty="0" smtClean="0"/>
              <a:t> та </a:t>
            </a:r>
            <a:r>
              <a:rPr lang="ru-RU" sz="1900" dirty="0" err="1" smtClean="0"/>
              <a:t>інших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94" y="3475226"/>
            <a:ext cx="3049595" cy="3363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0574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СОЛОМІЯ І ЇЇ КОХАННЯ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484784"/>
            <a:ext cx="792088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У 1910 </a:t>
            </a:r>
            <a:r>
              <a:rPr lang="ru-RU" sz="1900" dirty="0" err="1" smtClean="0"/>
              <a:t>році</a:t>
            </a:r>
            <a:r>
              <a:rPr lang="ru-RU" sz="1900" dirty="0" smtClean="0"/>
              <a:t> С. </a:t>
            </a:r>
            <a:r>
              <a:rPr lang="ru-RU" sz="1900" dirty="0" err="1" smtClean="0"/>
              <a:t>Крушельницька</a:t>
            </a:r>
            <a:r>
              <a:rPr lang="ru-RU" sz="1900" dirty="0" smtClean="0"/>
              <a:t> </a:t>
            </a:r>
            <a:r>
              <a:rPr lang="ru-RU" sz="1900" dirty="0" err="1" smtClean="0"/>
              <a:t>одружилася</a:t>
            </a:r>
            <a:r>
              <a:rPr lang="ru-RU" sz="1900" dirty="0" smtClean="0"/>
              <a:t> з </a:t>
            </a:r>
            <a:r>
              <a:rPr lang="ru-RU" sz="1900" dirty="0" err="1" smtClean="0"/>
              <a:t>відомим</a:t>
            </a:r>
            <a:r>
              <a:rPr lang="ru-RU" sz="1900" dirty="0" smtClean="0"/>
              <a:t> </a:t>
            </a:r>
            <a:r>
              <a:rPr lang="ru-RU" sz="1900" dirty="0" err="1" smtClean="0"/>
              <a:t>італійським</a:t>
            </a:r>
            <a:r>
              <a:rPr lang="ru-RU" sz="1900" dirty="0" smtClean="0"/>
              <a:t> адвокатом, </a:t>
            </a:r>
            <a:r>
              <a:rPr lang="ru-RU" sz="1900" dirty="0" err="1" smtClean="0"/>
              <a:t>мером</a:t>
            </a:r>
            <a:r>
              <a:rPr lang="ru-RU" sz="1900" dirty="0" smtClean="0"/>
              <a:t> </a:t>
            </a:r>
            <a:r>
              <a:rPr lang="ru-RU" sz="1900" dirty="0" err="1" smtClean="0"/>
              <a:t>міста</a:t>
            </a:r>
            <a:r>
              <a:rPr lang="ru-RU" sz="1900" dirty="0" smtClean="0"/>
              <a:t> </a:t>
            </a:r>
            <a:r>
              <a:rPr lang="ru-RU" sz="1900" dirty="0" err="1" smtClean="0"/>
              <a:t>В'яреджо</a:t>
            </a:r>
            <a:r>
              <a:rPr lang="ru-RU" sz="1900" dirty="0" smtClean="0"/>
              <a:t> </a:t>
            </a:r>
            <a:r>
              <a:rPr lang="ru-RU" sz="1900" dirty="0" err="1" smtClean="0"/>
              <a:t>Чезаре</a:t>
            </a:r>
            <a:r>
              <a:rPr lang="ru-RU" sz="1900" dirty="0" smtClean="0"/>
              <a:t> </a:t>
            </a:r>
            <a:r>
              <a:rPr lang="ru-RU" sz="1900" dirty="0" err="1" smtClean="0"/>
              <a:t>Річчоні</a:t>
            </a:r>
            <a:r>
              <a:rPr lang="ru-RU" sz="1900" dirty="0" smtClean="0"/>
              <a:t>, </a:t>
            </a:r>
            <a:r>
              <a:rPr lang="ru-RU" sz="1900" dirty="0" err="1" smtClean="0"/>
              <a:t>який</a:t>
            </a:r>
            <a:r>
              <a:rPr lang="ru-RU" sz="1900" dirty="0" smtClean="0"/>
              <a:t> </a:t>
            </a:r>
            <a:r>
              <a:rPr lang="ru-RU" sz="1900" dirty="0" err="1" smtClean="0"/>
              <a:t>був</a:t>
            </a:r>
            <a:r>
              <a:rPr lang="ru-RU" sz="1900" dirty="0" smtClean="0"/>
              <a:t> тонким </a:t>
            </a:r>
            <a:r>
              <a:rPr lang="ru-RU" sz="1900" dirty="0" err="1" smtClean="0"/>
              <a:t>знавцем</a:t>
            </a:r>
            <a:r>
              <a:rPr lang="ru-RU" sz="1900" dirty="0" smtClean="0"/>
              <a:t> </a:t>
            </a:r>
            <a:r>
              <a:rPr lang="ru-RU" sz="1900" dirty="0" err="1" smtClean="0"/>
              <a:t>музики</a:t>
            </a:r>
            <a:r>
              <a:rPr lang="ru-RU" sz="1900" dirty="0" smtClean="0"/>
              <a:t> й </a:t>
            </a:r>
            <a:r>
              <a:rPr lang="ru-RU" sz="1900" dirty="0" err="1" smtClean="0"/>
              <a:t>ерудованим</a:t>
            </a:r>
            <a:r>
              <a:rPr lang="ru-RU" sz="1900" dirty="0" smtClean="0"/>
              <a:t> аристократом. Вони взяли </a:t>
            </a:r>
            <a:r>
              <a:rPr lang="ru-RU" sz="1900" dirty="0" err="1" smtClean="0"/>
              <a:t>шлюб</a:t>
            </a:r>
            <a:r>
              <a:rPr lang="ru-RU" sz="1900" dirty="0" smtClean="0"/>
              <a:t> в одному з </a:t>
            </a:r>
            <a:r>
              <a:rPr lang="ru-RU" sz="1900" dirty="0" err="1" smtClean="0"/>
              <a:t>храмів</a:t>
            </a:r>
            <a:r>
              <a:rPr lang="ru-RU" sz="1900" dirty="0" smtClean="0"/>
              <a:t> </a:t>
            </a:r>
            <a:r>
              <a:rPr lang="ru-RU" sz="1900" dirty="0" err="1" smtClean="0"/>
              <a:t>Буенос-Айреса</a:t>
            </a:r>
            <a:r>
              <a:rPr lang="ru-RU" sz="1900" dirty="0" smtClean="0"/>
              <a:t>. </a:t>
            </a:r>
            <a:r>
              <a:rPr lang="ru-RU" sz="1900" dirty="0" err="1" smtClean="0"/>
              <a:t>Після</a:t>
            </a:r>
            <a:r>
              <a:rPr lang="ru-RU" sz="1900" dirty="0" smtClean="0"/>
              <a:t> </a:t>
            </a:r>
            <a:r>
              <a:rPr lang="ru-RU" sz="1900" dirty="0" err="1" smtClean="0"/>
              <a:t>одруження</a:t>
            </a:r>
            <a:r>
              <a:rPr lang="ru-RU" sz="1900" dirty="0" smtClean="0"/>
              <a:t> </a:t>
            </a:r>
            <a:r>
              <a:rPr lang="ru-RU" sz="1900" dirty="0" err="1" smtClean="0"/>
              <a:t>Чезаре</a:t>
            </a:r>
            <a:r>
              <a:rPr lang="ru-RU" sz="1900" dirty="0" smtClean="0"/>
              <a:t> і </a:t>
            </a:r>
            <a:r>
              <a:rPr lang="ru-RU" sz="1900" dirty="0" err="1" smtClean="0"/>
              <a:t>Соломія</a:t>
            </a:r>
            <a:r>
              <a:rPr lang="ru-RU" sz="1900" dirty="0" smtClean="0"/>
              <a:t> </a:t>
            </a:r>
            <a:r>
              <a:rPr lang="ru-RU" sz="1900" dirty="0" err="1" smtClean="0"/>
              <a:t>оселилися</a:t>
            </a:r>
            <a:r>
              <a:rPr lang="ru-RU" sz="1900" dirty="0" smtClean="0"/>
              <a:t> у </a:t>
            </a:r>
            <a:r>
              <a:rPr lang="ru-RU" sz="1900" dirty="0" err="1" smtClean="0"/>
              <a:t>В'яреджо</a:t>
            </a:r>
            <a:r>
              <a:rPr lang="ru-RU" sz="1900" dirty="0" smtClean="0"/>
              <a:t>. Тут </a:t>
            </a:r>
            <a:r>
              <a:rPr lang="ru-RU" sz="1900" dirty="0" err="1" smtClean="0"/>
              <a:t>Соломія</a:t>
            </a:r>
            <a:r>
              <a:rPr lang="ru-RU" sz="1900" dirty="0" smtClean="0"/>
              <a:t> купила </a:t>
            </a:r>
            <a:r>
              <a:rPr lang="ru-RU" sz="1900" dirty="0" err="1" smtClean="0"/>
              <a:t>віллу</a:t>
            </a:r>
            <a:r>
              <a:rPr lang="ru-RU" sz="1900" dirty="0" smtClean="0"/>
              <a:t>, яку назвала «</a:t>
            </a:r>
            <a:r>
              <a:rPr lang="ru-RU" sz="1900" dirty="0" err="1" smtClean="0"/>
              <a:t>Саломеа</a:t>
            </a:r>
            <a:r>
              <a:rPr lang="ru-RU" sz="1900" dirty="0" smtClean="0"/>
              <a:t>».</a:t>
            </a:r>
            <a:endParaRPr lang="ru-RU" sz="1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212976"/>
            <a:ext cx="4536504" cy="3459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2159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ЗАВЕРШЕННЯ ЯСКРАВОЇ КАР’ЄРИ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916832"/>
            <a:ext cx="777686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В 1920 </a:t>
            </a:r>
            <a:r>
              <a:rPr lang="ru-RU" sz="1900" dirty="0" err="1" smtClean="0"/>
              <a:t>році</a:t>
            </a:r>
            <a:r>
              <a:rPr lang="ru-RU" sz="1900" dirty="0" smtClean="0"/>
              <a:t> </a:t>
            </a:r>
            <a:r>
              <a:rPr lang="ru-RU" sz="1900" dirty="0" err="1" smtClean="0"/>
              <a:t>Крушельницька</a:t>
            </a:r>
            <a:r>
              <a:rPr lang="ru-RU" sz="1900" dirty="0" smtClean="0"/>
              <a:t> в </a:t>
            </a:r>
            <a:r>
              <a:rPr lang="ru-RU" sz="1900" dirty="0" err="1" smtClean="0"/>
              <a:t>зеніті</a:t>
            </a:r>
            <a:r>
              <a:rPr lang="ru-RU" sz="1900" dirty="0" smtClean="0"/>
              <a:t> </a:t>
            </a:r>
            <a:r>
              <a:rPr lang="ru-RU" sz="1900" dirty="0" err="1" smtClean="0"/>
              <a:t>слави</a:t>
            </a:r>
            <a:r>
              <a:rPr lang="ru-RU" sz="1900" dirty="0" smtClean="0"/>
              <a:t> </a:t>
            </a:r>
            <a:r>
              <a:rPr lang="ru-RU" sz="1900" dirty="0" err="1" smtClean="0"/>
              <a:t>залишає</a:t>
            </a:r>
            <a:r>
              <a:rPr lang="ru-RU" sz="1900" dirty="0" smtClean="0"/>
              <a:t> </a:t>
            </a:r>
            <a:r>
              <a:rPr lang="ru-RU" sz="1900" dirty="0" err="1" smtClean="0"/>
              <a:t>оперну</a:t>
            </a:r>
            <a:r>
              <a:rPr lang="ru-RU" sz="1900" dirty="0" smtClean="0"/>
              <a:t> сцену, </a:t>
            </a:r>
            <a:r>
              <a:rPr lang="ru-RU" sz="1900" dirty="0" err="1" smtClean="0"/>
              <a:t>виступивши</a:t>
            </a:r>
            <a:r>
              <a:rPr lang="ru-RU" sz="1900" dirty="0" smtClean="0"/>
              <a:t> </a:t>
            </a:r>
            <a:r>
              <a:rPr lang="ru-RU" sz="1900" dirty="0" err="1" smtClean="0"/>
              <a:t>останній</a:t>
            </a:r>
            <a:r>
              <a:rPr lang="ru-RU" sz="1900" dirty="0" smtClean="0"/>
              <a:t> раз в </a:t>
            </a:r>
            <a:r>
              <a:rPr lang="ru-RU" sz="1900" dirty="0" err="1" smtClean="0"/>
              <a:t>неапольському</a:t>
            </a:r>
            <a:r>
              <a:rPr lang="ru-RU" sz="1900" dirty="0" smtClean="0"/>
              <a:t> </a:t>
            </a:r>
            <a:r>
              <a:rPr lang="ru-RU" sz="1900" dirty="0" err="1" smtClean="0"/>
              <a:t>театрі</a:t>
            </a:r>
            <a:r>
              <a:rPr lang="ru-RU" sz="1900" dirty="0" smtClean="0"/>
              <a:t> в </a:t>
            </a:r>
            <a:r>
              <a:rPr lang="ru-RU" sz="1900" dirty="0" err="1" smtClean="0"/>
              <a:t>улюблених</a:t>
            </a:r>
            <a:r>
              <a:rPr lang="ru-RU" sz="1900" dirty="0" smtClean="0"/>
              <a:t> операх «</a:t>
            </a:r>
            <a:r>
              <a:rPr lang="ru-RU" sz="1900" dirty="0" err="1" smtClean="0"/>
              <a:t>Лорелея</a:t>
            </a:r>
            <a:r>
              <a:rPr lang="ru-RU" sz="1900" dirty="0" smtClean="0"/>
              <a:t>» і «</a:t>
            </a:r>
            <a:r>
              <a:rPr lang="ru-RU" sz="1900" dirty="0" err="1" smtClean="0"/>
              <a:t>Лоенгрін</a:t>
            </a:r>
            <a:r>
              <a:rPr lang="ru-RU" sz="1900" dirty="0" smtClean="0"/>
              <a:t>». </a:t>
            </a:r>
            <a:r>
              <a:rPr lang="ru-RU" sz="1900" dirty="0" err="1" smtClean="0"/>
              <a:t>Далі</a:t>
            </a:r>
            <a:r>
              <a:rPr lang="ru-RU" sz="1900" dirty="0" smtClean="0"/>
              <a:t> </a:t>
            </a:r>
            <a:r>
              <a:rPr lang="ru-RU" sz="1900" dirty="0" err="1" smtClean="0"/>
              <a:t>своє</a:t>
            </a:r>
            <a:r>
              <a:rPr lang="ru-RU" sz="1900" dirty="0" smtClean="0"/>
              <a:t> </a:t>
            </a:r>
            <a:r>
              <a:rPr lang="ru-RU" sz="1900" dirty="0" err="1" smtClean="0"/>
              <a:t>життя</a:t>
            </a:r>
            <a:r>
              <a:rPr lang="ru-RU" sz="1900" dirty="0" smtClean="0"/>
              <a:t> </a:t>
            </a:r>
            <a:r>
              <a:rPr lang="ru-RU" sz="1900" dirty="0" err="1" smtClean="0"/>
              <a:t>присвятила</a:t>
            </a:r>
            <a:r>
              <a:rPr lang="ru-RU" sz="1900" dirty="0" smtClean="0"/>
              <a:t> </a:t>
            </a:r>
            <a:r>
              <a:rPr lang="ru-RU" sz="1900" dirty="0" err="1" smtClean="0"/>
              <a:t>камерній</a:t>
            </a:r>
            <a:r>
              <a:rPr lang="ru-RU" sz="1900" dirty="0" smtClean="0"/>
              <a:t> </a:t>
            </a:r>
            <a:r>
              <a:rPr lang="ru-RU" sz="1900" dirty="0" err="1" smtClean="0"/>
              <a:t>концертній</a:t>
            </a:r>
            <a:r>
              <a:rPr lang="ru-RU" sz="1900" dirty="0" smtClean="0"/>
              <a:t> </a:t>
            </a:r>
            <a:r>
              <a:rPr lang="ru-RU" sz="1900" dirty="0" err="1" smtClean="0"/>
              <a:t>діяльності</a:t>
            </a:r>
            <a:r>
              <a:rPr lang="ru-RU" sz="1900" dirty="0" smtClean="0"/>
              <a:t>, </a:t>
            </a:r>
            <a:r>
              <a:rPr lang="ru-RU" sz="1900" dirty="0" err="1" smtClean="0"/>
              <a:t>пісні</a:t>
            </a:r>
            <a:r>
              <a:rPr lang="ru-RU" sz="1900" dirty="0" smtClean="0"/>
              <a:t> </a:t>
            </a:r>
            <a:r>
              <a:rPr lang="ru-RU" sz="1900" dirty="0" err="1" smtClean="0"/>
              <a:t>виконувала</a:t>
            </a:r>
            <a:r>
              <a:rPr lang="ru-RU" sz="1900" dirty="0" smtClean="0"/>
              <a:t> 8 </a:t>
            </a:r>
            <a:r>
              <a:rPr lang="ru-RU" sz="1900" dirty="0" err="1" smtClean="0"/>
              <a:t>мовами</a:t>
            </a:r>
            <a:r>
              <a:rPr lang="ru-RU" sz="1900" dirty="0" smtClean="0"/>
              <a:t>. </a:t>
            </a:r>
            <a:r>
              <a:rPr lang="ru-RU" sz="1900" dirty="0" err="1" smtClean="0"/>
              <a:t>Здійснила</a:t>
            </a:r>
            <a:r>
              <a:rPr lang="ru-RU" sz="1900" dirty="0" smtClean="0"/>
              <a:t> турне </a:t>
            </a:r>
            <a:r>
              <a:rPr lang="ru-RU" sz="1900" dirty="0" err="1" smtClean="0"/>
              <a:t>Україною</a:t>
            </a:r>
            <a:r>
              <a:rPr lang="ru-RU" sz="1900" dirty="0" smtClean="0"/>
              <a:t>, </a:t>
            </a:r>
            <a:r>
              <a:rPr lang="ru-RU" sz="1900" dirty="0" err="1" smtClean="0"/>
              <a:t>Європою</a:t>
            </a:r>
            <a:r>
              <a:rPr lang="ru-RU" sz="1900" dirty="0" smtClean="0"/>
              <a:t>, </a:t>
            </a:r>
            <a:r>
              <a:rPr lang="ru-RU" sz="1900" dirty="0" err="1" smtClean="0"/>
              <a:t>Америкою</a:t>
            </a:r>
            <a:r>
              <a:rPr lang="ru-RU" sz="1900" dirty="0" smtClean="0"/>
              <a:t>. У 1894–1923 </a:t>
            </a:r>
            <a:r>
              <a:rPr lang="ru-RU" sz="1900" dirty="0" err="1" smtClean="0"/>
              <a:t>майже</a:t>
            </a:r>
            <a:r>
              <a:rPr lang="ru-RU" sz="1900" dirty="0" smtClean="0"/>
              <a:t> </a:t>
            </a:r>
            <a:r>
              <a:rPr lang="ru-RU" sz="1900" dirty="0" err="1" smtClean="0"/>
              <a:t>щороку</a:t>
            </a:r>
            <a:r>
              <a:rPr lang="ru-RU" sz="1900" dirty="0" smtClean="0"/>
              <a:t> </a:t>
            </a:r>
            <a:r>
              <a:rPr lang="ru-RU" sz="1900" dirty="0" err="1" smtClean="0"/>
              <a:t>виступала</a:t>
            </a:r>
            <a:r>
              <a:rPr lang="ru-RU" sz="1900" dirty="0" smtClean="0"/>
              <a:t> з концертами у </a:t>
            </a:r>
            <a:r>
              <a:rPr lang="ru-RU" sz="1900" dirty="0" err="1" smtClean="0"/>
              <a:t>Львові</a:t>
            </a:r>
            <a:r>
              <a:rPr lang="ru-RU" sz="1900" dirty="0" smtClean="0"/>
              <a:t>, </a:t>
            </a:r>
            <a:r>
              <a:rPr lang="ru-RU" sz="1900" dirty="0" err="1" smtClean="0"/>
              <a:t>Тернополі</a:t>
            </a:r>
            <a:r>
              <a:rPr lang="ru-RU" sz="1900" dirty="0" smtClean="0"/>
              <a:t>, </a:t>
            </a:r>
            <a:r>
              <a:rPr lang="ru-RU" sz="1900" dirty="0" err="1" smtClean="0"/>
              <a:t>Стрию</a:t>
            </a:r>
            <a:r>
              <a:rPr lang="ru-RU" sz="1900" dirty="0" smtClean="0"/>
              <a:t>, Бережанах, </a:t>
            </a:r>
            <a:r>
              <a:rPr lang="ru-RU" sz="1900" dirty="0" err="1" smtClean="0"/>
              <a:t>Збаражі</a:t>
            </a:r>
            <a:r>
              <a:rPr lang="ru-RU" sz="1900" dirty="0" smtClean="0"/>
              <a:t>, </a:t>
            </a:r>
            <a:r>
              <a:rPr lang="ru-RU" sz="1900" dirty="0" err="1" smtClean="0"/>
              <a:t>Чернівцях</a:t>
            </a:r>
            <a:r>
              <a:rPr lang="ru-RU" sz="1900" dirty="0" smtClean="0"/>
              <a:t> та </a:t>
            </a:r>
            <a:r>
              <a:rPr lang="ru-RU" sz="1900" dirty="0" err="1" smtClean="0"/>
              <a:t>інших</a:t>
            </a:r>
            <a:r>
              <a:rPr lang="ru-RU" sz="1900" dirty="0" smtClean="0"/>
              <a:t> </a:t>
            </a:r>
            <a:r>
              <a:rPr lang="ru-RU" sz="1900" dirty="0" err="1" smtClean="0"/>
              <a:t>містах</a:t>
            </a:r>
            <a:r>
              <a:rPr lang="ru-RU" sz="1900" dirty="0" smtClean="0"/>
              <a:t> </a:t>
            </a:r>
            <a:r>
              <a:rPr lang="ru-RU" sz="1900" dirty="0" err="1" smtClean="0"/>
              <a:t>Галичини</a:t>
            </a:r>
            <a:r>
              <a:rPr lang="ru-RU" sz="1900" dirty="0" smtClean="0"/>
              <a:t>. </a:t>
            </a:r>
            <a:r>
              <a:rPr lang="ru-RU" sz="1900" dirty="0" err="1" smtClean="0"/>
              <a:t>Її</a:t>
            </a:r>
            <a:r>
              <a:rPr lang="ru-RU" sz="1900" dirty="0" smtClean="0"/>
              <a:t> </a:t>
            </a:r>
            <a:r>
              <a:rPr lang="ru-RU" sz="1900" dirty="0" err="1" smtClean="0"/>
              <a:t>єднали</a:t>
            </a:r>
            <a:r>
              <a:rPr lang="ru-RU" sz="1900" dirty="0" smtClean="0"/>
              <a:t> </a:t>
            </a:r>
            <a:r>
              <a:rPr lang="ru-RU" sz="1900" dirty="0" err="1" smtClean="0"/>
              <a:t>міцні</a:t>
            </a:r>
            <a:r>
              <a:rPr lang="ru-RU" sz="1900" dirty="0" smtClean="0"/>
              <a:t> </a:t>
            </a:r>
            <a:r>
              <a:rPr lang="ru-RU" sz="1900" dirty="0" err="1" smtClean="0"/>
              <a:t>узи</a:t>
            </a:r>
            <a:r>
              <a:rPr lang="ru-RU" sz="1900" dirty="0" smtClean="0"/>
              <a:t> </a:t>
            </a:r>
            <a:r>
              <a:rPr lang="ru-RU" sz="1900" dirty="0" err="1" smtClean="0"/>
              <a:t>дружби</a:t>
            </a:r>
            <a:r>
              <a:rPr lang="ru-RU" sz="1900" dirty="0" smtClean="0"/>
              <a:t> з І. Франком, М. Павликом, О. </a:t>
            </a:r>
            <a:r>
              <a:rPr lang="ru-RU" sz="1900" dirty="0" err="1" smtClean="0"/>
              <a:t>Кобилянською</a:t>
            </a:r>
            <a:r>
              <a:rPr lang="ru-RU" sz="1900" dirty="0" smtClean="0"/>
              <a:t>, М. Лисенком, Д. </a:t>
            </a:r>
            <a:r>
              <a:rPr lang="ru-RU" sz="1900" dirty="0" err="1" smtClean="0"/>
              <a:t>Січинським</a:t>
            </a:r>
            <a:r>
              <a:rPr lang="ru-RU" sz="1900" dirty="0" smtClean="0"/>
              <a:t> та </a:t>
            </a:r>
            <a:r>
              <a:rPr lang="ru-RU" sz="1900" dirty="0" err="1" smtClean="0"/>
              <a:t>багатьма</a:t>
            </a:r>
            <a:r>
              <a:rPr lang="ru-RU" sz="1900" dirty="0" smtClean="0"/>
              <a:t> </a:t>
            </a:r>
            <a:r>
              <a:rPr lang="ru-RU" sz="1900" dirty="0" err="1" smtClean="0"/>
              <a:t>іншими</a:t>
            </a:r>
            <a:r>
              <a:rPr lang="ru-RU" sz="1900" dirty="0" smtClean="0"/>
              <a:t> </a:t>
            </a:r>
            <a:r>
              <a:rPr lang="ru-RU" sz="1900" dirty="0" err="1" smtClean="0"/>
              <a:t>культурними</a:t>
            </a:r>
            <a:r>
              <a:rPr lang="ru-RU" sz="1900" dirty="0" smtClean="0"/>
              <a:t> </a:t>
            </a:r>
            <a:r>
              <a:rPr lang="ru-RU" sz="1900" dirty="0" err="1" smtClean="0"/>
              <a:t>діячами</a:t>
            </a:r>
            <a:r>
              <a:rPr lang="ru-RU" sz="1900" dirty="0" smtClean="0"/>
              <a:t> </a:t>
            </a:r>
            <a:r>
              <a:rPr lang="ru-RU" sz="1900" dirty="0" err="1" smtClean="0"/>
              <a:t>Галичини</a:t>
            </a:r>
            <a:r>
              <a:rPr lang="ru-RU" sz="1900" dirty="0" smtClean="0"/>
              <a:t> і </a:t>
            </a:r>
            <a:r>
              <a:rPr lang="ru-RU" sz="1900" dirty="0" err="1" smtClean="0"/>
              <a:t>Наддніпрянщини</a:t>
            </a:r>
            <a:r>
              <a:rPr lang="ru-RU" sz="1900" dirty="0" smtClean="0"/>
              <a:t>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08821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5328592" cy="1162050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МИ ПАМ’ЯТАЄМО ВАС, БАТЕРФЛЯЙ!  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24744"/>
            <a:ext cx="3991453" cy="53285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268760"/>
            <a:ext cx="3368353" cy="4691063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Сьогодні</a:t>
            </a:r>
            <a:r>
              <a:rPr lang="ru-RU" sz="1800" dirty="0" smtClean="0"/>
              <a:t> </a:t>
            </a:r>
            <a:r>
              <a:rPr lang="ru-RU" sz="1800" dirty="0" err="1" smtClean="0"/>
              <a:t>ім'я</a:t>
            </a:r>
            <a:r>
              <a:rPr lang="ru-RU" sz="1800" dirty="0" smtClean="0"/>
              <a:t> С. </a:t>
            </a:r>
            <a:r>
              <a:rPr lang="ru-RU" sz="1800" dirty="0" err="1" smtClean="0"/>
              <a:t>Крушельницької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носять</a:t>
            </a:r>
            <a:r>
              <a:rPr lang="ru-RU" sz="1800" dirty="0" smtClean="0"/>
              <a:t> </a:t>
            </a:r>
            <a:r>
              <a:rPr lang="ru-RU" sz="1800" dirty="0" err="1" smtClean="0"/>
              <a:t>Львівський</a:t>
            </a:r>
            <a:r>
              <a:rPr lang="ru-RU" sz="1800" dirty="0" smtClean="0"/>
              <a:t> </a:t>
            </a:r>
            <a:r>
              <a:rPr lang="ru-RU" sz="1800" dirty="0" err="1" smtClean="0"/>
              <a:t>оперний</a:t>
            </a:r>
            <a:r>
              <a:rPr lang="ru-RU" sz="1800" dirty="0" smtClean="0"/>
              <a:t> театр, </a:t>
            </a:r>
            <a:r>
              <a:rPr lang="ru-RU" sz="1800" dirty="0" err="1" smtClean="0"/>
              <a:t>Львівська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музична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середня</a:t>
            </a:r>
            <a:r>
              <a:rPr lang="ru-RU" sz="1800" dirty="0" smtClean="0"/>
              <a:t> школа, </a:t>
            </a:r>
            <a:r>
              <a:rPr lang="ru-RU" sz="1800" dirty="0" err="1" smtClean="0"/>
              <a:t>Тернопільське</a:t>
            </a:r>
            <a:r>
              <a:rPr lang="ru-RU" sz="1800" dirty="0" smtClean="0"/>
              <a:t> </a:t>
            </a:r>
            <a:r>
              <a:rPr lang="ru-RU" sz="1800" dirty="0" err="1" smtClean="0"/>
              <a:t>музичне</a:t>
            </a:r>
            <a:r>
              <a:rPr lang="ru-RU" sz="1800" dirty="0" smtClean="0"/>
              <a:t> училище (де </a:t>
            </a:r>
            <a:r>
              <a:rPr lang="ru-RU" sz="1800" dirty="0" err="1" smtClean="0"/>
              <a:t>виходить</a:t>
            </a:r>
            <a:r>
              <a:rPr lang="ru-RU" sz="1800" dirty="0" smtClean="0"/>
              <a:t> газета «</a:t>
            </a:r>
            <a:r>
              <a:rPr lang="ru-RU" sz="1800" dirty="0" err="1" smtClean="0"/>
              <a:t>Соломія</a:t>
            </a:r>
            <a:r>
              <a:rPr lang="ru-RU" sz="1800" dirty="0" smtClean="0"/>
              <a:t>»), 8-річна школа в </a:t>
            </a:r>
            <a:r>
              <a:rPr lang="ru-RU" sz="1800" dirty="0" err="1" smtClean="0"/>
              <a:t>селі</a:t>
            </a:r>
            <a:r>
              <a:rPr lang="ru-RU" sz="1800" dirty="0" smtClean="0"/>
              <a:t> </a:t>
            </a:r>
            <a:r>
              <a:rPr lang="ru-RU" sz="1800" dirty="0" err="1" smtClean="0"/>
              <a:t>Біла</a:t>
            </a:r>
            <a:r>
              <a:rPr lang="ru-RU" sz="1800" dirty="0" smtClean="0"/>
              <a:t>, </a:t>
            </a:r>
            <a:r>
              <a:rPr lang="ru-RU" sz="1800" dirty="0" err="1" smtClean="0"/>
              <a:t>вулиці</a:t>
            </a:r>
            <a:r>
              <a:rPr lang="ru-RU" sz="1800" dirty="0" smtClean="0"/>
              <a:t> у </a:t>
            </a:r>
            <a:r>
              <a:rPr lang="ru-RU" sz="1800" dirty="0" err="1" smtClean="0"/>
              <a:t>Києві</a:t>
            </a:r>
            <a:r>
              <a:rPr lang="ru-RU" sz="1800" dirty="0" smtClean="0"/>
              <a:t>, </a:t>
            </a:r>
            <a:r>
              <a:rPr lang="ru-RU" sz="1800" dirty="0" err="1" smtClean="0"/>
              <a:t>Львові</a:t>
            </a:r>
            <a:r>
              <a:rPr lang="ru-RU" sz="1800" dirty="0" smtClean="0"/>
              <a:t>, </a:t>
            </a:r>
            <a:r>
              <a:rPr lang="ru-RU" sz="1800" dirty="0" err="1" smtClean="0"/>
              <a:t>Тернополі</a:t>
            </a:r>
            <a:r>
              <a:rPr lang="ru-RU" sz="1800" dirty="0" smtClean="0"/>
              <a:t>, </a:t>
            </a:r>
            <a:r>
              <a:rPr lang="ru-RU" sz="1800" dirty="0" err="1" smtClean="0"/>
              <a:t>Рівному</a:t>
            </a:r>
            <a:r>
              <a:rPr lang="ru-RU" sz="1800" dirty="0" smtClean="0"/>
              <a:t>, </a:t>
            </a:r>
            <a:r>
              <a:rPr lang="ru-RU" sz="1800" dirty="0" err="1" smtClean="0"/>
              <a:t>Бучачі</a:t>
            </a:r>
            <a:r>
              <a:rPr lang="ru-RU" sz="1800" dirty="0" smtClean="0"/>
              <a:t> (див. </a:t>
            </a:r>
            <a:r>
              <a:rPr lang="ru-RU" sz="1800" dirty="0" err="1" smtClean="0"/>
              <a:t>Вулиця</a:t>
            </a:r>
            <a:r>
              <a:rPr lang="ru-RU" sz="1800" dirty="0" smtClean="0"/>
              <a:t> </a:t>
            </a:r>
            <a:r>
              <a:rPr lang="ru-RU" sz="1800" dirty="0" err="1" smtClean="0"/>
              <a:t>Соломії</a:t>
            </a:r>
            <a:r>
              <a:rPr lang="ru-RU" sz="1800" dirty="0" smtClean="0"/>
              <a:t> </a:t>
            </a:r>
            <a:r>
              <a:rPr lang="ru-RU" sz="1800" dirty="0" err="1" smtClean="0"/>
              <a:t>Крушельницької</a:t>
            </a:r>
            <a:r>
              <a:rPr lang="ru-RU" sz="1800" dirty="0" smtClean="0"/>
              <a:t>).</a:t>
            </a:r>
          </a:p>
          <a:p>
            <a:r>
              <a:rPr lang="ru-RU" sz="1800" dirty="0" smtClean="0"/>
              <a:t>В 1997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</a:t>
            </a:r>
            <a:r>
              <a:rPr lang="ru-RU" sz="1800" dirty="0" err="1" smtClean="0"/>
              <a:t>Національним</a:t>
            </a:r>
            <a:r>
              <a:rPr lang="ru-RU" sz="1800" dirty="0" smtClean="0"/>
              <a:t> банком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</a:t>
            </a:r>
            <a:r>
              <a:rPr lang="ru-RU" sz="1800" dirty="0" err="1" smtClean="0"/>
              <a:t>випущена</a:t>
            </a:r>
            <a:r>
              <a:rPr lang="ru-RU" sz="1800" dirty="0" smtClean="0"/>
              <a:t> в </a:t>
            </a:r>
            <a:r>
              <a:rPr lang="ru-RU" sz="1800" dirty="0" err="1" smtClean="0"/>
              <a:t>обіг</a:t>
            </a:r>
            <a:r>
              <a:rPr lang="ru-RU" sz="1800" dirty="0" smtClean="0"/>
              <a:t> </a:t>
            </a:r>
            <a:r>
              <a:rPr lang="ru-RU" sz="1800" dirty="0" err="1" smtClean="0"/>
              <a:t>пам'ятна</a:t>
            </a:r>
            <a:r>
              <a:rPr lang="ru-RU" sz="1800" dirty="0" smtClean="0"/>
              <a:t> монета </a:t>
            </a:r>
            <a:r>
              <a:rPr lang="ru-RU" sz="1800" dirty="0" err="1" smtClean="0"/>
              <a:t>номіналом</a:t>
            </a:r>
            <a:r>
              <a:rPr lang="ru-RU" sz="1800" dirty="0" smtClean="0"/>
              <a:t> у 2 </a:t>
            </a:r>
            <a:r>
              <a:rPr lang="ru-RU" sz="1800" dirty="0" err="1" smtClean="0"/>
              <a:t>гривні</a:t>
            </a:r>
            <a:r>
              <a:rPr lang="ru-RU" sz="1800" dirty="0" smtClean="0"/>
              <a:t>, </a:t>
            </a:r>
            <a:r>
              <a:rPr lang="ru-RU" sz="1800" dirty="0" err="1" smtClean="0"/>
              <a:t>присвячена</a:t>
            </a:r>
            <a:r>
              <a:rPr lang="ru-RU" sz="1800" dirty="0" smtClean="0"/>
              <a:t> 125-річчю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дня </a:t>
            </a:r>
            <a:r>
              <a:rPr lang="ru-RU" sz="1800" dirty="0" err="1" smtClean="0"/>
              <a:t>народження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співачки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2010 р. </a:t>
            </a:r>
            <a:r>
              <a:rPr lang="ru-RU" sz="1800" dirty="0" err="1" smtClean="0"/>
              <a:t>відкрито</a:t>
            </a:r>
            <a:r>
              <a:rPr lang="ru-RU" sz="1800" dirty="0" smtClean="0"/>
              <a:t> </a:t>
            </a:r>
            <a:r>
              <a:rPr lang="ru-RU" sz="1800" dirty="0" err="1" smtClean="0"/>
              <a:t>пам'ятник</a:t>
            </a:r>
            <a:r>
              <a:rPr lang="ru-RU" sz="1800" dirty="0" smtClean="0"/>
              <a:t> С. А. </a:t>
            </a:r>
            <a:r>
              <a:rPr lang="ru-RU" sz="1800" dirty="0" err="1" smtClean="0"/>
              <a:t>Крушельницькій</a:t>
            </a:r>
            <a:r>
              <a:rPr lang="ru-RU" sz="1800" dirty="0" smtClean="0"/>
              <a:t> у </a:t>
            </a:r>
            <a:r>
              <a:rPr lang="ru-RU" sz="1800" dirty="0" err="1" smtClean="0"/>
              <a:t>Тернополі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026751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875</Words>
  <Application>Microsoft Office PowerPoint</Application>
  <PresentationFormat>Экран (4:3)</PresentationFormat>
  <Paragraphs>39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Соломія Крушельницька</vt:lpstr>
      <vt:lpstr>Сторінка з життя </vt:lpstr>
      <vt:lpstr>ДИТИНСТВО РАЗОМ ІЗ ПІСНЕЮ</vt:lpstr>
      <vt:lpstr>У ЛЬВІВСЬКІЙ КОНСЕРВАТОРІЇ </vt:lpstr>
      <vt:lpstr>НА ОПЕРНІЙ СЦЕНІ </vt:lpstr>
      <vt:lpstr>ТРІУМФАЛЬНІ ВИСТУПИ </vt:lpstr>
      <vt:lpstr>СОЛОМІЯ І ЇЇ КОХАННЯ</vt:lpstr>
      <vt:lpstr>ЗАВЕРШЕННЯ ЯСКРАВОЇ КАР’ЄРИ </vt:lpstr>
      <vt:lpstr>МИ ПАМ’ЯТАЄМО ВАС, БАТЕРФЛЯЙ!  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Соломія Крушельницька</dc:title>
  <dc:creator>Мария</dc:creator>
  <cp:lastModifiedBy>Мария</cp:lastModifiedBy>
  <cp:revision>10</cp:revision>
  <dcterms:created xsi:type="dcterms:W3CDTF">2014-05-19T16:16:28Z</dcterms:created>
  <dcterms:modified xsi:type="dcterms:W3CDTF">2014-05-19T18:27:42Z</dcterms:modified>
</cp:coreProperties>
</file>