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15B15702-7678-4A84-A8E4-F3C69536F424}" type="datetimeFigureOut">
              <a:rPr lang="ru-RU" smtClean="0"/>
              <a:t>19.05.2014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99103E9-D6D7-43F7-ABFD-2D74DAAFE0B8}"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5B15702-7678-4A84-A8E4-F3C69536F424}" type="datetimeFigureOut">
              <a:rPr lang="ru-RU" smtClean="0"/>
              <a:t>19.05.2014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9103E9-D6D7-43F7-ABFD-2D74DAAFE0B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5B15702-7678-4A84-A8E4-F3C69536F424}" type="datetimeFigureOut">
              <a:rPr lang="ru-RU" smtClean="0"/>
              <a:t>19.05.2014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9103E9-D6D7-43F7-ABFD-2D74DAAFE0B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15B15702-7678-4A84-A8E4-F3C69536F424}" type="datetimeFigureOut">
              <a:rPr lang="ru-RU" smtClean="0"/>
              <a:t>19.05.2014</a:t>
            </a:fld>
            <a:endParaRPr lang="ru-RU"/>
          </a:p>
        </p:txBody>
      </p:sp>
      <p:sp>
        <p:nvSpPr>
          <p:cNvPr id="9" name="Номер слайда 8"/>
          <p:cNvSpPr>
            <a:spLocks noGrp="1"/>
          </p:cNvSpPr>
          <p:nvPr>
            <p:ph type="sldNum" sz="quarter" idx="15"/>
          </p:nvPr>
        </p:nvSpPr>
        <p:spPr/>
        <p:txBody>
          <a:bodyPr rtlCol="0"/>
          <a:lstStyle/>
          <a:p>
            <a:fld id="{499103E9-D6D7-43F7-ABFD-2D74DAAFE0B8}" type="slidenum">
              <a:rPr lang="ru-RU" smtClean="0"/>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15B15702-7678-4A84-A8E4-F3C69536F424}" type="datetimeFigureOut">
              <a:rPr lang="ru-RU" smtClean="0"/>
              <a:t>19.05.2014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499103E9-D6D7-43F7-ABFD-2D74DAAFE0B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15B15702-7678-4A84-A8E4-F3C69536F424}" type="datetimeFigureOut">
              <a:rPr lang="ru-RU" smtClean="0"/>
              <a:t>19.05.2014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9103E9-D6D7-43F7-ABFD-2D74DAAFE0B8}" type="slidenum">
              <a:rPr lang="ru-RU" smtClean="0"/>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5B15702-7678-4A84-A8E4-F3C69536F424}" type="datetimeFigureOut">
              <a:rPr lang="ru-RU" smtClean="0"/>
              <a:t>19.05.2014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9103E9-D6D7-43F7-ABFD-2D74DAAFE0B8}" type="slidenum">
              <a:rPr lang="ru-RU" smtClean="0"/>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15B15702-7678-4A84-A8E4-F3C69536F424}" type="datetimeFigureOut">
              <a:rPr lang="ru-RU" smtClean="0"/>
              <a:t>19.05.2014</a:t>
            </a:fld>
            <a:endParaRPr lang="ru-RU"/>
          </a:p>
        </p:txBody>
      </p:sp>
      <p:sp>
        <p:nvSpPr>
          <p:cNvPr id="7" name="Номер слайда 6"/>
          <p:cNvSpPr>
            <a:spLocks noGrp="1"/>
          </p:cNvSpPr>
          <p:nvPr>
            <p:ph type="sldNum" sz="quarter" idx="11"/>
          </p:nvPr>
        </p:nvSpPr>
        <p:spPr/>
        <p:txBody>
          <a:bodyPr rtlCol="0"/>
          <a:lstStyle/>
          <a:p>
            <a:fld id="{499103E9-D6D7-43F7-ABFD-2D74DAAFE0B8}" type="slidenum">
              <a:rPr lang="ru-RU" smtClean="0"/>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B15702-7678-4A84-A8E4-F3C69536F424}" type="datetimeFigureOut">
              <a:rPr lang="ru-RU" smtClean="0"/>
              <a:t>19.05.2014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9103E9-D6D7-43F7-ABFD-2D74DAAFE0B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15B15702-7678-4A84-A8E4-F3C69536F424}" type="datetimeFigureOut">
              <a:rPr lang="ru-RU" smtClean="0"/>
              <a:t>19.05.2014</a:t>
            </a:fld>
            <a:endParaRPr lang="ru-RU"/>
          </a:p>
        </p:txBody>
      </p:sp>
      <p:sp>
        <p:nvSpPr>
          <p:cNvPr id="22" name="Номер слайда 21"/>
          <p:cNvSpPr>
            <a:spLocks noGrp="1"/>
          </p:cNvSpPr>
          <p:nvPr>
            <p:ph type="sldNum" sz="quarter" idx="15"/>
          </p:nvPr>
        </p:nvSpPr>
        <p:spPr/>
        <p:txBody>
          <a:bodyPr rtlCol="0"/>
          <a:lstStyle/>
          <a:p>
            <a:fld id="{499103E9-D6D7-43F7-ABFD-2D74DAAFE0B8}" type="slidenum">
              <a:rPr lang="ru-RU" smtClean="0"/>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15B15702-7678-4A84-A8E4-F3C69536F424}" type="datetimeFigureOut">
              <a:rPr lang="ru-RU" smtClean="0"/>
              <a:t>19.05.2014</a:t>
            </a:fld>
            <a:endParaRPr lang="ru-RU"/>
          </a:p>
        </p:txBody>
      </p:sp>
      <p:sp>
        <p:nvSpPr>
          <p:cNvPr id="18" name="Номер слайда 17"/>
          <p:cNvSpPr>
            <a:spLocks noGrp="1"/>
          </p:cNvSpPr>
          <p:nvPr>
            <p:ph type="sldNum" sz="quarter" idx="11"/>
          </p:nvPr>
        </p:nvSpPr>
        <p:spPr/>
        <p:txBody>
          <a:bodyPr rtlCol="0"/>
          <a:lstStyle/>
          <a:p>
            <a:fld id="{499103E9-D6D7-43F7-ABFD-2D74DAAFE0B8}" type="slidenum">
              <a:rPr lang="ru-RU" smtClean="0"/>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5B15702-7678-4A84-A8E4-F3C69536F424}" type="datetimeFigureOut">
              <a:rPr lang="ru-RU" smtClean="0"/>
              <a:t>19.05.2014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99103E9-D6D7-43F7-ABFD-2D74DAAFE0B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3200" dirty="0" smtClean="0"/>
              <a:t>Образотворче мистецтво </a:t>
            </a:r>
            <a:br>
              <a:rPr lang="uk-UA" sz="3200" dirty="0" smtClean="0"/>
            </a:br>
            <a:r>
              <a:rPr lang="uk-UA" sz="3200" dirty="0" smtClean="0"/>
              <a:t>ХХ століття</a:t>
            </a:r>
            <a:endParaRPr lang="ru-RU" sz="3200" dirty="0"/>
          </a:p>
        </p:txBody>
      </p:sp>
      <p:sp>
        <p:nvSpPr>
          <p:cNvPr id="4" name="Подзаголовок 2"/>
          <p:cNvSpPr>
            <a:spLocks noGrp="1"/>
          </p:cNvSpPr>
          <p:nvPr>
            <p:ph type="subTitle" idx="1"/>
          </p:nvPr>
        </p:nvSpPr>
        <p:spPr/>
        <p:txBody>
          <a:bodyPr>
            <a:normAutofit lnSpcReduction="10000"/>
          </a:bodyPr>
          <a:lstStyle/>
          <a:p>
            <a:pPr algn="r"/>
            <a:r>
              <a:rPr lang="uk-UA"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Підготувала    учениця   10-Б   класу</a:t>
            </a:r>
          </a:p>
          <a:p>
            <a:pPr algn="r"/>
            <a:r>
              <a:rPr lang="uk-UA"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Нововолинського   ліцею-інтернату</a:t>
            </a:r>
          </a:p>
          <a:p>
            <a:pPr algn="r"/>
            <a:r>
              <a:rPr lang="uk-UA"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Волинської   обласної    ради</a:t>
            </a:r>
          </a:p>
          <a:p>
            <a:pPr algn="r"/>
            <a:r>
              <a:rPr lang="uk-UA"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Федина   Валентина</a:t>
            </a:r>
          </a:p>
          <a:p>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ru-RU" dirty="0"/>
          </a:p>
        </p:txBody>
      </p:sp>
    </p:spTree>
    <p:extLst>
      <p:ext uri="{BB962C8B-B14F-4D97-AF65-F5344CB8AC3E}">
        <p14:creationId xmlns:p14="http://schemas.microsoft.com/office/powerpoint/2010/main" val="9020726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67544" y="260648"/>
            <a:ext cx="8208912" cy="720080"/>
          </a:xfrm>
        </p:spPr>
        <p:txBody>
          <a:bodyPr>
            <a:normAutofit fontScale="92500"/>
          </a:bodyPr>
          <a:lstStyle/>
          <a:p>
            <a:pPr marL="0" indent="0">
              <a:buNone/>
            </a:pPr>
            <a:r>
              <a:rPr lang="uk-UA" dirty="0" smtClean="0"/>
              <a:t>Також було побудовано багато пам'ятників Т. Шевченку</a:t>
            </a:r>
            <a:endParaRPr lang="ru-RU" dirty="0"/>
          </a:p>
        </p:txBody>
      </p:sp>
      <p:sp>
        <p:nvSpPr>
          <p:cNvPr id="4" name="AutoShape 2" descr="data:image/jpeg;base64,/9j/4AAQSkZJRgABAQAAAQABAAD/2wCEAAkGBxQSEhQUEhQWFRQUFBUUFBQUFRQUFRUUFBQWFhQUFBQYHSggGBolHRQUITEiJSkrLi4uFx8zODMsNygtLisBCgoKDg0OGhAQGywkHCQsLCwsLCwsLCwsLCwsLCwsLCwsLCwsLCwsLCwsLCwsLCwsLCwsLCwsLCwsLCwsLCwsLP/AABEIAMQBAQMBIgACEQEDEQH/xAAcAAABBQEBAQAAAAAAAAAAAAAAAQIDBAUGBwj/xABEEAACAQIEAggDBQUGBQUBAAABAhEAAwQSITEFQQYTIjJRYXGBkaGxBxQjwdEzQlJy8GKSk7LS4VNjgoPxJCVDorMX/8QAGAEAAwEBAAAAAAAAAAAAAAAAAAECAwT/xAAjEQEBAAICAgMAAgMAAAAAAAAAAQIRAyESMRNBURRhBCIy/9oADAMBAAIRAxEAPwD1VjG9M64eP1ovd0/1zqrFdHFxTObrn5OS43UWutHj9aOtHj9arRRFafx8f2s/nyWetHj9aXrB41DkpkUfx8f2n82Sz1g8frQbg/qarA61IzzSv+Pj/Y+apetHj9aTrR4/Wq8URT/j4/tL58lnrB40dYPGq8U4Cl/Hx/s/myWAaWmKNKcjVN4cVTlomijLNPVTSvFic5MjQKXIanS341KqeVRcMVzKqgtHwp4wreHzFXba1LWdki4zvuj+HzH60fdH8PmP1rRJpQaR6Zv3R/4fmP1o+6P/AA/MfrWoKQmgaZn3R/4fmP1pPur+HzFaRuUC5T0OmUE31Xs97tL2d99dNj8Kk+6P/D8x+tMxHR624YF7ozm6WysB+27wiI05eEneTUtngqqwbPcYgoRLCOwpUdkACDMnzA8KjeX4n/b8RC0TIEEjftLp666UGwRExrt2l19NdasJwoCYdwDmBWVywzMzCCvMvvvoNd5Za4KgySzt1ahUzFTCiIHd17u++p1o3fwd/iBVmIKmYiGXWdBGvODSEehnYggjw3HpSjo1alWLOSrZ5JUSxnMSAoGs6/HeaDg1shbaTlAJE695mY/MmiW/Ynl9w2iiiqMjLIik6iprKyQP62q11Nb8eepplnhu7ZbWqBb8avxrtQ1k8hW3yMvjQ9TpUHUk7VfTDn/apFWKj5NL+PbO+6mo2tEVqtbqtctVWPJtOXHpRy0kVZZaj6utJkzuKMCnpFJJpJplE2cUBhUM05DU6VtcECm9cKiZ9KRN6jx/VeX4uI01OgqPD2udWhWGd/HRhCAUtIzRVe7e8KiY2quUizNLNUku0NcqvjT5rfWUwvUCXak7xo8dDy2egmn5aQOBUgaptqpIEp1JNE1Ki0UUUAVm8R7w/lH1NaVZvEe8P5R9TQKq0UUUJT4Pvj3+hrTK1mYLvr7/AENatBxGLQpStPoo2aOKZkqeo2MU5aWjHqAmpLj1CxrTGM8qjb0pjqKVifGmk1rGVqN08DUWQipfWi5d0rSWouigAVGSKZmop6TsoqRVPhTAauWWJGgpZXSsZs7DOTVwVUw5jfelxrFrbqjZWZGCt/CxUgH2MVz5zvpvhdRzHH+l62yQhGh1beY3yjw865i303YvGcyNdYK77Ry/rWuHvcSDsECMxJ7xIAEaFRHnMztrVW6crGN4I2nWdJrO7PX6944NxQYi2HXfZh4H9KvzXm32W8QYu6MQc1vN6lWABG2naavRxXRhd4sspqpKcrUwUsU6UqZGqyjzVCacr1Fw2vHPTSFKKqWrtWFesbjY2mUp5alFMpQ1So+s3iPeH8o+prRFZ3Ee8P5R9TQKq0UUUJT4Lvr7/Q1q1lYLvr7/AENatBwUUUUGKiuCpajenBVZqaakZKifStYxqNk8KESpIp6JVbTMVcWCd6hvWIrSJqliWmnhlbSzxkimRQKlS0TS9Qa28ox8aSxEia1bQEVmpa1ANadsQKw5q34Yq4tYPlVVmq3im5VVKGqw9dpz99PHvtFcWscwd4FxEuKEXKRMoQxJIOqEzAma5N76rngzsPjBr23pN0dwmJDXcUv7O0462SrInfLA7SIJGh3YagkHxbA8FHWmCW7RKB4BVJAVnA0L6jTasuSarTCyx1n2eXyt4PEgCD4gOCNPDl6x7j1q24IkaivNcDYGHt9nQAFnZp1O7MdNdPyq1Z44UUTKsdTrrPnHOPpU4clxLLHb0OaUVyXCuPuCC5zD+A6mPXka7RcPmAZTIOo9DWs5canwqGKVFqTqiNKe1mKq5QvGkSpJqGKlBqKuJQalWoApqyKyya4nVm8R7w/lH1NaNZ3Ee8P5R9TUqqrRRRQlPgu+vv8AQ1q1lYLvr7/Q1q0HBRRRQYqNjTyaguNThU25NQinXTUS6VtJ0xyvaSKFuVA92kzE7VXiny/E9wk1EtrXWpMOk71ZFuKm5ePSpj5dm21HhUmUUq0rCsre2snSrdAmaSSdBU/3cVLbSKrzifCo1sfGlawDU1ZXSfG9VhrjTBIyr4y2mntJ9qjyq9R5r0346149QvZtFszhSSWRG0kxrmMaep1iuf4Sq5mYLEGNY0AED5T7k1SXFG5cuP8A2wo9ADPzn41dwl8Wrdy4ds7EDmYhAvuw+dFu2etelvieKmEnRYZ/XdR58m9lrnuOYxsyt6QQZnzI5VC+OYzmMkkk+p3jy/IColwN3EGLSFoUBtlUTzLnQHnHlpSOR0PBccsAsZOh13k7V6f0S42IFtyYPdJjQncHyrwVOtw7nrBGVssgypYCYB9NYrq+C8djLmOp12gQdqR9x72RUdYPRri/X29DLJAbzB7rfI/CtUXCa1xx3Nlck1xJp1tPGgUZqAlFOqIGnA1Gl7PrP4h3vYfU1emqGO73t+ZpCq1FFFBJ8F319/oa1aycIe2Pf6GtPPQcPopuagUGRqhKVYpjU5dFYpXSRVdnq1dAqu7jwrpxc2SNasWwKgRJqa2utPIsVsKBUq1BNKtyuey10S6TtTctRhpPlU6ips0qdlApaKY5pGcTXmn2tcXyBbc7LmjzYwPkvzr0FiZrwb7VeJG5jLonRWyD/o7P5fOnZpO9sTAY8JaAClnJLHkNTzOsaVNi8Qz20XbKWuNGxdmaPhJPuKje2lpELMM0d2RvrE+W0+9NtuLwDW/EqRMiRqf8w+NIkFm2LjBddTEgTHnPKuqbii4e0LdtYAGh3Mxq58W5/pXN29HHLQzy2HzoOe4Z/dXKWJ2AkQo8zFA9tviXCXGGuozZpi6DpmF4auoERl3A/mNcnZv7EBtOZOnjud63eMYtj2lJgu2YTz0iuWzyzCZhjHgBJgfSgR639kWJe5iLmpyLa7R5asoRfXRj/wBJr1W7Arzb7DbqtYxKgCRdQlubShEegKmP5jXpFxK0wTkBepQ9QqsU8mrsiZb9pesp4FQK8UhuE7UvE/JYL1RxLSfan61Dd3qcsdQ5lumUUUVmtLhe8Pf6GtICs3D94f1yrRDU56B4p01HmozUtK2dNMY0s1G1VIm01hUF2wDUjNUJu1rjL9MsrPs0pFNY0jXCabNayfrK38O60il681GaSnqJ8qs4e/FaKPpWMKnS8ayz49+mvHya6rSL1HcuxVRsRUbXiamcS7yrLXwBJ5an2r5g6RY03LrXOZ7XuddfjX0N0gv5MLiHG62LxHqLbR84r5r4jzqc5o8Ls/B4cEZiASdTWrw2/kDeAIPxBH5Cs7CHsD4GrExPmPoR/vWakeNxMNPhrU1rigyZSQEmT5wZ1jeYiqjW8x9j8tfyqnirBG2x1oNpDEl1jynzmZrKMlyBuSf96nGa0uY6GDlHiaZwle0SdSRNBvUfsVv9XdZOV1G/vJlYfIXPjXsPWV4p9nThMVhp8gfW6CB/nFe2C3V46RltG7ioiaslKOrrSWRFxtVwJ5VKEp8UsUrkcxJlqrihr7VdVaqY3ve35moyq5FeiiioNJZPaH9cqvI01SwyywHr9DWituKqWaLV2UJRFDNVW65pyWjKzFO7ioLt0VDrTSK1mEjHLO0O9R06KStYypKKWigCly0lKKAMtEVMopxtAio8lzFXFBpStLVJYvS98uBxJ/5TD+92fzr53vJmYAczX0L05P8A6DE/yD/OteBYO3LknZR8zWHL7b8Xo66mWdCB5+NPQzkPiB8W0/OlvGf94P1pmGOZNP3WInntP51ktJZGp9D9DUd23KxUk66Uk6UGzMWCSM2pBHwOlScOEEjwET8ale1mPuPrTsHb1PmYoN1PR3E/jZ02DBk0junsiOXL4V7+CGAYbEAj0Oor5Ys4q7hXDoZUnVSJB56+FfQ/QPja4vBWri6QDbZdyrJpE+hX408faa6AU6mE0matNJ2fRmFRTRT0W0wuVTxh7Xt+Zq0i1Vxfe9v1qMlyoKKKKg02EPbHv9DWizVm4bvD+uRq6zxVSbFug7VE7U5nps1pIztMimvTnaN9BzJ2FR1cZ02KMtLRNUg2KKdSGmNEinJWQvHEYBkEiZuZtGS3LKbmUSWAZYjl7GtLDYhbihrbBlOzKZFT5SjS7bIqQxVSacrVNxaTNLcWoDUmemMKcK9uf6eH/wBvxP8AIv8A+iV4Vgk0Om5Jn6CvbftKu5eG3/Pq1+N5P968YdurUDwA+JEn86z5PbTj9KuJEjU5RzqDhl2SygQDBA8dwSflS4nUSdT4chVDCYjLfUnnKn32+cVk0a1o6j+tqJ0pANR6H6GgbUA/Bpr6n6f+abh1yu389WsEsR6E1A+jt6z8qA0OH8HbGXEsKQrXGChmmF8SY30nSvd+jHAbeBw6WLRJCyzOd3c95iOWwEcgBXjnQK5GOwxP/FUf3uyPrXvTJV4pyNLUgopQK0QAtLFOUUpWp2rRA1VcX3vb9atZaqYo6+361OXo4hoooqFH2TqP65VYzVXt71Ka14/TLkvaSKaTUd4sVIUgNGhIzAHlKyJ+NYuK4lf7VtbX4wTMArSGJkAguoXLpJ1kaCO0DV+kb/GnxNl6m5nIC5GktoAMp1JgxHjBrgbnEEw4W2H67MQQ1vNaC5SD1qNlMyJUvbHKNwCdodMVXsXrZQ90sYImNWa2YIAIaV3EbaieR4lxu67gG+rZDFi9kCFXIghXgMAcva1/d1JG+HJyY/V7ElbVvpldKli1sBHhgoLNG0EmVPj3lJk6jQ1etdLLjugy27dtnCdcxlMykFwrZgDoQQN9/DTlOJ8U+89UjD7vZtp1SEKzh3HZnOqFspOSR2tVHMkifBYW1ZcpcvNMkHq7WyopliVzEqfISQ2bSo88t++j1HpuKxiW1LOwAGbmJJUElVHNtDoNa5m90szknDkaMbfVXLV5nZoJV1FoEwfAwdCfOosIbL4XS1acfi3VsXHY3HB0FyxcuFivZ2gb/wAM1wV3FmUCwMrlli0qQwyyCbSfiEZJLHQyTAitOTls0Uiyce3XZLTPFxuz1UsCGjOEUsM2gImdQBNdf9nOME3bY7ph1JkFnAXOY13zKd/DQSJ4J0Q3R1hLLm7RQKCsdnMoBKq0RAIAEEcpHoHQS3be5cuW3ZjbUWz1ltEuEEyDK6tsAWJM+ArLh/69qvp2tQY7EC3bdzsqk8vbcgVYrB6U4I37bpavdXeRC2UM5lCCYe2hmDk0MHYwDNdmVsnTOHdGuNi+oUmbgXMx8dQJ2E6k7CNBtMVqcQxQtW3uEEhFLQNzXkvAeLthGUOrsTmOVLhQEyCMzKNVBUyP7RkVv8d6brctZVS6imDca01vPlHJMw0Ex2tD5Ca58eeeOre1XHs77VOKq2Dtoszdu2mIKuPw8jtIJAnULtXmN4ZpPjWvi1u4xVRGNy4M7Fe1IS2gEhW18dieYABHaxre3p8DNHn5dtcZqKeNSNBWHeWGHkR9a6DF+IrEx686TSNp9G+P0pU1FVOLa/OqtnCGAZI05SKCaXEOK9T2UgvEa6hRpqRUHDsUzyzmSTrpH0rHNjtkVqYK1KkeB1+AoN2vQrht27iLL2QCBdVgSwUHq2zGOZHYYSAdQa91biNnncQbDVlG8wNeeh08jXhvRPiP3dUIJlZyw2UgNJMaEfun3ImRpXUcS4orAG3JzsvaMlUAckz2sx1y9k8gSIzaTOSdotbmO6R5bgAuo0DNMMLZBLgFHU6jRlmDqOZ7vS8N4kLyKygjNOm4BG6kwNfluJryzidtdFQKihMxZZJaXDbkADsuB2Ykr4Vbw+La1bAt3D2e0SrEAhWKAq0wSysJDCIQ7xo/ksy7LT1YGlArl+imOYiGbUsWYOZNskwFkkEgjLqJg6GSdOvWtPKa2JNmhapY0dr2/WtEVQ4h3h6D6mptaaVaKKKRHW96j4pjOptNcylgsSB4EgT7TPL1pL98W1Z2IAUEknbauVvdJLr2yyOhKkd1cgzjLIe45yhTmHZ0aWWCa0xy1NMuSdhumBY5CRaIPfVcxMEkHq7jLkHZggz3hroaj6QcVsYhkyXrihewQltnNzMQSBbBBaAHEQSSwhWFc1xzFOly5cYJN3MLiZUOVkMHQSCw01zTMxoa5u/xId1SzMeZYTrsuXWR8PeufLmyl8fZadJ0ouWusfqkLhgVzsxAzysv2miBOXKyiJjkMuCrhoWYZwrEAqkgb5gF72x57HTWtCxxm6hDW3upmEZ1YafuZWDDXfQE8gRyNZCYF2ZmdkVUBMsCCxUKSqqoguQ3/wBGJjc57md69qkW7d022BtXYYaQudmgGcwYGAwJIChVGhM60uO4i95/xHZ2CiXdj2TqSquHMLLESI3OgrHW9lMAFTMTDERzDAgnx2NWet0P4QzRo2wgAtmEERGvsDUW0NZMaiYRrWQG51gdLmYGVymRrOUidCsTOu2uNh7kyTE5Z1Gs7nc6HvRvtzmo8e8IpzgEkSBMFmMSDrIHP/xNZM9xMwlwGJMa6cxB1J0Ow0n0pzdk2NLbYwu4jU90BQ0nwZgJE9rXQc9q9F6AORdEBTmRye6pVQwDENDMdcpiVBnXYT5jhMQskfiAmJy5csDeRGp+VdX0f4yioyZFY3HDdoMS2XKEQlWUfxHKFBkgk6VfHdZbos6euvxOyGyG6maCSMw0iO8dlOo0ME15H0i4rdvXnLNauBTlW4UuKhSWUQrebRGo11PinEbwDretlyQxa4p7ytPdQqFYLJbcCN95Jg6T9JTfRVuZTcU95bYH4YU5QbhJY6s8gzB13rTPmmfSZNKD405SOtQ5sp/eWSCZmdF3PmdBryqNiIZWzaE6r2iBPgd9Z1jx9qoWdTqQ08h2iJ8tqsizqzW2GaJKwWgBWJJzCDtP68ufx+lLr9YwScpUhmUbLOYAmIMk5V3iSonSqd6QxkySTPOSdZnnuNedT4a0VUlmIzFWCCSO0O/AEAa6QTvtUNy3HOZAMx7e+29a8d1lo4rYwcqyMak6eda2M3nxrNcdtf51/wAwrZa3xNe0RT1Tsj0FJj9T5mpJoDLZO2x8xThiequBtw2hFL+8fWncTs9gHzoN1nAerdlZnK28pzFULEA6Roefd1kanQ1uYuz1VtUzLnCAN1Z2ykNL7i4CADPIIs7CuJ4Ba/DB/tcomCI5nyFbN68SzagkLllM3dSV9SFUAQY0HKK57lrcZ320MVjSwAadQRLEnczGu3akxyIOm9Kt4ganUqBBEg6zBO5ML8vOsu8SqqRprAkmRlUZgY31P1pM87TJEgDckDlHLSsbuXdN03BeJOpyW3Kl2QzB0CnVWCntJlLyG0ESOYr2WyYAG8c68R6LYdnu25dk7cK66sWyO+hPMZSIjyr1LhPHOuYKqgaEyW1IDZQypl1XbwiRIEg11cE67KXToc1Ucf3vYfU1aUGqmMHa18P1raxcqvRRRUhT4u+W0xmDKR4Sbihc3aXszE67TvtXnXEA+FxGY5FZgXUKloqAxlSnbfKdRB03MCNT6ksc9ufPlXP9I+i64kl+ucMEK20KWWtquXuqCgIkzrm5+GxlN49e0Ze3ml3FJdM3ZE54uKQx7p3UHtNPI+QkaFefbtOCdQSQMq6TOnhlGh11O2h3Het0Yxgugmyb9qQzJefDgMyqQOyHMDU6TqJEidM/EdBsZmcpZAHaZMjYca5pVSucBVImYmJG8Vh43Rac7g7Qk9tbZywoKsSzGIAUA8hz8fhNYtrnU5yAGBV0bqeq5C6zaFMpMmJOkA6zW/huhGLgZsOJMC4Ous9qGMMp7UELGmgkzyit3A9Hbo0u4Gxc0IBe4A+YvnDtcViSJmYAJk6QYqscZLBqvM8RiT1rqWDKjOOsIYG4AY6w/vQ0qYJ/eHOn4sK+Uo9yRaXrVIII7ZyZf4kym1E7ae3S4joLj+2otgo7F8ou21RWJXXICATlUDYD4V0vBOjF1cMVvYcM6Blto1xQGQg6m5bbmAAUaR4FQTD8Pw9PL0wwYnOGIC+KrJBBiSCSCJq4cWSvVu5XshQuvdjYzqdhExEfHfvdBMXv93DMZzHrbSx4ZSH/ACoHQfH5j+EoEz+0tQfYPM7/AB8zWNxt+hqsbDG0WGZUVpygZQNB/EBEnYA+RnlTvvCKxAtrqQOwAG9BoRHKfTTaN2/0FxZkrZAIXs/ioSSRGvbjkN5iTVG70E4iSCLIWFCkDEW2HgWEtpO8DSamcdo1VN7siF6xT3j3VaQT2SZ7QiNSfHlAqteuOwYKAD2cilk1BEQsmF0jwnWt+10HxsEG1GwH4ll9BMSC4nf5CpE6GYwEA4ZXTf8AaWB5GAT2Tvt4+1Hhd+hpw+Etxd1BYAkOgfJmiQwDiRzMHX0NdZhFwZTsJeW8igpdDWgCVIJYovqAT4a6ExQfs+xqTksB0JlVe7ZDJrJG5BI1hpJE+VR4noNxFyD1CDfN+LajvSP3/QctANzJO82NMu/aJEAlvDMQFkLowBOu5I8ZjzqpcwxSSSIzFYBmI29Dq0+g8a6G10B4gWlrICjkt60CTuI15H05edOxPQLHMCVskN/avWSPWc0k7+HvU4zKWHI5bEaj3rPbvr5MPka7BegPEtjYX/Gs/wCqon+zniEyLI/xrP8AqrdbngZPkJNPtV1H/wDPscNrIP8A3bP+qgdAeIf8Af4tn/VQThrR7bep+taOItFrcDfT6ityz9m/EQTNhdSf/ms+P81aVjoJjwP2QB5RdtT8c3pSt1BXNYZOqVQDy1+OsfKpS4OojQaGPOfzroh0Ix8fsROo/aWY5xAzwBqfhUdnoJxBZ/C9CL1oGQZnv+Vc3jb2jTAxFyTIGwiD4kA6fEj2qe0dQANdtNddjH6/Wt+90Lx7tma0CQAAessDu6AQGgCOWw5Cm4foRj1P7ED/ALtrcyJ70zrRcLrqGSxjBlgFg5fMGAOUMc0yu3md5y66Vp9HMebWZwzKoz5VAMyhBVniAoIbcQIWD5V16GY06myJH/NtEtO+s+MmfMVtcL6O4pINy0jEBVXW0CoDdoEj91gzSdW8NNC55b9B3OMx9+XCCLiLNpcoKX5VTmLmAsSeyDOnPSp2eQJbOQMrMQFlgTOg0+FYeJwdx3svbVrRAVbma4CAqxogVjvA8PIjnuXEUE5IgmdBGp3nzroijaKKKYFFFFAFFFFAFFFFAFFFFAFFFFAFFFFAFFFFAFFFFAFFFFAFFFFAFFFFAFFFFAFFFFAFFFFAFFFFAFFFFAFFFF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data:image/jpeg;base64,/9j/4AAQSkZJRgABAQAAAQABAAD/2wCEAAkGBxQSEhQUExQVFhUXGBcUFRQYGBcYHBcYFxkYFxQXGBcZHyggGBslHRQVIjEhJSkrLi4uFx8zODMsNygtLisBCgoKDg0OGxAQGywkHCQsLCwsLCwsLCwsLCwsLCwsLCwsLCwsLCwsLCwsLCwsLCwsLCwsLCwsLCwsLCwsLCwsLP/AABEIAQMAwgMBIgACEQEDEQH/xAAcAAABBQEBAQAAAAAAAAAAAAAAAQIDBAUGBwj/xABIEAABAwIEAgYGBgcGBgMBAAABAAIRAyEEEjFBBVETImFxgZEGMqGxwdEHFEJSkvAjU2JyguHxFTNDorLCJDRUc5PiY8PSFv/EABoBAQEBAQEBAQAAAAAAAAAAAAABAgQDBQb/xAAoEQACAgEDBAICAgMAAAAAAAAAAQIREgMhMQQTQVEyoRRhIpEzQnH/2gAMAwEAAhEDEQA/ANGEhCma3nKlNML9VJRPkx0pMpwkVk0E3oCvJ6KfDGEvRAhSupHkmliw9FmWmhiE7KkyrL0pARCWEQsuDQEQlSKYsAhLCXIeSmLLTGoTsqTKmLFCISlqIShQiEIUICEIQAhCEAIQhAWRIhThL3ocAu5s7YwxGliW6ax6eQhVT3QApU0TyTlDSYiQtB1TiE3KqGhhohIcOE8hOlLMYRfKIxQCXoByUiJUZVpx9DQwJcqcH9yUnsU5NJfoiNMKN1FTpUaTI4JlboymOYVbISFqmKMPSXgq9CUpowrQaiFO2h2UVOi5odTCsuUZ8FMEZemlsVyxMyqZ9IpW007Z4uLuqK6RWULHbJgy4GmEhYtYUgjohyTunt3kYuVPAK1KmHadk5lEDa6veC1UjKCkFXmAtM0gdgmfVxyU7qfKHeT5RlShX6uFHJQPw3Jei1Is9FqJlYpoKldTITYW00zVWCt8JbNVploAuS7QDfx5KvSpFxAG5hW/TP0bL6OfDEscwAmHGHWgy0iD4ri63qFCOPlnpFWcVw7EOqcUxZDWsZ1pa0mAMzeiJGkkBzp7e1dOuM9Aq9NjqlEtDapJdm3eB9jsy7DkTyK7Na6GuyqYlyEolCSV2GRUqbKEFjk0pMyA5CZIAnAJuZGdCWhSmwjMl1QbMbk/MoT8qEM4G4khKhcJxDUNTikIQoAJSkBSkoCGq07apoaeUePtU4KVWy5UQCjOqifhZ0VxCKTRVqNFTCYMTL3Q1gzuIkRlgz3c+yVm8Y9JHYTNUbiOkpuPWY7JvF6bQOqO8yZXT4OiHMrA70y3wIM+5eXOrP8A7Fw8hpa11WkIbGUMc5oE7nqyTuSvmdXNy1N/B9DRdxs5niFSKoxFE2LszHTMOEGD+bhei8NxwrUmVBYOAJHI7g9xkLyFtZ1PNHquBlp07DHMFej/AEb4So7DF7nAscTkG9pDie8gWvp2r26DUcZteBq8Wb7nFM8FddQ5XSmiRsvsdxHO1fko3KUStFmEnsTzggBqo9aJj+KfJnBqdCne0BNDJ0CuZ7JIrkIyq79VMJ31MqdyJm4+ygGFPaIVwYQqUYMKPVRM4RKCFc+qDt/PghTuxN9yJfQhC5DjoEqRCqZGCEIVICVCEAIQhASt4nSw1KtVrPDKbWgucfEAAC5JJAAFyV43h+Otfw11CbtxDqjRzY8T5h2bzC9Vx3CqWJDWVqbagDg4BwkBwkAx3E+a4j6RcLTw9GnTYxrBMMpgXa1oBLnb5iV83qo1O/Z9DppXCvR5vir2Xrn0Zu/4ID7tR49zv9y8iZc+PsXq30XT9Xq2IaamZros7qhpyneCyCnS/wCQvU/A7E0wlypyRfSPn2NLZVc4WTqVaSqp0VSa4K7MMB2qRlMDQKRCWHJvkSEQlQoQSEQhQVsW1r2McYc+cvbAkqNpchKydKhCWiWIhKhYUj1xEQlSK2jOLBCELVkoEIQlkoVIhITCWKHfW20Qarw4tYC4hok2GwXiX0gelBxFaBSezLo2pAd1oIloNrEb7r2nEY1jKNSzXvMQ2adhe/XIBuPcvOOIcCNThpDWipiqtUV6rjGYOLpdDnRo0ZdbyTuvna9Tm9+Ed+j/AAgv2eeYDB18VUbSpCXumGghuglxJJ0ABXu3onwt2FwlGi8gvYDmI0lzi4gc4zRPYuX+jvhBwhrOrNhzsjWeq6wzF1wbXI8l3WHxAfMTYwe9enTKC3vc8+oye1bEqEIXZZy0CEJVMi0IlQhTMuIiClUGJxbKbXOcbN9aLxOkjxCZ1yML4OQr8bxNE1HvyhpeG5HunLDoytDdbEGRqIN5XO47iz+kD3ZpDi5jZcBLhtFw2CLaLe43xXD1c5iWuY0uDi/rERs09UiYnmNVhHN0VSkA4sADs07VILHGCTm1HKPb8zVlk6Um0jvhFctGlS9KcSAAKtIAAAA9HI7DLplIsUYR4tmZa2p+aFy/mfv7PT8dej18JUIX3Gz5yBIlhCIjEQlQrZKEQEIVsgq5T0n4qWVQwNBy3k/tAHRdUuE9MsQ2nWe53JsDcnKLBc3Ut4nR06WRBieIvIk5UcGruqva1tSGz1nADTeCRr8SFDiaVDoBVqknMAWAEw4mJAaNYHP2J9DENZg6b2tDX1qlcMvJFOjRdEn/ALzqR20XAdpXqcRqmJe7nEkbdi1vQys44ggucQWOMEmJlt45rmC/meVvD+YXQ+hNQHEwPuO94XppfNGNT4M71CVC+nkfOxBAQlbqs2bSES5uxX6JYRBhVsQ2mwFz6ga0bk281jJeTePo530s4oaFGWva2oSMokTAubHUWXEYbiz3GqHkDpR17SS8SW5BIDb7947V0Xp1Rp1qbKtA54LmF7c0NiPWtA1tJGs3C4HFubmaMx6pEtJzE8+tABFzt2L53Uajepszq0o1E16eDpva7NUcC0gGnlMuJt1TmjLA3B8bFHF+HjD1A5pd0VmltusywJOQzEwRpppZY1aqaYaWnrEk5p8BG/I+SZhasCXkZXTaTcugzl8xsvFTWOyPSnZst4xQI/u6viL+MEDyAHYhVend/wDH4uM+MHVIvXvL39DE9lQhC+taPm0wQhJCbDcEIhLCtoy02IhCFbJRn8d4szC0XVqlw2waNXOPqtHf7ACdl5LSqV+KYuCQC4EudHVo0mCXOPY0DxMbldj9LVemMKxjnxU6QPYzdwAc1xjYAO15rE9Eow/CMbiY/SV3DCsPKm0B9TL35oPcFw9VNuWPg7OnglG/Jz/FMex78tPq0aYyUwTfKDdzv2nGSe/kAtz0nmjhKNIyC3CZj+y/FV21IPb0bCPBcpANBrzSHrlpd1v0rpktGwaGwLameVtD0u9Izji+qWCm6o+gMk2HRUqjLDZs1XHyXKdJhYMybrufo3P/ABo/7bx7AfguHwdOCeYXa/Rwf+OZ+5U/0lb0/mjE/iz1tCEoC+icIQoMVjWUhLyNHECbkNBc6B3BVsfxijRzB7wHNE5LydD1efrD28l5vjeM1aznOkmZDRJENdEgDYRA0v4rm1uojp/9PbT02+TpqHpa4ukBpY9xs7MCxtg3LAOcWntL9oVLGelnT06jHCxjIWyCHC51JBAj5wuPplxblOztNJ1LhFgDYd6mqudBgGDADgQIB0BO0DYSDK4J9ROqs6Vpxuy9g+IMY7rlzQ+BWyFsOYQMsMPVLh1gbggmUnGsB0znOpZXNAc5tSdGtJ6rs8EEAaa3i6xsXhMriAJLYJn7e5MbRGvLxTw/JlJe6CGkNzbExm7dSbe9YzTo3RUo1zTJBtlGliLEEXESPH4K5xjBMcGPo1TUOUF9OCCw73mCD53vcrOBFQySGg2BvYg+PerVUNpuDqQkCJIMzHeDaQZ71q0uFuCv043pvnfU33uSkV3M39Y7yd80LNIHvJoGNDommi7kfJbMJV9bNnz6MIhItx1PmEx1EHZXuCjGQtSrhwLx3223+fgmVsCxwIMwQZiRY8i2/kncQo5n0jY40C9jy3o81VwDi3pAxj+oXNIIGbKe3LBsVc4cHCm1r7uaA0ukHNAHWBHNc96G8MOFdVwmILekrkupGS5tQBnXaR9kxBvqCeSfhPSFmFYyjWbmex2QZiHTSpmKhM/aaGGnqZzAry7yX8j27b+J579KlV5xha52YNDQ2xAbIBIuTN/yFFQxtWnSwtGt0Qw7OmqhhDnGoJdUdnaHAHM5opiCCO2L7HHeJtdXqYihBGT9GQ10N6Rhl0atOXM0TEOqNWB6a1j0tNj6Yp5GNYGaZRJi23OO1crds6EbPpH6SYeuZw+HFCmwDI3q+rmc51hZtyCAJ35rj8VQb0lRuazHnLGhJIAM8iG+1aHF6VNjqbGBv/L4YPgzNR1Jr6hnnmfBG0LJY3rkE3Dmz2gA/wAlCitBa+Tv29q6X0DxfR46k46dcHsBaQSuZxkZ7K7wJ0Vm3j1r/wAJ3271HJxWS8Cr2Z676RekgpwKT9Llwgh0iwB8ddFxWL9JMQwkdM7MSDOY23EGb8uRkWhQ1K4EgdV2xcRJ7QJtrz3WbhapFXpKjhAnLcOvGwveBGq5Hqz1Jub/AKNxioxpGliOLVMVL3gOfmAMAbQA7qjW510hVw4tJFoBmYsTaR23gqHDcQa5zmgG5c9vbJFjGp9w7lde0yZtYA9mvI8iR5KNu9yMzsbjSNTB1FpG8EdmvmlwGMBsID73Op0LSL9/51KmHbUzQDEwDltbWwdYRPifKLCUXB7i1lvUDgQJLoykOOoMaXtZetRcTJedUiHOBJPrgDNoLwDpqJjnPYs/ENzNa8B2aQKfLKBYcu3x2V7DsHRvDqhcYygn1ZuYEiT39/JV3Oe95yt6wg3mMtiHaWmG27QCpF7lM+pQfIcWHoyJEW0taJM21IvcqjUrajyvMXvPNaWLqvptu4EumWnQWEgGb3Og5KIQ9rpc2CZMbxuN45L2iyGecWeYQp/qY/LChbpA+rJRK85w30jVeih7KXS/ZIzFsCPWvrrcWuLJKX0jVMrc1MSHS8gZQW7BskyT4Lf5WmeX4sz0dKud9H/S+hiiGiWvtAMDMb2bryPkuhC9001aOdxceRQsfiOOdRD2NHWAD6ZN+oTD4G5YSLcnMWxCo8Wo0y2arsgAcA4uyxmGV15+7OvLsCzN0jemrZ4ti+KPFF+IZLTRxZNJxMklzZc2dT6oJ/fWJh+IVamNo15aXObn6wGXem8Acycx73FUeNYmf0NNwfTY+s4EdYvOdwzuI9bqU2GdI8VPwWC7CE2it0RPZnY//wC0/nTnOo670kx0u4lTJaBUdkBcCetOemABuRRe0drwuepmg7FvrYtmRrMrn0y2Gmo6wY8aw6HOsDAaToITuI4hzsRXcD1Ti6U6G7ajiy500cuWxOIqViQ1jjNR9SACRmdFrcoPmUBr4rFUQ6jmotY0ljnlri8wXXyum5yxbvWdxLIMXNMywu6hI1bMNJ8FsUsNUxtAtdkbUotp9GXFtIPa1pGVz3kDNDNe0ab5VTAvqNFVgkU3Bj4c2ZMRlbOZ41u0EICvjv7wjlCs8KqFlRrgAfWgHS7XBZxkuMzPar3D3ZajCdj2fFZlumVOmbdQF4JIhw1ad50IG2kLMx9aYmCLu0t2i3krWNfmIaDG+Yc9R1p1HMf1oUes/I6zrESRBNuzf4ry0o0rDdmlh8SQ3NliA0CB1AOsTYm9jNzyVioI0MZnCDBg/Zvykk20UOMaWskEEAAubba0jY6BVvr7ob1cwAzGbQZ3JEQJ338lEr3RC1gKkvyZgRJcHb3GnMOt3C/YlqY6nSZlGZ2a8zAPcY2vYdqo1MMXGkDZx9Y6BoBJgnYhok9p0VrimFL3ZQ8CHGdSQXNGp2B001Krim0Awr2OpvLnSbmASSIOpExfbexU4xksloGQEhzjcj1XEBu+g02aoKNA0KNQhzSYE6yL8ptadOzZY4IPVc5wdO3qiRcm+th5K4qRbJ8TiQ+YJv2Rre3O47J5KI4kNGVologkGLun2jmJE9ihNZzSIOlgdI7iLyPFRtphx18eS9aISfWwf6IUX1L9oeaFaB0dTjWUwWgREHY23GpVN+Pztu+8mB7o2H8lkPqF3NJmXktGKNubfJqUcaQQZMjQyZHK/kvdfo8490+HHTVs1UuIDXGnMACAMoE841uvniV6J9FPGsHQqHp56Z3Vpvykhot1bHUm8kWjVdEHTPHUjaPc1wn0yYdz+HmHQGva57YnMNBfaCQfBamL9PMEzMOlzlpAhrSZmbtmxFte0LjPT30z+tUXYbDsAY+M1V74dYzAYAbWFyfAL0nJUeWnF3ZxXGqFJlUuw5ORnXFMg5hSfYszfaAOdvc4KHA4OpSo1mGSXZKtJzRIFRh5m4lrj2dVadRlMtJ1q2ZZ0NyZSHA87lroj7AvdZ9arIEHfmudO1udDM+lgsQ4DM4taXsfVnUuDnDMA0GSGuJjt3KtcOrGmC0EgF7jcQSC4gEjawFks9vtTIki475CoLZxDjqVGKhF9+aaSonvGhPvQGHX9Y95StqRcptfUphBhAXnEEE7WiJ00nsi6rB17mRMB2/fzUuGcMpzibX7PHmmB7Q7lzm2gNu/bxUBsFgqsMEAgNcJMSCC0ADXbfltKQNbTY1w6wJc09aXS4NJEC1svMXTBi6dxTb13N2BkRJIkbWzT2XSV8fUa9oJAixBvMRIm5kgDt7rrFMDsJxANBa3NmmQ6zi4zqZFrH2Ir46pTdmmcxnSzt9TfTbtPNZZYC4kQ0TaTIA2E6lI6q4ECCZ0Ec9Nu32rWKBZNbP67yAZtcx2CNhFv6qu4tab3ECJBE2Bv80lWkWxIibieR/qFUr0nNN9DcRpftWgSfaiAPd2/wBexLRpXh+YDx18O9RscLbKTEVBDCIBjUD3jn2oDb/s8m4e2DdCxhjeeSf+1TPthClAgzJzSoylYFQOc5WsDWLXSI8fbCqShpugN2vji4tEC5AECLaW8z5JzCqOKqNL6WWYGUX75+JV42GizFUgyalp4piKNTs3THmAtAcXbc5TmN0v/O6a2LTPdb5KzRpAgH86oBGUjE6+/wAlXxLpv+f5I6aP6plR2bLa+/igMerqmONlLX1PeonICanV6sG0jX5p9I9cctCf3tDffdDjDRl5JrBqO4+MGNf3vYgEzZHXvHqkWgiI79lcwdJzyYIJILiIE9sWO+wvHYs9kgaWInw5qTBVeu10kZSDN9o0sbqPgGhiuGlt3S0EZh1TF/cdLG9wqdCnmIaXADcxMcrb6rd47jelpFzTLZDPtQSBfUgHvA2XOfWAGFp1IEcgbfCR/RZi21uC8eHVKjiGhxMmAZmBJncAdsxKXF8GrNGrSCMwh02MA6991XwfE6hcGl4aCSXPJgm1gXcp5jddHX4jTFNhaNnQZtJ1Dh90G2myjckwcjWwpYQHWJEwfz2KF7fzMqxiq5e4lxJJ1n2A+1V3DuXoBMqEkIQGzj8JTawlrbxOp3I7Vkly2K1E1Kj6TS0AB56RziGgU5LptqS2AOZCxGlAPedPzzUuFw5cZ2kAib3vIHgU+mRIiZjYgXnuT6lNxbmMaH7oJg308ddUA/Esc2s0GNRYbX9i1KolviFSbg3G+uV2X1gSdyY1O1wrFKYRAdRHvCWoJAH5spmC0/tD3FI0wNeSAgm+hWhQcA2TrBj2qPDVjO+59it4QySTyi6Ax3sPaiSBoVfqVCfyVC8oDCq6nvKZCXEC57ymhAOpVNOzZWnUA5pdmjc22BAt2yqzcM3m5WGsLuqwEl1sobJdedBJnuQELW5m3IGWAO2SSoKlojaPPSVfq8GrNqZOifmNg2DJkZoA1MQZ5bqbFcBqQwNp1M/RmpVaQBlDSQSb2EDeJjS6mSLTMc1OWnLb+qjc666/0F4BQxD6gr5iW5S1oa/Keq95D3ggMBDIBO4155db0YrNlxDeiBjpi5uU3hu83MDx8VHJLkuLfBjZfcT/AEV6hjg2i6kZNw9p1Gl2jl7rnle+fRLFS1mRucguLM9MFoBAv1oOo05qrX9H6rCWuyBwZ0hGdp6sxNid1Movaw4tK2jNa8QR+Qjo4aHZmmdpuNYny9y6D0c4Sekd0g6hpVb5C8AhmZpdbqiW6jzgla/CfRJ1R78ZXa3oGOdUfTGYOMOiC2AGtvNjyG6OaRVBtWcGQhdDU9Hg4ktxOHa0klrXdNmAOgdFIiQNYJQrnH2TFk+L4IQHCmx2UHJmdHrkwW/icB4p1P0Wqg/3bv8AL8Suvq4bM0tNNhaXZyC9w6wM5rDWQFYzVTs38bj8FoycbT9DqjjfOz+Fjvc4e5Tu9GabSWvxAB3BawHyNTtXXsbU3DfxPXNcYwr3V3nI86XDXOB6o3hARO4FQa0kYphIBIb+jEkCw9ZZzcO79n8bPmrAwFT9W/8AA75Ir4F9z0bxb7ruXcgFZQOXVvrA+vT5fvKBtF3LxzN+aacM6PUd5FSMwrrdU6cigJ8LhXTMbHccu9WMM0tNxy3B3lUatIg3B0G3Ym5DEQfJATuoONz7wmvwzvyQihTM6exWBhzyQHNYzCvBJLYE6yFWC3+KYc9GbHbYrDGHf9x3kUACVc4bi3UarKjYlhkT5fFRswlQ/Yd5FWWcIrfq3IC3W4g6vUZNR8ktDRAADiYmGOaAJPJdRQ4VVGY9IJcx1N0wczXZdiTcQYP7R8ORpcGxAIIYRBBmQNL81sNw+LO9T/yf+yxKCZVJo6XgmDqUM2QU56rwWhrY6OTdt80+rJ0DjzSDBVmNDWOYKQILWEU8rmTOUHJNjInWQe9YdPh+LEGX+NT+a1/Rvhr5qGu3MOrll2b72be2yktO+WWM2il/Yxzl00wTcg3AuSAARBjMbwpRwsugF7IEHKCQDG+VrRBW3jcCyJDR7Vz2IluhcO4lTtLmy5uqNzAtFElzHNL4y9apWMAkHcnl7TzVTE8IdUaGuqNLWwWt/SZQWjKCBFrQJXP4jiNVskOvzgE+ZCzqvpLigbV3juge4K9tGbZu/wD8w39cz8JQub/t3E/rn+aFrH9kPSXYdwtr4D4QmikfvR2fkK6MdTj1nD2/BN6djvVq3HYtAhbTIvDT4yo6jp2H+UKw7Ns5h74VZ9N5+zTPkPiEBC6kz7o/F8lXexs2HtVt+EdvSnuJ+BKq1MLzou/EUA3II0HvT20OTgFDUY2P7l453Jn2KL6sw606o7b/ACQFp9AfelOZQbz9/wAAs12Hpg+rWI7h8lXrU6V+pW9nyQG41nanPpcyPNck/CUeVf8Ay/JRVMLR+7iP8vb2IDq6jJESoDT/ACSFyow1A/4eIP4fklNCjH/L4g/nuQHWtcBqWDxHzTvrtMa1KQ8WfNclTpUv+jrn+Jw9zE76qD6uCq+L6n/5CA6kcWoj/Gp+Dm/BNdx6gNa3+o+4LnGYB+2B/E5/xcE84OtthKA/eLP91RAdAz0nwzdXl38LviAsTG+kYL3GniK7WkyGNp0xHISXSVDkrN/6On/4f/ZH1usNcbRb+5f/AEMQGy/0wzNIZhqz53An2NBSVGOe3PkeJEw5pBHYQVz1TGg+vj6p7Gtq/wC5wCr1HYc3LsTU2nKwSe8koC9jogiRM6b98Ln6wutRrWT1cLWd2ue4f6Wj3orF/wD01Jn7xM/5n/BS0DIlC1Ogfyw/+T5ISwTUqDGPkdKXN0JJ1Gm4F1t4XitMMGYVM59YxpHInUabFdT9fpnWn7fCdFBUOHN3UxMT6rT714yUn4+zcWkYWK9IG2bTpvdpoI7Yl3eL93NVaOOqv9drReRv5/yXR1MNhjowDnaNxPqqF3DsNfUHvqdxi6RuK4Yk8vRi06+UNIbEAiN738UynxAguk1GxbciB3dhW3/ZtHZ7gNB1jt3hR1OGt0DnfiZtH7P5sjyfslFNmLcQD0xA2JdHslK3HONhWJPY9FTgVN2ocf4qfjq3tSN4ExvqsieTqW+g07VlLUX+30KCpiqv6148Z7goDiq8z05A2nfsFtvgpKvA2u2d352fO3JSHhPNriORyHSY+C9MpV+xRJNbLbF53xORkGIEukkXy7wDoVntxeJLwKlYU2lxbmz0yWkAEkskdWSBM89hKsjgRGlJ88+oD5j2KA8EjWm62xezs2J7EWXseCLpahyD64BnGYAC99AdL9k2Q+jVbc4t8SLwR8VY/sqIikZAiQ6jMDtI7dlI/AvLYdTduI6Sjpr93vVtkMWrXFwca/zdbn9rRLWdSE5sTV/E7yAi3JarOFuB/utNulZAjSzWQnHhrz/hsOwzVXO17mrLjJ+X9A5w5Hy2nSqVD955MW7ov2bq9g+ENDQatMC8kZzEbzEaxsVrHhlQ7UQBtnr/AO2O5PPDKh9boOWlV/lnctJNEGUMNghE0Q2ebnvA8c0rUocLwrhmZTpEcw0HznRZzeEP+/TA7KDD7yrFPhrwbV3D91jG+4d/kVsGrToMboxg7mgJz3LL/sqbur4j8cT5BD/R+kfWNR3a6o74EKgtvLRclo7ZAWXixhXEl7qXiWH+at0+CYZv+ED3uJ95KtUcJhhpSa3+AT5x+YWXFMHOE4P9ZT/A/wCSF1OSl2fhQp20CjMR+9HtJTCf9LUIWwOqHquO9/YAUlQ2/PM/IIQiKgJ18fekzm/YBH4ghCEJ6OhPLTyBT2sHL8kmUIUYIs2v8PtmfcFNSH6QDbqnzc6fclQqwabnGyzdp5kz5oQoUZPw9w+aV5vG380IVRBahjTn8R80v/qPPVCFAI52nn43THfNCFUBT8B7inlgzeaEIBKug7ZlSRfz/PsQhARNu4A6ZQfOZ9yQXJ7/AIFCEAuYoQh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data:image/jpeg;base64,/9j/4AAQSkZJRgABAQAAAQABAAD/2wCEAAkGBxQTEhUUEhQUFRQXGB4YFxgYFxcYGxwYHBgYHxcXGBgYHSggGhwlHRcYITEhJSkrLi4uFx8zODMsNygtLisBCgoKDg0OGxAQGywkICQvLCwsLCwsLCwsLCwsLCwsLCwsLCwsLCwsLCwsLCwsLCwsLCwsLCwsLCwsLCwsLCssLP/AABEIAQMAwgMBIgACEQEDEQH/xAAbAAABBQEBAAAAAAAAAAAAAAACAAMEBQYBB//EAEEQAAIBAwMCBAQCCQMCBAcAAAECEQADIQQSMQVBEyJRYQYycYGRoRQjQlKxwdHh8BVicjOyB4LT8SQ1U3ODkqL/xAAaAQADAQEBAQAAAAAAAAAAAAAAAQIDBAUG/8QAJREAAgICAgICAgMBAAAAAAAAAAECEQMSITFBUQQTImEUMlKx/9oADAMBAAIRAxEAPwC1C13bRxXNtfTHggxXQKILXdtAAxSC0YFdigAYpRRbaQFAAgV2KOKUUABFKKPbSigANtKKOKUUABFLbRxSigAIpRRxSC0ABFLbR7a7soAbilFOba5toAAiubaciuRQA0RSoyKVACiiAogtd20ABFKKOK6BQAMUoo4pRQAEUoo4pRQBwClFdiuxQAMUooopRQAMUooopbaABilFFFKKABiugV3bXYoAGKUUQrsUADFKKLbSigBuKUU5Fc20ANxSojSoA7FKKKK7toAHbXYottKKQARSijilFAARSijilFAARRCuxXQKABilFHFcJFLZADFKKIV2KdiAilFHFKKLGBFKKOKUUWAEV0UUUitJyBLizkUoroPNdqYysbVAxSiiFdirskZIpURFKixhba7FHFLbU2AEUoo4pRRYARSijilFFgBFKKOKUUWAEV0LRRSiiwGdQ0KSOYx9e1Zzqj6tkBW3bSBG55YnHIAhR+Zqz6rf86r4ipCljJHpj/Peq3UfENnwgjaxd3PhnJmP9okfevH+blcp6rwep8TGlDZ+TP6G9qkeCQWP7mM+w4NbLovUjcG25C3R2kZA7gfxrE9M6pOoRmJ2Bsn8Yj8qjX+ot+ko4MOLqz7+YA/j/Os/j55QmvRpnwxnH9nqkUorpGa7Fe0pJnkOLXYMUooorn2p2IGuKCMRjsfeulhmQRHt/OhZZ4MSCBXLkyeV2deLH4fQ3cuQ0AT/AJ/ejtSeff8Az8aiFtnM8TnjA/Ikjj6VIsXeMc9+1cuPM3JNnXkwpRaSHwKVcwe/2NHb4HuP8iuyOW3+jinhpfsCKVF4g9/w/vXK0+5Gf0sOKUUcUoqrMgIpRRxSp2AEUoo6UUmwAilFHFKKVgBFKKOKUUwMV8cdCs3btm9cuC2FB8QyAWVSCoBPeZH3qr6d8K6bUF7wuhPmLAEELMnABngj8K1XxjpN1oMEFyGAKkSCrHjkTkDkis11HUmwjo1uzZWCFVUW20nkEKSD9vSvH+Wqys9b4rvEjOdRa1aY27BdvMANxkntPtP5VW3bhuXra25L7wBGTuJ4H8aB9ZsYuoBYqVk5ie6+h5z7mt98AfDYsot+4A1x1BUR/wBNTMGfVhz6CKxxxcmbzkkjdMKVlp/z2zNct59+/wCGCKasvG5QD7ccHE16GX5KxpNnBD4+7aDQ5yI/rTpFRdJqlJgkSeYP0gmeP7inr1zBjmY9e3tWeL50JQvplz+HL7OOhXX25j6/0z/Km7rY5HI5xz70mYFYacwBMTP9ahXLhDBe0GMEz7z6j8sVE82z74ZvDFquujmskKTxyYgEcZ/PvUlRKiDjnn+Y/hUDVCAePKJ7nkGf6UWjugEqTEH1xAM5niM1Dnj2toajPWrLMAFD7iJ49qZd4YkYA578T7/nQ3FEErE7h7CCZPI9D+dMW2Vj5vX1gxAlscDnilmydJVwXix+XfJOGoQ5k/hSqH+lxgGR2Of5GlWP2y/0a/XH/JcxSijilFe7Z88BFKKOKUUrGBFKKOKW2iwAihcgAk4Ayad21D6tPhMB+6fwEf1rPJk0i5F44byUTgus0EYU8dz/AEqr1vXTZaHAZTgHiD7+oq26beQWArEbgD3yPQx3FYr4yuShjDSQPwryf5WTa7PX/j49aondR1Jvh1JKyNpAJj8O/rXlfV+nX7LgXyc/K0kg/T0+lelb42uP2gD94E071HTW9RZa2wGRM9wf3gfrWcptvktQSXB5QtgsrEDCiSa9v0EoqLIMKFPI/ZX5ftNeV9YtGzZ2EAbmiR3jk1qOkfGtprX64lbqxwCd5gAbdo7xkHuavGJ8G30hAaDGRjOM7YBP2Nc8AywgZ78EDMwRUbpWqF23Lb7c5AYAH8ATHemm1L7w6Lgypg88kSP8itc2RaL0ZQj+T9gNaFsKQpMT6ZjA3E5OABUxjG2PKH+hjHB9Dxx60zbfG5zuRsEdwTJkH0maGzpoJGGEzAIDERnB+bvnBOPSvOlqpbeGdibSonaZSV/KDkyDz9f6Co+qjaSQFIHlJEie4kdvWnFYkByOEMCQD3ORMTiMcCh1VwT5QCdo4ByCePQ47+1bKUoq2qXohVLi+SDcueIjCApgjvznge2fSm9DfIu8TKwcSshiAxPqQRj3orxW2HySSSwyQshcgACZwCAPeg1VmGR1hdvzZI3GPLGftV4pJqxTY9q7hBKqcqu4jkRxOOSY/jUTxl4AP73qMY5+k/T0qUqGSzDJORODCgjI945qNq9M5BVByVkY59CTwsCscslKVo2xxaid8W3/APUA/wDxg/zpUa9FaM7Z/wDtj+tdrPVl7M10Uoo4pRX0tnzFARXYooqF1K4ylNsA7h9/XE+4qJz1RpCGzolgV2KICuxV2Z0NmqKxqzd8dv2ZCL/xAOfzqT8T63w7JAMF/L9oz/T71A6NajTNPMz9yK8/5uS/wPQ+Fj7kx/p4UkK+V7HuPp/eqH4t6fBJncIkN9fX0NX/AEzzpPcc/So/U8gqcr/f/wB68/o7zB6/WagWraWQsFQxJ5kYiDiKe6bqtQseMLaj2JLH2C8D6k0Op1Hhvsj5ZIPsxJGPaYo/FDyCfPz9a0ZJ3qQDMsqHHYMJz60xqbdrT2TqvCTfgWvLEucAn6CTjsKK/LJjkZ/t/nrVP8WdQ8e5bt2pKIo2gfvMAW/DC/Y+tJALpHxZqFuq7nxc4B5HqUAwDz2NeiaPqNp1PnVRvgI+IZpIEnHfBrzno2ka2xLDzxCjnn+cwPvVr00lNStlvOYbcoAfdcgnbBwYIj2im3a1E1xZvX3bD6jJJBHEgSAIj078VXqC+1yoncIHuASQDTel1N5jcDkqUIJ2BXhTMLyQD2gTxFOqbkIlyLhIBMCHA74j3GCK55JdjjK6RZm4xQBcCcZjJByPb8RmgvQGORC9iASQBBA7xPePpUV9Rttqu0lmiBIBHuZ7Y7epqT1BIVSULOxCj96ZEkT2EZz2p7uUa8IuknaI9kC4POsx+y0kH0j3HPMimX3OmJYhZB9QgGAJjJx7xUy13WYESCpyCTjd6Qe1MdMKpLMcqSIgmQrQwHvlorXDrLnojJa/Y3bcFdwJ3PLgcQhBw0j3zGKdvWiQRglQCzZgCff7/hVbYXahgq21schhMsAVYZ5HFENbubMZ4WYMj6/jUydG0S0TUJA86n338+/y0qqblwAkb7mDGLix9pHFKs7K5PQ4pRR7a6BX0VnzlDcVW9VO0ruZiCy7VEDzTkzPEcirLUAxgwR9x9D7VjNZ8ULvcXVUm2RsE7gWkgYjmTHpXNmyJcHThg+zW6Vyd0+uPKRH34IiKfiq7oPUDdtjfAb0Dhjn1A+X0ipHVdV4Vpm78L/yPFaRmtbMpQ/OqMf8S6rxdQEB8q+T85c1b9Nb9V7Fj/Ks1pWl3P7q8+55NZ74l61q7JC27pS02V2RMiN26cg15eR7ts9XGlCNG06Z1VUuG0AWdTkDAAP7zdvpzVp1HziQYYjsCR69/Qz+NeYfC3VWVX3Eli0sSZJMDJ9a2Wj6/gbgD71DiabFJq7DrfTx0lC2HSSM/LvESM/aqbV3A2puAGCpO0/Q4H3rdvrUcGPz/rVbqujWi8hN12JOzt6b/wCPrVEtejN6vUBCpONwz/yHMf53qt6PfQm56yc+xmnvi201sLKsBu5PHHrxPtWas3CvynJxTQi+v9V8K9uEFlQle/nMbfuOa7028LGrsM0nbBeOSzKwb8S35mqLSvN63uz+sWfpuE1fW/8A5gnl3Hf5V9TB28g94oA3el6iwcLpwAJLOCqKIZgB4bKBnB5AImnNRdPmKkyAQzspdwvzTM5MAGKj6F2KC5cJLrO8xBlgIWOAAR9yDNK9eEfrJ3EbGUmDMEhgeZxiew7Vy5JXwOFIsGvLaaVcNLENJ80zPPII7jJMxjmupqxCoXBGT3j0y3IOO/rUbwA4kxA4O+DJ+XnOY7DuKV0qACoO5gZPyyQg5J5j6+lVGKa4GnzySrbLbZXVdpjtLSPNyJxxE1C8bMhQsXCRwPK4UkmQRBMj8aZt6nzkONqRtVmmQCQN35kyRwRTTMF3I+RBAJk7obGYE96rWo8Du2AZZiyDAWF24Mbv3ZxHf2NPW9GRLydqpK7ZEGJk5lvmz/eh02p5IuAMFlYLDEEHgzJ/yIp9TttEbzlogDvg7SCT5QRM5pRml2h1fRG/RLRyxg9x5ue/K0qBLAYBvDsncJkuwOc5HiYpUbsWrPVopm/eCfNP4E/wqh6f8a6e5G9b1onu9tiv13rIitFZvqwDKykEAgg+vFe05prhnj6OL5RF1DrcR1TzMsYDFSDgjMY/AzWTPhvd3GyGKSSfLi4MwSZjIAAHrPepfxADpAdRuLy3d9oUGQJxLQTAE4k1QdN6uHTxVtu9wFiwgsiliBIAxJjvPM1y5JN8eTqxxXa6NFpOo2rbvvCi8Rv2QPKCSSsgRu7E+uOwqR8UqblhblrzKpLGMmOJj2/nVB0nWvsa89gXAoJV2AQK8dzPykAdq0vQNXduiX8pUwQF8pGYKkqP89a0grjTZM+JbJGM6ewCN3LGJ/Csl8YaA7jdEkR5x6e/0r1L4o6UqDxLawMlwBif38ce9YrVAMHU91I9OcTXLkhq6OqE1NWjCdO1nhtJEg4IrV6PqVkiJKn3H5VSaP4bvPB8qySJPMDvHv2qTrdD+iuouLvRhh4gg/tCB+NSVZov9URUZhwon61C+C/iX9dkt4rliecz7+wFVnVGH6O2zIeAPp3p/wCHehkAPneDII/NfpFIaZ6B1XSJet7SAwjKk9pyaxHTvhp9Pr7Lr5rQeTPK+Vo3eo/3V6L/AKuzanUaVIAt6UE84bYZA7YxVJ+mB7unZpi9YCz6HAE/esraNKPI9WI1L+1wn/8Aqaub+rNrV27oiVYNnie9R+oaDw9eyPMG5uBPcHKn8cU51VlNwzMRyORzmtbM2b621u6rXmuIqmGcLaK5AgMFzub1OO1OWdVprmENy8qDKwJG4iIDffJOINZv4Rs3rqhmK+Cr4Vi0k99pHABAOe4NX9q49tnY2yZJRTbI3lD5gXbhYaex+lRXJLTosej9PsKo8ZX83/TDhpAklQYGSAQO/t3qIurYsyIVjfkGB6gIpHuwz70103qAW9cRgXD5VCNqq37zAkjJb8segYu9Uid1sQB5uDJPysJErgDGaynx0VCLvksNToVsqjEswJM2yvmkDgEj5fbHFU2qvIzwGnPEnuT292NXPUtct1VYrAVVOAxPAEEkAAnHaqVgYYhgYHqO8EZHHA+lE5JzpLgqCajyN2NaQ4OAqON20ATtIO36ZyferAMqXrshIts1w4BJVt+3+Q57VCtnYWacGUYgTEyWJjjkevrUrr8hgbX7SpcJkwfLAk/uzn7U0qDbk6mmSBj8Q38jSqMnVLoAHikx6IY+2KVOh7svvh3Xap7TGLRXG1pUZzEKCO/sJjuKknqjG6UUqrCPEiHzDFgxHywQO3fHrTWn0gAuuFFu3t2vvUggc+RuazHV7F1PGZIRGQszHynbBnawIEnB7g+lbuVmBcda6xctWrZ1Is3EfaeGJk5+VhLL5BxE/erFfCtJaytuXVtqhTjM7wokzMZnMTWOu6W/etBrdj9TbUKyuABcmdz29xhCoUGZzuq70OlF7T2GsorbiQQ5CNsJJZwz8gsA05MCi2FFjY6s73ma4Vaym4d9pAAAUDOCcj7mtjpeq2mVWnaG2gbhtMngZ/L615xrNRpbO5jdaR+rhQ1wMR+8TAQZMDOOO9S+mW3ugm0XFtQCWHmWQRtAJwSCQeMVSzuHFETxqXZvNZftvuUMvyH35xwDkcfjWE1/QQL3kuAWyPNgkz6JnA+px71Y6O2yM9wt5SIAgADMmI/hUO9qjyTUPM8i5NMeLQNNMEAAX78n+1c6h0e29v8AXKCOVBmQY5BHHMUOl1G5gJxT2tvbiFBwOf6VKtFtI8/6p0W7Y89jc9qeCNxU9pHcH1rWdNdkAD/OFExgT3gferDUXAq/x/lULSZJjv2+4qm+AQWnteH+l3Ubaxu3EBO35RZGO45J/Csxd1TquhBJgpgRmDP8zNa74h0RSwVsW0GGbZHJIO4kgxOTmsD0XS3NRqLaqCPBt7jOflHseCayTs1fQz8Z3Z1jvJJn8O4H+elTtL8LXro8S64RWztUSc8A9gfbNVmhvg61GurI8UbhnmRBz2BINep3xKx3H+T9avqkQ+WUvSEWwotAsQvBJz5iT/Emrbd3qpNos5iePzEEVcLb9PpQAy+mViCRJHfvB5GOxqo1vTGAZztYkr5sgKAPQcf1rS2LXrn1ihRMziKXYUUFu54gwWQITifLERIxPOY96fsaEXHfZ8qDzGcRPrPzEg/WKK/oltl2jyMpEZhWiCxMns3oKqdICSyJKrcMkEkSyloIznmPalolK2RfgPXLDQuBwSQc+Voxx25HvTvUbUm0cQbA2zMbvMXJE4P8PSntdbYMqKv6xgNrQpMyJjMeuaPWaaNQQw8iwhJmPlBhfU54GaxvstIo7WttqoBDSAAcE5HOQ4n8BSorjqCQL16AcQix9vNxXanZj1RptU6Gz4t1WvbcgOG27lAAGG82T/Gmuia67cS4VVbjEcl/JbgDvtI7yAM4rvR7JPiA3EFrur5mZA2xxB7+9UvUW1OntOVKLb+dNokZlVUssYO0TMRNdUOUYms16s6bFNsO43XTuZQAoAwDK4DcevYRWf6NZt3rZtWDdFpFHlALXAT8xZ9oAELAHEgCq7pH+obbeot2y+4g7lZSWQHzIVZuCBMiOeavh1a1b3qyOrMu+R4aGclVLICGMdyTFVQHdBo9QVFssllB/wBJXVGuO4eE3o4xGc+4qRrOpC1CG4Lt7dA8oUKI7ECNxaT7yJiKzF/4gD3SbXiAwQ0uTgn9hRwoGBGeT71FnbqVWGJYKxMsxyDySZiORmiwN+dfaOnYsw3CAJ5PtFZl9TJMDFOizKt6VUXRDR/nNRRqWNu+VIPH1qdoz3qrsPwOc8GrvT2ZWeM/yBNUhUR9WJH1qR0exkD1/OmL/maB9qten2YZY4FDAb6uuY7xH+fhVT8E2v1t5eOPw2P/AEq41Sk84yarvhNGW9qCIIUAH1yHHfvUSKR5l1WVvue4c/ka9C6H1U6hC/7rFZHeAMn071591dpvXP8Amf41zR9SuWTNpip7gGJB7kcfj61p4JPVAaZ1XUAvlG57rRsUSBzkkxERNUnTeq3DaVrrKCfmJjE5TED0iaseldZtv5XIU9jwp5iCcDg/hSBGgtt70Yao0Rn1/wA+lQdb1m3bwp8S52RPMSffsKOhnPiy6otovctuAkTCq0nPuQKqnQkqq+YKk8w2WkqpURGR+dUer6jdu3dxE3Z2hScKMwB2xnJNTz1RxaO9QCpMhDn0loM8jisZuVWuiW1ZbeATqLatwMkYiU8xAOZjHeoeo1DsbjFgSSYEti3gxPCiO3NWnRr5/Q7pjzqYWSph3UCA08ZFUduxbLMxQAqwwd0BuQp2/MufX6VnLiJovYT622CQHBAwCS0/fFKpv6Hb/wBn2Uf+kaVZ2XsanXXDckWWDDghtxGRgAxGOTVaL2n06wxuQ0BwWR+SBsbywANs8cMaotT1a4ltrUeSZVwRMZJ2g4gYj6d6tOmX7Wos3YUNbVQWYkkByZYYgtHHp9ZrrXs5qQ/rQrW0NoW7dotIJAYfZVgMIU4GTFZPqXVk06vaQNduFWDXLsLE8bUEjbtJgT3E8VpOnJbcAWEe41skQMhNwgkK8qvqD9adXo9k3BeN22lyyIuPbIAYlZKlmkMIEyB68VSDo846Zobt4A2Ud9kSUE7Z4BPv2q36XfLsDE3QYbapGxcglowOI7VtNZrbFpDc8RF2nFu2LbO0jysSAADnE+tU2j+Jmvq1tlWGad21QcEkbtsCR6we9VYJcllYX9Ux+grPal4uL9a0lsfqW5ywrPalPOv1is12avol6W1njNXbLtSJyeR6D/BULQ2RJY8CntRe3cdo/DNWxA2T5p9P6Gr7pK+dI4HpniqLTD5j7VcdDfaScSBiZ/lSfQkuTuuSQYjHP1nmqL4c1ARtXPzFQRx/uHf61e6y7gzWP6VaD3dUWnCAD6lv7VLXBaZiepL+ucf7qf02rRUi5ZFxQCJDbGBPymRzDR9prvXLGy+w9QD+Io/0RylsWlLu4ZiAvCgwMzEzn71afBnIg274PzKxAGfNiB2EjFSbnUncW0MKqEi2G4ySSSwAn71rug9K0G39aXNwIGZSrEyID4E9+3v6Uk0envPsXS3FAh1lxnzMN0EiFhePrihsiyv6do7bHbev7Cc+QqZk9sxAg1or+gFpSNLuYmAjHaDug7iLhHmAHY/Y03Ys2goa6LWmTcArNsfcIBAtkDaB6sZMmrbS9W0xszKyWOxSUyQY3LAhSI4IFZyW3DFszC39XcuM3jbjeTyRG3bzJPeeTM5mandI0ChXcqzDAjbv5mcyDM/WrDqNmdruk3i223ctwN3oXTjcAQSPuDUj4UhU1LBGR1YAbpB2kEqNp4Mf2ocPxpFRfI91PUhLaWwRvLB3HMcduASYA+lUpMkgMzd42xO0wQT3IzmORTxCm9uLWzeuGDuIAQbSxG0xwoJk9/rVfptUBdtu6qgknyCMZlomMz2rKvKNWWa63SxnxwfSOPbApVUX+nX9zbV8snbzxOPyrtRqybO3rywxOYYb1aeOCAYxjt2rRdQ+KLMXBaCvaICoFmLbBSUUqcc8mO1P6bpeiVEF1HuOHO2XL95XeqkLIHZhxzRX7FjUgbIZVI8oIXPZOAGMenHrXSlqZrkq+ldZuJYaz4ckXJM8mdxAgDkAE5PJrM9X6u1xEsWgygOzMJy1xi2QRyCpEjiRW7NyxaTdqbisZLLbwACp5J5PMj2inOi6nSXjcZdu+2oETtYzzgRjsDkU02W40uTzm3o3uKHd1HChS+YHH/b+c1L6PpQuqWPlIPfE7ZI+0itD8adFtN4d20oS4R5gWYBgcAJP7QzOB+VU/QA4vEEyoUjI9/pP+CjkFyzYR+o+rfyFZ/XLDD6mtHcI/R0zB3H+VZ3q3zKAQe57VMXyaSRa2X/Vx681yzXFMACMQKfQwY7wP4f3rSyR3SQA098VbdGiWMdj+MVTFYUe5J/LFWvRJUlonyn09KmQI7qrcryPxkyf8FecdUu3bdy74bMu5oaO8H19K9G1AIPExHH9a8+6rm7cOPmb/uNSuRmYvXWZiWJJPJP0rdfBTNftiybbm2hnxFZZDSDtz8s4+tYW+PMa3f8A4bWrZS9KjxAwAbftIBGADIAEg5rRrgzZca/Q2bRuvtYOyAESwPuQ3BIAnGSRTOiTTq8Jp2unZBuqYMH5RucwJ3En3rnVOtJo1tKgF5zPibbm4iPNAk4OT5gAYFVt346suwt3LbIhMMxaTBMEuAu7b7AzU1ZFGra1cZQu2yoUg+E/nkR5h5QQW9yDHpisG3QNd+keKlkW87jBRVXMyc4OJMevAmrm38bWdxUXiiAgKfBlSvLkgZJkbM/vfeg0nxeo8gIS0sqTC+cY242+STOew7TQkwodXqF203h3Bba8AGBzDLzKv6Rz+VXGh64mpsXBARxtFwYxONwaPrH2rIr1y4+pVg73S0qFK7SBM7QVUBxM8Vq9Jo7V4m66vYa4Ql5eJmDBz5eZDe9XqCdMzXxHobQ11n9FYlGfapLfskwdrESQVc5Pr9KidV0RRVDAqwgL5Rt8oPEHPIOR61oL9vTHrHhPdZ9JbSVjcx3QIUMuWAZueIHtTvxWbAtOiEs21m8ltltq5CqORltoz2FW4WgtWkUNjXPtXzJwOd/p7GlVRYbyr+tjA/h/xpVz6Mq0bTqfQraA20W8paSV3yswDG5lJAlVJInmK5oOg27Notd3SqsxuHkeWCVXBAg4B+9W2t23E3C1D+UKN6qwUgzJJA75nn1qq6x003EuO99Le4rAaGIX9oPtYiZzgkeUVoxIwnWNZ+lXSylgMQp7QIG329KYfQ3A6swPmI9iRPBH4Voum9Os2ixuL4wUsviAsLchZEBRJy3f9w0Nu8f0pRKMQW2pBbs2wknj2n1HrRZfZRaZ2N3Y9wqFJABYiIP7I4ByfxNbSxfS5atupBcAq+31Uxn6xWM1+ju3LzBLJzcZVIHmYycHPOe2K03wrpiLIUggkkkH6/2ofVjXZda1/wBTaAHJPb86pNcFHmMAAd+T9BVn1a+ES2pZQwBPIxJ9DxWW6hqC/cGe4NRFWUzTaDKgn8e/39KnNaCnucD86i9NtQgHaKttLYUnznjtHYe9V0TYwcKoq16OszPAXgxxPv8ASmm6UWMq68cE042ju+GyW7iK7ADdjic9/pSfQ0FqEByoWOMDkfX1rzXXt5j9/wCNc6r1C6oP/wAaXKsYRNywfykD1rP/AOpP3Mj3H86UVTBsHUnzfetB8Ia26njLaCHco3BhMgGBt9/N+dZ67c3Qavfg54u3Mj/o3InuwEj8xP2q30Qy76bp9NcGxrqBzO5YYXBgzDFuADzxjisv8QdGt2rzW7F5rxkz5QYwCPOuGJycAcUusWnvXRds2721oA8o5kyBtxH195rR9EssALNxVSNz7g0dxILLifNyaTdCMLd0bqoJUx69s0503RtdcKpJ+447816rrNBa8Jrl8wijzEqMtkBcTuOeQPSqPTfC9kODbaVEHmAFgEgzkk5Ec5qdwspbPQhbcb9StpoJhisxEjaFJJn7T2rd9M0YGnVNwZ3afESWAwNuCZ7etNX+mo7frAqm5ComACIJJUEyJwYGcVYWuj2rZDB9gCmI8qxEnHyj+NJysSZH6R0pP0y9qLl0XWclRbEDaSYEgHO0Zithe6xpG3Wnv2T5djrJWQoGZYQCSTM+lZTTKu4JZHnIIGHY452gkwfX6VAX4F1lzz3EaHIUkxvExkL6DPP5U1J3RrGbS6PMNwGMGMTFKneo2Bbu3EMyjspzGQxBxHtSq+fRX2P0enlbVu2m5rZ8U72VtwDmDEFlkgFhk48scVWDS3W1aG2V37QzeV9iKI8xkgNJOFGYI4mrS7oEW2Fd3KbQihwpnMFhCgkxA9AB9aVvVAXXZnKq0Kob9pgAHZRIJXIUbRyKlsxRJ3XSnkZL0z5nGOPMxBPfIBAxxVdrNNaRlLLueYgsFbcw4YDMcnMj8antpwqsp3IWBBIYDbbzACmIBAzHPvULTaWxu3BWJPk3k7gCIEHuCQp+kCpLj2RNR8GX2tG/4zLb3k21gkBGMiIPM4OOwrP9f6jetubamAIG4CCTtGRPFelprt1vwSRsGMt2+sc/1qF/pNh5ZlX67sn8T7Vq5qidZJnjdwlmkkkk98n8atuldHuOQYIHr/Qd69MudI04janr+X3oltIkFUg+4n+dTsVTIGh0ptqJy3YH/Oa74zi4dykKe+fzpy7aLEMjAnkgfn96Sqp4kGM/zpoCxtXRtH19ada7JG4kbiF9PTM1WW1PAI/pPrTngncBumAGPIjPH1o4GeR6gS7f8j/E1GvW4qS4y31P8a6imMRTEyPpLTuwVFLMeABNa34P06AMQ6m4wAIAJAWRuWT+1j7Vz4Z0SLbFwsbbbygYd/LI2j9ojOKk9J6np7IUBdxQOpK8zvAEr2kAtuMzHas274IbL21bFvw7YUABcgGQsxG4/tHn8ap9F1G62s8JwQs7fLB3MJKhjHEFz9BA5qbq+qaVbfiEXGZmDbP28EQwmIAI+4E5mqzWX0u7/DtEXI8RSGyXQDmO/A+5qEmCNNqNDbdW8VwVt9t0QewMHvzMGZqqudVRgBpwpuOPkX5gskKzSDteMjvMelUPU7rJdQXbeXkMkz80yWjBKmSB22Cq7T6lbLtcS4Ay4SD8w3QRifSZMdqvW0FG70xvLc26hy42E4MMxHzYHopzHvVu3TPDNww4LqMOWIIYeVlkwJEyAPrXmT/EjDW279limyAkjABGQcmZMz6zXrFvqVzUWVa44uHwwYCgbf8Abgndnv7U6pdlx1qq5O/+H+j8IaAu/na3dbbEQHY4mIPy8z9q9AfqqBlDbQSSDLqIgxkHPvXnHRNVaQ6fxblsNZt5gQAH3bUM+mSSO/ap3Xeo6S8joTbvlo2ryVMCWHcRk4pNpSVFwV9nlPXOkM2pvnObrn5geXPec0q2a/DungeS3/8ArSrTZezW4/5/6UXVHv5Is3fNcO5lndtC7QtsMJXyn5vc1cWgDZlLDoyKNquIKwBtO6CScxOc5xVoLZPApBajhmaw/si9R6fJLLcdAVDMTB44JAkwPNj1NHo7e1QFYBFHcEEuXYqc5naPod30qVYEk9sUWoQwTJnH4VCG8Xkhi8QIYkz+FIXc425xkdqbJkgc+n8qDdDR+NaamdkpXwcjt2z9KB4/a7H6HAOMUPiY9vbmgyZOTLfntNJqgTsetspHyqT9/wCRpSs/LH/mb+tQ1eOKcd4p6jssLWoSCDuE998/aDRuikE23zk8DsDyABVPuzzSu3DDGeFP8KWg9jzItM+80Vk4+9NqOKJMVRmaHoGpi7bTb4hG821Az4h2wW/2wDnkZzmtbeFuwty81oICxiMliZyfScgelYfoyMv61GK3JKiI4Ig8/U1OXRPcBLEFBB2wYGewDDufzqHGxqDfJa9T12lZGuXUUMACgDiSNoO1gM9wsZ4NO6bqmjAtBLlss54UeYbj8oPYTAA9qzOp+HPEOGAk4AHfj+9ds/BTZdL4lIY4yDJI/gM0tEN436J+v0QbVm002bREndALKQx3MewZhwfuM1mOtBFfbbAbY0eIDh8mSMZE4n2rUab4aGpu+JqrtxmdQw8o9x7ARitP8Q9Ds6iybVseEx2y2ycLwAAwgcnFHTRaha6POuodCffKWyiMAYJnbPYmBP8AevRPgm1ssulwtJgDcpSNoyAIzzz7VaaHT20tBCWfybWkHPlUE5J7rP3otba8SyoDnxUja5ntzOO45qFKTfKG8VcmLb4d1Lz5XJABiQPK07TM+350eh+GtXbcOFEjEFgT7gnsa2mlN0EndZU7UWTuOF3TjGTIpX1iiO1uylBeDMnW3xjwLuP9h/rSq93H1P41yroeps+gaVPB3bRug5+4qN1/RoEZgoDA4IxSpVUOmZv+xUXrQWIEeUUxrB5DSpUvJs/6lV/Wos5rtKtYnKw5xUi0fJ/5h/A0qVEuhx7Ibc0Z4pUqaAHtQag/qn/4N/2mlSpvoDzVOKHvSpVmJmk+HEBt5/3VZWbhBIBwRB+mKVKkzaPRL6TljPbj86vemadQy4HmtEt7mRmlSqS0PKoAAHAx/CnU70qVLyaeEPLwaEClSql2CI93k/Sae1PauUqQvBGpUqVA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data:image/jpeg;base64,/9j/4AAQSkZJRgABAQAAAQABAAD/2wCEAAkGBxQTEhUUEhQUFRQXGB4YFxgYFxcYGxwYHBgYHxcXGBgYHSggGhwlHRcYITEhJSkrLi4uFx8zODMsNygtLisBCgoKDg0OGxAQGywkICQvLCwsLCwsLCwsLCwsLCwsLCwsLCwsLCwsLCwsLCwsLCwsLCwsLCwsLCwsLCwsLCssLP/AABEIAQMAwgMBIgACEQEDEQH/xAAbAAABBQEBAAAAAAAAAAAAAAACAAMEBQYBB//EAEEQAAIBAwMCBAQCCQMCBAcAAAECEQADIQQSMQVBEyJRYQYycYGRoRQjQlKxwdHh8BVicjOyB4LT8SQ1U3ODkqL/xAAaAQADAQEBAQAAAAAAAAAAAAAAAQIDBAUG/8QAJREAAgICAgICAgMBAAAAAAAAAAECEQMSITFBUQQTImEUMlKx/9oADAMBAAIRAxEAPwC1C13bRxXNtfTHggxXQKILXdtAAxSC0YFdigAYpRRbaQFAAgV2KOKUUABFKKPbSigANtKKOKUUABFLbRxSigAIpRRxSC0ABFLbR7a7soAbilFOba5toAAiubaciuRQA0RSoyKVACiiAogtd20ABFKKOK6BQAMUoo4pRQAEUoo4pRQBwClFdiuxQAMUooopRQAMUooopbaABilFFFKKABiugV3bXYoAGKUUQrsUADFKKLbSigBuKUU5Fc20ANxSojSoA7FKKKK7toAHbXYottKKQARSijilFAARSijilFAARRCuxXQKABilFHFcJFLZADFKKIV2KdiAilFHFKKLGBFKKOKUUWAEV0UUUitJyBLizkUoroPNdqYysbVAxSiiFdirskZIpURFKixhba7FHFLbU2AEUoo4pRRYARSijilFFgBFKKOKUUWAEV0LRRSiiwGdQ0KSOYx9e1Zzqj6tkBW3bSBG55YnHIAhR+Zqz6rf86r4ipCljJHpj/Peq3UfENnwgjaxd3PhnJmP9okfevH+blcp6rwep8TGlDZ+TP6G9qkeCQWP7mM+w4NbLovUjcG25C3R2kZA7gfxrE9M6pOoRmJ2Bsn8Yj8qjX+ot+ko4MOLqz7+YA/j/Os/j55QmvRpnwxnH9nqkUorpGa7Fe0pJnkOLXYMUooorn2p2IGuKCMRjsfeulhmQRHt/OhZZ4MSCBXLkyeV2deLH4fQ3cuQ0AT/AJ/ejtSeff8Az8aiFtnM8TnjA/Ikjj6VIsXeMc9+1cuPM3JNnXkwpRaSHwKVcwe/2NHb4HuP8iuyOW3+jinhpfsCKVF4g9/w/vXK0+5Gf0sOKUUcUoqrMgIpRRxSp2AEUoo6UUmwAilFHFKKVgBFKKOKUUwMV8cdCs3btm9cuC2FB8QyAWVSCoBPeZH3qr6d8K6bUF7wuhPmLAEELMnABngj8K1XxjpN1oMEFyGAKkSCrHjkTkDkis11HUmwjo1uzZWCFVUW20nkEKSD9vSvH+Wqys9b4rvEjOdRa1aY27BdvMANxkntPtP5VW3bhuXra25L7wBGTuJ4H8aB9ZsYuoBYqVk5ie6+h5z7mt98AfDYsot+4A1x1BUR/wBNTMGfVhz6CKxxxcmbzkkjdMKVlp/z2zNct59+/wCGCKasvG5QD7ccHE16GX5KxpNnBD4+7aDQ5yI/rTpFRdJqlJgkSeYP0gmeP7inr1zBjmY9e3tWeL50JQvplz+HL7OOhXX25j6/0z/Km7rY5HI5xz70mYFYacwBMTP9ahXLhDBe0GMEz7z6j8sVE82z74ZvDFquujmskKTxyYgEcZ/PvUlRKiDjnn+Y/hUDVCAePKJ7nkGf6UWjugEqTEH1xAM5niM1Dnj2toajPWrLMAFD7iJ49qZd4YkYA578T7/nQ3FEErE7h7CCZPI9D+dMW2Vj5vX1gxAlscDnilmydJVwXix+XfJOGoQ5k/hSqH+lxgGR2Of5GlWP2y/0a/XH/JcxSijilFe7Z88BFKKOKUUrGBFKKOKW2iwAihcgAk4Ayad21D6tPhMB+6fwEf1rPJk0i5F44byUTgus0EYU8dz/AEqr1vXTZaHAZTgHiD7+oq26beQWArEbgD3yPQx3FYr4yuShjDSQPwryf5WTa7PX/j49aondR1Jvh1JKyNpAJj8O/rXlfV+nX7LgXyc/K0kg/T0+lelb42uP2gD94E071HTW9RZa2wGRM9wf3gfrWcptvktQSXB5QtgsrEDCiSa9v0EoqLIMKFPI/ZX5ftNeV9YtGzZ2EAbmiR3jk1qOkfGtprX64lbqxwCd5gAbdo7xkHuavGJ8G30hAaDGRjOM7YBP2Nc8AywgZ78EDMwRUbpWqF23Lb7c5AYAH8ATHemm1L7w6Lgypg88kSP8itc2RaL0ZQj+T9gNaFsKQpMT6ZjA3E5OABUxjG2PKH+hjHB9Dxx60zbfG5zuRsEdwTJkH0maGzpoJGGEzAIDERnB+bvnBOPSvOlqpbeGdibSonaZSV/KDkyDz9f6Co+qjaSQFIHlJEie4kdvWnFYkByOEMCQD3ORMTiMcCh1VwT5QCdo4ByCePQ47+1bKUoq2qXohVLi+SDcueIjCApgjvznge2fSm9DfIu8TKwcSshiAxPqQRj3orxW2HySSSwyQshcgACZwCAPeg1VmGR1hdvzZI3GPLGftV4pJqxTY9q7hBKqcqu4jkRxOOSY/jUTxl4AP73qMY5+k/T0qUqGSzDJORODCgjI945qNq9M5BVByVkY59CTwsCscslKVo2xxaid8W3/APUA/wDxg/zpUa9FaM7Z/wDtj+tdrPVl7M10Uoo4pRX0tnzFARXYooqF1K4ylNsA7h9/XE+4qJz1RpCGzolgV2KICuxV2Z0NmqKxqzd8dv2ZCL/xAOfzqT8T63w7JAMF/L9oz/T71A6NajTNPMz9yK8/5uS/wPQ+Fj7kx/p4UkK+V7HuPp/eqH4t6fBJncIkN9fX0NX/AEzzpPcc/So/U8gqcr/f/wB68/o7zB6/WagWraWQsFQxJ5kYiDiKe6bqtQseMLaj2JLH2C8D6k0Op1Hhvsj5ZIPsxJGPaYo/FDyCfPz9a0ZJ3qQDMsqHHYMJz60xqbdrT2TqvCTfgWvLEucAn6CTjsKK/LJjkZ/t/nrVP8WdQ8e5bt2pKIo2gfvMAW/DC/Y+tJALpHxZqFuq7nxc4B5HqUAwDz2NeiaPqNp1PnVRvgI+IZpIEnHfBrzno2ka2xLDzxCjnn+cwPvVr00lNStlvOYbcoAfdcgnbBwYIj2im3a1E1xZvX3bD6jJJBHEgSAIj078VXqC+1yoncIHuASQDTel1N5jcDkqUIJ2BXhTMLyQD2gTxFOqbkIlyLhIBMCHA74j3GCK55JdjjK6RZm4xQBcCcZjJByPb8RmgvQGORC9iASQBBA7xPePpUV9Rttqu0lmiBIBHuZ7Y7epqT1BIVSULOxCj96ZEkT2EZz2p7uUa8IuknaI9kC4POsx+y0kH0j3HPMimX3OmJYhZB9QgGAJjJx7xUy13WYESCpyCTjd6Qe1MdMKpLMcqSIgmQrQwHvlorXDrLnojJa/Y3bcFdwJ3PLgcQhBw0j3zGKdvWiQRglQCzZgCff7/hVbYXahgq21schhMsAVYZ5HFENbubMZ4WYMj6/jUydG0S0TUJA86n338+/y0qqblwAkb7mDGLix9pHFKs7K5PQ4pRR7a6BX0VnzlDcVW9VO0ruZiCy7VEDzTkzPEcirLUAxgwR9x9D7VjNZ8ULvcXVUm2RsE7gWkgYjmTHpXNmyJcHThg+zW6Vyd0+uPKRH34IiKfiq7oPUDdtjfAb0Dhjn1A+X0ipHVdV4Vpm78L/yPFaRmtbMpQ/OqMf8S6rxdQEB8q+T85c1b9Nb9V7Fj/Ks1pWl3P7q8+55NZ74l61q7JC27pS02V2RMiN26cg15eR7ts9XGlCNG06Z1VUuG0AWdTkDAAP7zdvpzVp1HziQYYjsCR69/Qz+NeYfC3VWVX3Eli0sSZJMDJ9a2Wj6/gbgD71DiabFJq7DrfTx0lC2HSSM/LvESM/aqbV3A2puAGCpO0/Q4H3rdvrUcGPz/rVbqujWi8hN12JOzt6b/wCPrVEtejN6vUBCpONwz/yHMf53qt6PfQm56yc+xmnvi201sLKsBu5PHHrxPtWas3CvynJxTQi+v9V8K9uEFlQle/nMbfuOa7028LGrsM0nbBeOSzKwb8S35mqLSvN63uz+sWfpuE1fW/8A5gnl3Hf5V9TB28g94oA3el6iwcLpwAJLOCqKIZgB4bKBnB5AImnNRdPmKkyAQzspdwvzTM5MAGKj6F2KC5cJLrO8xBlgIWOAAR9yDNK9eEfrJ3EbGUmDMEhgeZxiew7Vy5JXwOFIsGvLaaVcNLENJ80zPPII7jJMxjmupqxCoXBGT3j0y3IOO/rUbwA4kxA4O+DJ+XnOY7DuKV0qACoO5gZPyyQg5J5j6+lVGKa4GnzySrbLbZXVdpjtLSPNyJxxE1C8bMhQsXCRwPK4UkmQRBMj8aZt6nzkONqRtVmmQCQN35kyRwRTTMF3I+RBAJk7obGYE96rWo8Du2AZZiyDAWF24Mbv3ZxHf2NPW9GRLydqpK7ZEGJk5lvmz/eh02p5IuAMFlYLDEEHgzJ/yIp9TttEbzlogDvg7SCT5QRM5pRml2h1fRG/RLRyxg9x5ue/K0qBLAYBvDsncJkuwOc5HiYpUbsWrPVopm/eCfNP4E/wqh6f8a6e5G9b1onu9tiv13rIitFZvqwDKykEAgg+vFe05prhnj6OL5RF1DrcR1TzMsYDFSDgjMY/AzWTPhvd3GyGKSSfLi4MwSZjIAAHrPepfxADpAdRuLy3d9oUGQJxLQTAE4k1QdN6uHTxVtu9wFiwgsiliBIAxJjvPM1y5JN8eTqxxXa6NFpOo2rbvvCi8Rv2QPKCSSsgRu7E+uOwqR8UqblhblrzKpLGMmOJj2/nVB0nWvsa89gXAoJV2AQK8dzPykAdq0vQNXduiX8pUwQF8pGYKkqP89a0grjTZM+JbJGM6ewCN3LGJ/Csl8YaA7jdEkR5x6e/0r1L4o6UqDxLawMlwBif38ce9YrVAMHU91I9OcTXLkhq6OqE1NWjCdO1nhtJEg4IrV6PqVkiJKn3H5VSaP4bvPB8qySJPMDvHv2qTrdD+iuouLvRhh4gg/tCB+NSVZov9URUZhwon61C+C/iX9dkt4rliecz7+wFVnVGH6O2zIeAPp3p/wCHehkAPneDII/NfpFIaZ6B1XSJet7SAwjKk9pyaxHTvhp9Pr7Lr5rQeTPK+Vo3eo/3V6L/AKuzanUaVIAt6UE84bYZA7YxVJ+mB7unZpi9YCz6HAE/esraNKPI9WI1L+1wn/8Aqaub+rNrV27oiVYNnie9R+oaDw9eyPMG5uBPcHKn8cU51VlNwzMRyORzmtbM2b621u6rXmuIqmGcLaK5AgMFzub1OO1OWdVprmENy8qDKwJG4iIDffJOINZv4Rs3rqhmK+Cr4Vi0k99pHABAOe4NX9q49tnY2yZJRTbI3lD5gXbhYaex+lRXJLTosej9PsKo8ZX83/TDhpAklQYGSAQO/t3qIurYsyIVjfkGB6gIpHuwz70103qAW9cRgXD5VCNqq37zAkjJb8segYu9Uid1sQB5uDJPysJErgDGaynx0VCLvksNToVsqjEswJM2yvmkDgEj5fbHFU2qvIzwGnPEnuT292NXPUtct1VYrAVVOAxPAEEkAAnHaqVgYYhgYHqO8EZHHA+lE5JzpLgqCajyN2NaQ4OAqON20ATtIO36ZyferAMqXrshIts1w4BJVt+3+Q57VCtnYWacGUYgTEyWJjjkevrUrr8hgbX7SpcJkwfLAk/uzn7U0qDbk6mmSBj8Q38jSqMnVLoAHikx6IY+2KVOh7svvh3Xap7TGLRXG1pUZzEKCO/sJjuKknqjG6UUqrCPEiHzDFgxHywQO3fHrTWn0gAuuFFu3t2vvUggc+RuazHV7F1PGZIRGQszHynbBnawIEnB7g+lbuVmBcda6xctWrZ1Is3EfaeGJk5+VhLL5BxE/erFfCtJaytuXVtqhTjM7wokzMZnMTWOu6W/etBrdj9TbUKyuABcmdz29xhCoUGZzuq70OlF7T2GsorbiQQ5CNsJJZwz8gsA05MCi2FFjY6s73ma4Vaym4d9pAAAUDOCcj7mtjpeq2mVWnaG2gbhtMngZ/L615xrNRpbO5jdaR+rhQ1wMR+8TAQZMDOOO9S+mW3ugm0XFtQCWHmWQRtAJwSCQeMVSzuHFETxqXZvNZftvuUMvyH35xwDkcfjWE1/QQL3kuAWyPNgkz6JnA+px71Y6O2yM9wt5SIAgADMmI/hUO9qjyTUPM8i5NMeLQNNMEAAX78n+1c6h0e29v8AXKCOVBmQY5BHHMUOl1G5gJxT2tvbiFBwOf6VKtFtI8/6p0W7Y89jc9qeCNxU9pHcH1rWdNdkAD/OFExgT3gferDUXAq/x/lULSZJjv2+4qm+AQWnteH+l3Ubaxu3EBO35RZGO45J/Csxd1TquhBJgpgRmDP8zNa74h0RSwVsW0GGbZHJIO4kgxOTmsD0XS3NRqLaqCPBt7jOflHseCayTs1fQz8Z3Z1jvJJn8O4H+elTtL8LXro8S64RWztUSc8A9gfbNVmhvg61GurI8UbhnmRBz2BINep3xKx3H+T9avqkQ+WUvSEWwotAsQvBJz5iT/Emrbd3qpNos5iePzEEVcLb9PpQAy+mViCRJHfvB5GOxqo1vTGAZztYkr5sgKAPQcf1rS2LXrn1ihRMziKXYUUFu54gwWQITifLERIxPOY96fsaEXHfZ8qDzGcRPrPzEg/WKK/oltl2jyMpEZhWiCxMns3oKqdICSyJKrcMkEkSyloIznmPalolK2RfgPXLDQuBwSQc+Voxx25HvTvUbUm0cQbA2zMbvMXJE4P8PSntdbYMqKv6xgNrQpMyJjMeuaPWaaNQQw8iwhJmPlBhfU54GaxvstIo7WttqoBDSAAcE5HOQ4n8BSorjqCQL16AcQix9vNxXanZj1RptU6Gz4t1WvbcgOG27lAAGG82T/Gmuia67cS4VVbjEcl/JbgDvtI7yAM4rvR7JPiA3EFrur5mZA2xxB7+9UvUW1OntOVKLb+dNokZlVUssYO0TMRNdUOUYms16s6bFNsO43XTuZQAoAwDK4DcevYRWf6NZt3rZtWDdFpFHlALXAT8xZ9oAELAHEgCq7pH+obbeot2y+4g7lZSWQHzIVZuCBMiOeavh1a1b3qyOrMu+R4aGclVLICGMdyTFVQHdBo9QVFssllB/wBJXVGuO4eE3o4xGc+4qRrOpC1CG4Lt7dA8oUKI7ECNxaT7yJiKzF/4gD3SbXiAwQ0uTgn9hRwoGBGeT71FnbqVWGJYKxMsxyDySZiORmiwN+dfaOnYsw3CAJ5PtFZl9TJMDFOizKt6VUXRDR/nNRRqWNu+VIPH1qdoz3qrsPwOc8GrvT2ZWeM/yBNUhUR9WJH1qR0exkD1/OmL/maB9qten2YZY4FDAb6uuY7xH+fhVT8E2v1t5eOPw2P/AEq41Sk84yarvhNGW9qCIIUAH1yHHfvUSKR5l1WVvue4c/ka9C6H1U6hC/7rFZHeAMn071591dpvXP8Amf41zR9SuWTNpip7gGJB7kcfj61p4JPVAaZ1XUAvlG57rRsUSBzkkxERNUnTeq3DaVrrKCfmJjE5TED0iaseldZtv5XIU9jwp5iCcDg/hSBGgtt70Yao0Rn1/wA+lQdb1m3bwp8S52RPMSffsKOhnPiy6otovctuAkTCq0nPuQKqnQkqq+YKk8w2WkqpURGR+dUer6jdu3dxE3Z2hScKMwB2xnJNTz1RxaO9QCpMhDn0loM8jisZuVWuiW1ZbeATqLatwMkYiU8xAOZjHeoeo1DsbjFgSSYEti3gxPCiO3NWnRr5/Q7pjzqYWSph3UCA08ZFUduxbLMxQAqwwd0BuQp2/MufX6VnLiJovYT622CQHBAwCS0/fFKpv6Hb/wBn2Uf+kaVZ2XsanXXDckWWDDghtxGRgAxGOTVaL2n06wxuQ0BwWR+SBsbywANs8cMaotT1a4ltrUeSZVwRMZJ2g4gYj6d6tOmX7Wos3YUNbVQWYkkByZYYgtHHp9ZrrXs5qQ/rQrW0NoW7dotIJAYfZVgMIU4GTFZPqXVk06vaQNduFWDXLsLE8bUEjbtJgT3E8VpOnJbcAWEe41skQMhNwgkK8qvqD9adXo9k3BeN22lyyIuPbIAYlZKlmkMIEyB68VSDo846Zobt4A2Ud9kSUE7Z4BPv2q36XfLsDE3QYbapGxcglowOI7VtNZrbFpDc8RF2nFu2LbO0jysSAADnE+tU2j+Jmvq1tlWGad21QcEkbtsCR6we9VYJcllYX9Ux+grPal4uL9a0lsfqW5ywrPalPOv1is12avol6W1njNXbLtSJyeR6D/BULQ2RJY8CntRe3cdo/DNWxA2T5p9P6Gr7pK+dI4HpniqLTD5j7VcdDfaScSBiZ/lSfQkuTuuSQYjHP1nmqL4c1ARtXPzFQRx/uHf61e6y7gzWP6VaD3dUWnCAD6lv7VLXBaZiepL+ucf7qf02rRUi5ZFxQCJDbGBPymRzDR9prvXLGy+w9QD+Io/0RylsWlLu4ZiAvCgwMzEzn71afBnIg274PzKxAGfNiB2EjFSbnUncW0MKqEi2G4ySSSwAn71rug9K0G39aXNwIGZSrEyID4E9+3v6Uk0envPsXS3FAh1lxnzMN0EiFhePrihsiyv6do7bHbev7Cc+QqZk9sxAg1or+gFpSNLuYmAjHaDug7iLhHmAHY/Y03Ys2goa6LWmTcArNsfcIBAtkDaB6sZMmrbS9W0xszKyWOxSUyQY3LAhSI4IFZyW3DFszC39XcuM3jbjeTyRG3bzJPeeTM5mandI0ChXcqzDAjbv5mcyDM/WrDqNmdruk3i223ctwN3oXTjcAQSPuDUj4UhU1LBGR1YAbpB2kEqNp4Mf2ocPxpFRfI91PUhLaWwRvLB3HMcduASYA+lUpMkgMzd42xO0wQT3IzmORTxCm9uLWzeuGDuIAQbSxG0xwoJk9/rVfptUBdtu6qgknyCMZlomMz2rKvKNWWa63SxnxwfSOPbApVUX+nX9zbV8snbzxOPyrtRqybO3rywxOYYb1aeOCAYxjt2rRdQ+KLMXBaCvaICoFmLbBSUUqcc8mO1P6bpeiVEF1HuOHO2XL95XeqkLIHZhxzRX7FjUgbIZVI8oIXPZOAGMenHrXSlqZrkq+ldZuJYaz4ckXJM8mdxAgDkAE5PJrM9X6u1xEsWgygOzMJy1xi2QRyCpEjiRW7NyxaTdqbisZLLbwACp5J5PMj2inOi6nSXjcZdu+2oETtYzzgRjsDkU02W40uTzm3o3uKHd1HChS+YHH/b+c1L6PpQuqWPlIPfE7ZI+0itD8adFtN4d20oS4R5gWYBgcAJP7QzOB+VU/QA4vEEyoUjI9/pP+CjkFyzYR+o+rfyFZ/XLDD6mtHcI/R0zB3H+VZ3q3zKAQe57VMXyaSRa2X/Vx681yzXFMACMQKfQwY7wP4f3rSyR3SQA098VbdGiWMdj+MVTFYUe5J/LFWvRJUlonyn09KmQI7qrcryPxkyf8FecdUu3bdy74bMu5oaO8H19K9G1AIPExHH9a8+6rm7cOPmb/uNSuRmYvXWZiWJJPJP0rdfBTNftiybbm2hnxFZZDSDtz8s4+tYW+PMa3f8A4bWrZS9KjxAwAbftIBGADIAEg5rRrgzZca/Q2bRuvtYOyAESwPuQ3BIAnGSRTOiTTq8Jp2unZBuqYMH5RucwJ3En3rnVOtJo1tKgF5zPibbm4iPNAk4OT5gAYFVt346suwt3LbIhMMxaTBMEuAu7b7AzU1ZFGra1cZQu2yoUg+E/nkR5h5QQW9yDHpisG3QNd+keKlkW87jBRVXMyc4OJMevAmrm38bWdxUXiiAgKfBlSvLkgZJkbM/vfeg0nxeo8gIS0sqTC+cY242+STOew7TQkwodXqF203h3Bba8AGBzDLzKv6Rz+VXGh64mpsXBARxtFwYxONwaPrH2rIr1y4+pVg73S0qFK7SBM7QVUBxM8Vq9Jo7V4m66vYa4Ql5eJmDBz5eZDe9XqCdMzXxHobQ11n9FYlGfapLfskwdrESQVc5Pr9KidV0RRVDAqwgL5Rt8oPEHPIOR61oL9vTHrHhPdZ9JbSVjcx3QIUMuWAZueIHtTvxWbAtOiEs21m8ltltq5CqORltoz2FW4WgtWkUNjXPtXzJwOd/p7GlVRYbyr+tjA/h/xpVz6Mq0bTqfQraA20W8paSV3yswDG5lJAlVJInmK5oOg27Notd3SqsxuHkeWCVXBAg4B+9W2t23E3C1D+UKN6qwUgzJJA75nn1qq6x003EuO99Le4rAaGIX9oPtYiZzgkeUVoxIwnWNZ+lXSylgMQp7QIG329KYfQ3A6swPmI9iRPBH4Voum9Os2ixuL4wUsviAsLchZEBRJy3f9w0Nu8f0pRKMQW2pBbs2wknj2n1HrRZfZRaZ2N3Y9wqFJABYiIP7I4ByfxNbSxfS5atupBcAq+31Uxn6xWM1+ju3LzBLJzcZVIHmYycHPOe2K03wrpiLIUggkkkH6/2ofVjXZda1/wBTaAHJPb86pNcFHmMAAd+T9BVn1a+ES2pZQwBPIxJ9DxWW6hqC/cGe4NRFWUzTaDKgn8e/39KnNaCnucD86i9NtQgHaKttLYUnznjtHYe9V0TYwcKoq16OszPAXgxxPv8ASmm6UWMq68cE042ju+GyW7iK7ADdjic9/pSfQ0FqEByoWOMDkfX1rzXXt5j9/wCNc6r1C6oP/wAaXKsYRNywfykD1rP/AOpP3Mj3H86UVTBsHUnzfetB8Ia26njLaCHco3BhMgGBt9/N+dZ67c3Qavfg54u3Mj/o3InuwEj8xP2q30Qy76bp9NcGxrqBzO5YYXBgzDFuADzxjisv8QdGt2rzW7F5rxkz5QYwCPOuGJycAcUusWnvXRds2721oA8o5kyBtxH195rR9EssALNxVSNz7g0dxILLifNyaTdCMLd0bqoJUx69s0503RtdcKpJ+447816rrNBa8Jrl8wijzEqMtkBcTuOeQPSqPTfC9kODbaVEHmAFgEgzkk5Ec5qdwspbPQhbcb9StpoJhisxEjaFJJn7T2rd9M0YGnVNwZ3afESWAwNuCZ7etNX+mo7frAqm5ComACIJJUEyJwYGcVYWuj2rZDB9gCmI8qxEnHyj+NJysSZH6R0pP0y9qLl0XWclRbEDaSYEgHO0Zithe6xpG3Wnv2T5djrJWQoGZYQCSTM+lZTTKu4JZHnIIGHY452gkwfX6VAX4F1lzz3EaHIUkxvExkL6DPP5U1J3RrGbS6PMNwGMGMTFKneo2Bbu3EMyjspzGQxBxHtSq+fRX2P0enlbVu2m5rZ8U72VtwDmDEFlkgFhk48scVWDS3W1aG2V37QzeV9iKI8xkgNJOFGYI4mrS7oEW2Fd3KbQihwpnMFhCgkxA9AB9aVvVAXXZnKq0Kob9pgAHZRIJXIUbRyKlsxRJ3XSnkZL0z5nGOPMxBPfIBAxxVdrNNaRlLLueYgsFbcw4YDMcnMj8antpwqsp3IWBBIYDbbzACmIBAzHPvULTaWxu3BWJPk3k7gCIEHuCQp+kCpLj2RNR8GX2tG/4zLb3k21gkBGMiIPM4OOwrP9f6jetubamAIG4CCTtGRPFelprt1vwSRsGMt2+sc/1qF/pNh5ZlX67sn8T7Vq5qidZJnjdwlmkkkk98n8atuldHuOQYIHr/Qd69MudI04janr+X3oltIkFUg+4n+dTsVTIGh0ptqJy3YH/Oa74zi4dykKe+fzpy7aLEMjAnkgfn96Sqp4kGM/zpoCxtXRtH19ada7JG4kbiF9PTM1WW1PAI/pPrTngncBumAGPIjPH1o4GeR6gS7f8j/E1GvW4qS4y31P8a6imMRTEyPpLTuwVFLMeABNa34P06AMQ6m4wAIAJAWRuWT+1j7Vz4Z0SLbFwsbbbygYd/LI2j9ojOKk9J6np7IUBdxQOpK8zvAEr2kAtuMzHas274IbL21bFvw7YUABcgGQsxG4/tHn8ap9F1G62s8JwQs7fLB3MJKhjHEFz9BA5qbq+qaVbfiEXGZmDbP28EQwmIAI+4E5mqzWX0u7/DtEXI8RSGyXQDmO/A+5qEmCNNqNDbdW8VwVt9t0QewMHvzMGZqqudVRgBpwpuOPkX5gskKzSDteMjvMelUPU7rJdQXbeXkMkz80yWjBKmSB22Cq7T6lbLtcS4Ay4SD8w3QRifSZMdqvW0FG70xvLc26hy42E4MMxHzYHopzHvVu3TPDNww4LqMOWIIYeVlkwJEyAPrXmT/EjDW279limyAkjABGQcmZMz6zXrFvqVzUWVa44uHwwYCgbf8Abgndnv7U6pdlx1qq5O/+H+j8IaAu/na3dbbEQHY4mIPy8z9q9AfqqBlDbQSSDLqIgxkHPvXnHRNVaQ6fxblsNZt5gQAH3bUM+mSSO/ap3Xeo6S8joTbvlo2ryVMCWHcRk4pNpSVFwV9nlPXOkM2pvnObrn5geXPec0q2a/DungeS3/8ArSrTZezW4/5/6UXVHv5Is3fNcO5lndtC7QtsMJXyn5vc1cWgDZlLDoyKNquIKwBtO6CScxOc5xVoLZPApBajhmaw/si9R6fJLLcdAVDMTB44JAkwPNj1NHo7e1QFYBFHcEEuXYqc5naPod30qVYEk9sUWoQwTJnH4VCG8Xkhi8QIYkz+FIXc425xkdqbJkgc+n8qDdDR+NaamdkpXwcjt2z9KB4/a7H6HAOMUPiY9vbmgyZOTLfntNJqgTsetspHyqT9/wCRpSs/LH/mb+tQ1eOKcd4p6jssLWoSCDuE998/aDRuikE23zk8DsDyABVPuzzSu3DDGeFP8KWg9jzItM+80Vk4+9NqOKJMVRmaHoGpi7bTb4hG821Az4h2wW/2wDnkZzmtbeFuwty81oICxiMliZyfScgelYfoyMv61GK3JKiI4Ig8/U1OXRPcBLEFBB2wYGewDDufzqHGxqDfJa9T12lZGuXUUMACgDiSNoO1gM9wsZ4NO6bqmjAtBLlss54UeYbj8oPYTAA9qzOp+HPEOGAk4AHfj+9ds/BTZdL4lIY4yDJI/gM0tEN436J+v0QbVm002bREndALKQx3MewZhwfuM1mOtBFfbbAbY0eIDh8mSMZE4n2rUab4aGpu+JqrtxmdQw8o9x7ARitP8Q9Ds6iybVseEx2y2ycLwAAwgcnFHTRaha6POuodCffKWyiMAYJnbPYmBP8AevRPgm1ssulwtJgDcpSNoyAIzzz7VaaHT20tBCWfybWkHPlUE5J7rP3otba8SyoDnxUja5ntzOO45qFKTfKG8VcmLb4d1Lz5XJABiQPK07TM+350eh+GtXbcOFEjEFgT7gnsa2mlN0EndZU7UWTuOF3TjGTIpX1iiO1uylBeDMnW3xjwLuP9h/rSq93H1P41yroeps+gaVPB3bRug5+4qN1/RoEZgoDA4IxSpVUOmZv+xUXrQWIEeUUxrB5DSpUvJs/6lV/Wos5rtKtYnKw5xUi0fJ/5h/A0qVEuhx7Ibc0Z4pUqaAHtQag/qn/4N/2mlSpvoDzVOKHvSpVmJmk+HEBt5/3VZWbhBIBwRB+mKVKkzaPRL6TljPbj86vemadQy4HmtEt7mRmlSqS0PKoAAHAx/CnU70qVLyaeEPLwaEClSql2CI93k/Sae1PauUqQvBGpUqVAj//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4" name="Picture 10" descr="http://eiw.com.pl/eiw/images/wawa/pomniki/szewczen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908720"/>
            <a:ext cx="2254840" cy="338437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
        <p:nvSpPr>
          <p:cNvPr id="8" name="AutoShape 12" descr="data:image/jpeg;base64,/9j/4AAQSkZJRgABAQAAAQABAAD/2wCEAAkGBhQPDxQUDxQUFBQUFRQUFBQUFBUUFBUUFBQVFBUUFBQXHCYeFxkjGRQUHy8gIycpLCwsFR4xNTAqNSYrLCkBCQoKDgwOFw8PFykkHCQsLCwsLCkpLCksLCksKSwsLCwsLCwsLCwpLCksLCwsLCkpLCwsLCwsLCwpLCwsLCwsLP/AABEIARAAuQMBIgACEQEDEQH/xAAcAAACAwEBAQEAAAAAAAAAAAAAAQUGBwIEAwj/xABBEAABAwEFBQUEBwYGAwAAAAABAAIRAwQFEiExBkFRYXEHEyKBkTKhscEjQlJygtHwFCRikqLhM1Njc7LxNLTC/8QAGgEBAAMBAQEAAAAAAAAAAAAAAAEEBQIDBv/EACcRAQACAgEDAwQDAQAAAAAAAAABAgMRBBIhMTJBUQUTInEjYYGx/9oADAMBAAIRAxEAPwCUThNC+xfMFCE0QgSIThCgJCaCEChEJohAkBCakKEQmiFA5QuklIUIXUJIFCIThEIFCITQgUIhNEIbdIThEKEBKE00HKIThCBIhMoQJEJohAoRCcIQKEJwhAkQmiECQnCSAhKF1CUIFCIXSUIFCITKIQdwkF0koBCULpJEEhOE4QcoTQgUJwhc1auBpdwE+ii06iZTEbmITFHZWrUZibAkTu9FTb4tdWzvIJ9kwZAhXqjtTWp2IPaKcAEzUfhc4NPiLB9fy0Wa7bXlUcG4xTDnjHDXYnYXCRIGmRmNV87PKy2tvqb0YMda66XqunaxtWoKbxBOTTuJ4HmrCshoVcL2kaggjqCteaZEjQ6QtfiZpyVmLezL5WKKTEx7hCcIVxUJCaFIUITSQJEJpwhtzCITThQHCaaIQJEJwiEChCYQoHKacIKkKF8rRSxMIGUjI8DuX2IRC5tG6zEprMxMTCt3rcVStg/ZrW/A8AVKZLopuJjumsGTpOhCpm0dF9G1V7NSqvdTp1HNzMThMSQI4aK3Wu20KTKtS0YnNGLu6bTgxOOWJxGkCdN6z6rUY/xNLg6cw44uGc+a+X8TMPpPZ02kTAbJOggSZ6LXrvs/d0abDq1jW+gAVD2ApYrUT9ljj6kD5laKtng01Wbsjm33aKkUQmiFoqBQhNEIkkQnCEHKF0iEHMITQg7QnCIUIJCaECRCaESSIQvddti7w6NJ3NcYxHhG9eObNGKvVL1w4py26YRlW0tb7RA5b/RFmtzHFucBxInhnhJ9Z9F8toqdGi/C9jqLssbDLmidKlN2pbOrTpuO4xtGzva04ABDKVRs+IYauOoRk4EwX4ZH2CsfNzbZI6Y7Q1cXDrSdz3lCbfXa0VXNpOBY90glp8JzPFUGrRdReQ5omCM+f1gr5fNJ9SSXGdQIEA+k+9RV62LvGCoWlwENxaiXNkSAZBydrqWO1hUvC68GzW0JsdaYxNcIeN8TOR4rU7BbmV6YfSMtPuPAjcVjVaxGmMRIM6RnI3mfRSNy35Vsxmm6AQCWnNpjLMfNaXF5P2/xnwz+Tx+v8o8tdQoPZ/aplq8LoZU+zOTvun5KdWvW8WjcMm1ZrOpKEJoXTkkJoQJBThCBJQuoQiHSE0KEuU0JwgUIThEIFCkrogNcKrmYHZw9ocB1adR0IPNRyltmqYqsNN8wZwuGo368ll/UfTVpcD1WU/by1teBTEg05ww4vpkH/Lc7xs+6ZCktnrMLRdrK1My6k3uKrd/0TnFs/heD6cFA7bXdWoVnh4OEEw9xnEOMqH2H2tdY69SmSO7rgCCfCKjTLCeRzaTwdyWTrcdmtvU90xetIZ4co1adRz6KHsNcMqmm/wDw6wLTxa7IgjmHBrhzZH1irHtRSjDWp+y8SByI0PTMHoqfbBibIyOo6jMKY7ol4LfZQ94IgANAIE+0AMZG7N2I+alqFgpPq3eK891UZ3biDBANorUsU/wy13koWpasTSeOo5717b3fFjsZH+XW/wDZq/rzXWnO3kve7X2G1vpkkOpPgHocir1sztMLUMD8qoGfB0akc+Si9vG/tdCy29utek0VeVWn4H+sA+ap9ht7qFRj2HNrgf7K3xs80n/qryMMZI/tsiFxZ6wexrm6OAI6ESvotxiEhNJAIRCEAkukkHaIThKFCRCEJwgUIhNCBKY2IrAvc0/VOXnoohc3Zepstpz9l36I/XFZ31CszjiY9mhwLRF5hN9oFxurtxAkho0HvWE3xYTTfiaMgc4mV+mX2lleicB3ZxmeiyfbLZvA8kDwmdyxqz3bEw8T9qKFsszMePvWtaKhFOpm7DDnktBbmQTmoGrUZo17XRzE+mqj7NUfZKpLfYIhw4CQpC8LZRc2S4OO4Foj3kwuta8ON/KvW6ngedwOa91+1P3Oxj/Sq++1V147RUb9Qxy1b6HJfFofaTTotic2MzDR4nOeZLjAEucfNdy5hbNh7QLXdtpsbj4qYNej5f4gH4ST+FU+uyJG8fJTuy1kfYLWKrns+jBJDXYg7QFjtPCRIkTr6fHauxNo2uoGZsMPYeLKgD2H+VwUU8psuOwV5d7ZsJ1pmPwuzHvxDyVlWa9n1t7u04Do8Ob5jxN+BHmtLW9xr9WOGFyadGSRCE0QrKuSEJoOUJohB1CaAEQuUhCaECQmhAoURftT2W79QeCmF5b2oU6r2spwalIfSYgQJfDgP4h05+dHnZOnHr5XuDTqydXwNkLU99Xu8ZY6JGeTvz3+itV83dUe094A4zkqZarA5rmvD3Fw9lwbha2OHJXe4b4NpokExWYMJBPtcCFg7bbNNo9my3Mtgncs/tl2YH5khk7hJC1jbbaOlSGGsYeNGj2ju0+aq1juV1upCs9wpU3HDTbIl8Eg4ndQR5L1ideXE91PfdrR9Yn0XF0UZtVJraYrFzw0U3EgPJyAcRnGanb82ddZQQTH8Luk5HmCF9uy2xd5eTah9mzsfVcToMLSB7z7kme20RHdG3zWtFkrVKNWmyiXAY2NwEEZxm2Rx6KGqVy4CSTuEnQTkByXt2xvY2m2PqH6xd8ZUTTdK6jsiY2992Wruq4eNWua4eWfyW003hwBGhAI6HMLC6DvpPILZtn62OyUT/ptHoMPyWpwbeYZnOr4lIITRC0ma5hNNJAQkmiEHaEIXKQhCEBCITRCAa3NfG/X9zeFTCMw1kxybmvfd1HFWYOLh8V9LLhqXjaapE4YZJ0DQMxnlJPwWP8AUbd6w1/p9fxtKKtFrNcS36sE+KeQyUNaL1q0KodSEvAOXTSVcKlzlwLqdMNLhGgBPzA35+ijrRdbLIMR8b+eefE/ksvbT0xraW7bVj7+2AzVLjiLg4k754KX2e2vFGgGPJmnOEZwWkuJb6uKmr8PfYu88U8dI4ALP7dY+7eQMxu/uvWJ35cSlNpNrH21+ZLabfYpz4Wk+0QOJOZK9ux20/7Iy0sLZFelgxb2uEkEcRmQR04KpnVeqyjJdxG3EzpzbW4jPNfKm2F9qoXDWrrXdET2c0f8QrXtiqmKw0uWMej3LIbNm8rWNgT+5Dk94+B+au8L1yo82PwWNEJoWqySRCaECShdIRJoTRCgKE4TKSAQmhBJbPt+lLvssc7ziB8VE7LTVqVzr9LMeWqlGu7mw16ukw0eWZ+I9FCdnNU4Xn7bz+XyWBzLdWSf67N/h16cULi8YGydImfhCql/WkYefqrTe1aGRnvOvPIdM/cFnm0D5dqcuBjyVOIW5Vq8bTqqhbny4z5Kw3g7VVuqZcfQL2q85fGlZHODi0EwMToEw2QJPASQPML1vpYWgLRezrZltSyvNQT+01G0BGvdMh1Ug8yW+dNVzbjZd132h1MuD2j2Xje05jENxjVTW0TMw5tHbarPGRXzBy8l9SF8ZyXbmHNjEkrVuz7/AMM/7r/gxZTYngalar2eGbGf9x3/ABYrnD9anzfR/q0QlCacLVZLlOE0QgUIhCMKDuEIhNQEiE0IFCAE02PY0g1XtpskYnvcGtAnMknJc2nUTLqsdUxEFtvaP2e7qbNC+XkddPcV5thaYbTZnGTPUtDifUlQfattHRtD2Ns1VlRjWa03BwB4ZFTWy5wNGegA9AAvnLzM7mfd9JWIiNQsF9VYbmc8gPn7ln991tY/7Vuvu1hwy4Z9Vn18WjXNcQ7lX70rQComyUjUeA0SSQAOJJgBfa8q+IwNysXZrcprWgPIkU4P4nZN+Z8l671DjzLV9k7v7o2eiIiiwk/ecJJPOST5qg9rdbFbKnKB6BaVs6wd7UfuHwCybb+rjr1HcXE/1FeWPy6v4UkrilZy84WiXOMAcSTAHqV2V7tn2Ta6I/1af/IK1EbmIV5nUTLqw9n9rqVA19I02zm9xbhA36HPyWr3Jc7LJQbSp6DMk6ucdSV7gE1sYsFcXhjZeRbL2nwEIQF7PAk0Jwg5RK6hKUQ6QnCFykoQnCFISrnaAf3Cp95nl4tf1xVkXzr0GvaWvAc1wggiQRzC5tHVWYd0t02izAbLLqjRPtED1MLcbuZEA9FDv7P7Ix5qhrxh8QaHnDIz6+9TVyWtjnQ4SFh8jDbHrbewZq5Ynpc3zSa1uUyZ81nt8WgCYV72mtTA3KRynjmstvW0y6B1XhWHvLxRJWu7CXcLNZfFk93jI5kQ0HoI96zPZ6yd5aGSJa04nDpu8zAWx0GhtBucmoTJy0bl8UyT7IrHus912bBZy6YxD5LGtuacVH8ls1oB7kNEiA3kDosk28s8S7jqox+U28M9cpTZNk26h/uNPpn8lEmoOIU9sQybfS5Fx9GOVzH3vH7VMk6pb9NaCEwELaYRQhNCBITQgUJwhEIS6RCcIUBITQoCQmhSPJehii/7pUFZzhbIyVhtrJpvHFp+Cr1OpAICy+d5q1/p/psgL7rknMqnVWFzzkcyrdfDCXFR9lsXiVCJ00JhK7J3d3bZI8Ton5BXuhrTZuBj+aCoS6bFAH696r+3W2Rpk0aDsz7bgYIbEYQdxIny6rjW5TvS37bdrVKzN7iyhteq3JzzPdMMRAgy93QxzOixq9r7rWt+Ks8u4DRo5NaMgk600D9WoD1BXlJbORn3L1iNeHMlTYrh2dsm2t5Mef6Y+aqoGSufZnSm1PPCk73vYFYwR/JCtyJ/js0xCYQtlhEiE4RCBITRCBITQidOkJoUBQhNCBIThCD5V/Zd0PwVapjirPVbLT0Kzm+dqW2bwjxP3Dh1KzudG+lp8CfV/j73hTkyVHG86NE+NwngMyqrb79q1jLnEDgMh/dRhKztNPa3Xt2hvc3BQGEfaOvoqjUqF5JcSScyTqvm5fVjVKCDFy4QvQ5q5dTU6NvpZqhIgrQuy6n9JWPBjB6uJ/8AlZzRrRuWn9lbZZXfGRNNs9A8ke8eqtcX1wp8udY5XtCaIWsxSQnCESUIhNEIFCcIhCIdIhNEKEkhNKECTTQg5IWQbSbImlaXNa7GD45dkfF8Y08lsCqu2dlEsqaHC5vwI+aq8qu8e/hc4d9ZNfLHKlOCRwToWc1HBrRJcQAOJJgBfW2jxnqVbOzK5hWtJqO0ogOA4uOTfTM+QWbjp12iGrkv0Vmzi39ltWjSfVdWpEMaXkQ+fCJIGUKvWO7XOY+ocmMgFx0Ljo0cTkT0C2fawfuNcDU0yP5iGx71mV9Me5rKFBh7qjLSQD9JVJ+kqHjnkP4Whe/Jx1xzEVV+LktkrM2V6qyHRK91x3aLRaaVM6Pe1pjXDPijyleStYnMPjBHUK29mt347Xj3U2F3m7wD4n0Xlir1WiHtmt0UmV3smw1ipDKzsPN81D/WSpqjQaxoaxoa0aBoAA6AZBfVELZisR4hhTa1vMlCE0QpclCITRCBQiE0IEjCnCaATQhQEhOE4UDmELpJSFCrW2Tcm8muPwVmUPfVMWmi8MDcoGPGQ8zuY2MMdeSq8q2scx8rnDpM5N/DEbW3xHqVoPZLRIFd2492PMYz814m9nTqjgX1MI4Boc75BXC47ubZKXdUpiZLifETvJIjkMlQw5a0tuWnnxzkp0wkb8bNneIkmIG8nED8lG3xfNKvRDKTO9tDfC5oYyRgEOktGMjKZzGufCUpsmeh3ct6x+97QW2uqWkgiq+CDEeI6EJmyfetv4RhxfZrrb53q2oHnGC0E5cOkrSOz65+4suNw8VUh34Bk35nzWYvtznRjOKDvznqVq9y7aWWuGtDu7dAAY+Gjo13sn1VnixG9yrcybTXUR+1hQgFNaDKKEJoQKEJohAkJoQJCcIQNCaFCSQmiEHBeOK89pteESB5n8l8qLmnETqD8yvLbak65DXNZeTl33MR2bGPh0iIme7z268nFvtETkAMkg72fveS8dYYjlJgjduC+5aTG73/APSq2ta/qlbrWte0Q9r6nExCQtbQQBn0/NR76cnPP9GU6Gp6H8kipNntffLhIAG8Z+iy+/bL+8VMP2yfXPVaAqNfP/kVPvu+K7rEbcWmdIJ4LTmuA+FJPC+TrGDpkunMS99z7W17LApvOH7DvEz0OnlCu109pVKpAtDTTP2m+JnpqPes0fZHN59F82OXtTParxvx6Xb5ZLays3FSe17eLSD68F9lhdhvCpSeHU3OY4b2kg/3W03LaHVLNRe8y51NjnHSSWgnJXcWWLs7NgnH79nsQmiF7PAkQmhAk0k0Q//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8" name="Picture 14" descr="https://encrypted-tbn1.gstatic.com/images?q=tbn:ANd9GcSBLGuqGOZHv6RzMlbjJeJswNbrafxeI82E8JqJHq-QZapUToV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908720"/>
            <a:ext cx="2599457" cy="34704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6160" name="Picture 16" descr="https://encrypted-tbn3.gstatic.com/images?q=tbn:ANd9GcRKIHPW0TrlRwpeesuc-CInx1GleoYC3vQs7JIW9fIlff09xqcyF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4287079"/>
            <a:ext cx="3096344" cy="231927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a:solidFill>
                  <a:srgbClr val="FFFFFF"/>
                </a:solidFill>
              </a14:hiddenFill>
            </a:ext>
          </a:extLst>
        </p:spPr>
      </p:pic>
      <p:pic>
        <p:nvPicPr>
          <p:cNvPr id="6162" name="Picture 18" descr="http://img-fotki.yandex.ru/get/4102/varjag-2007.81/0_3c0fe_5a56877a_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4046966"/>
            <a:ext cx="1925216" cy="25601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6164" name="Picture 20" descr="http://image.tsn.ua/media/images2/original/Sep2013/38384479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6885" y="2420888"/>
            <a:ext cx="3384376" cy="253828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134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58"/>
                                        </p:tgtEl>
                                        <p:attrNameLst>
                                          <p:attrName>style.visibility</p:attrName>
                                        </p:attrNameLst>
                                      </p:cBhvr>
                                      <p:to>
                                        <p:strVal val="visible"/>
                                      </p:to>
                                    </p:set>
                                    <p:anim calcmode="lin" valueType="num">
                                      <p:cBhvr additive="base">
                                        <p:cTn id="12" dur="500" fill="hold"/>
                                        <p:tgtEl>
                                          <p:spTgt spid="6158"/>
                                        </p:tgtEl>
                                        <p:attrNameLst>
                                          <p:attrName>ppt_x</p:attrName>
                                        </p:attrNameLst>
                                      </p:cBhvr>
                                      <p:tavLst>
                                        <p:tav tm="0">
                                          <p:val>
                                            <p:strVal val="#ppt_x"/>
                                          </p:val>
                                        </p:tav>
                                        <p:tav tm="100000">
                                          <p:val>
                                            <p:strVal val="#ppt_x"/>
                                          </p:val>
                                        </p:tav>
                                      </p:tavLst>
                                    </p:anim>
                                    <p:anim calcmode="lin" valueType="num">
                                      <p:cBhvr additive="base">
                                        <p:cTn id="13" dur="500" fill="hold"/>
                                        <p:tgtEl>
                                          <p:spTgt spid="615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154"/>
                                        </p:tgtEl>
                                        <p:attrNameLst>
                                          <p:attrName>style.visibility</p:attrName>
                                        </p:attrNameLst>
                                      </p:cBhvr>
                                      <p:to>
                                        <p:strVal val="visible"/>
                                      </p:to>
                                    </p:set>
                                    <p:anim calcmode="lin" valueType="num">
                                      <p:cBhvr additive="base">
                                        <p:cTn id="18" dur="500" fill="hold"/>
                                        <p:tgtEl>
                                          <p:spTgt spid="6154"/>
                                        </p:tgtEl>
                                        <p:attrNameLst>
                                          <p:attrName>ppt_x</p:attrName>
                                        </p:attrNameLst>
                                      </p:cBhvr>
                                      <p:tavLst>
                                        <p:tav tm="0">
                                          <p:val>
                                            <p:strVal val="#ppt_x"/>
                                          </p:val>
                                        </p:tav>
                                        <p:tav tm="100000">
                                          <p:val>
                                            <p:strVal val="#ppt_x"/>
                                          </p:val>
                                        </p:tav>
                                      </p:tavLst>
                                    </p:anim>
                                    <p:anim calcmode="lin" valueType="num">
                                      <p:cBhvr additive="base">
                                        <p:cTn id="19"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60"/>
                                        </p:tgtEl>
                                        <p:attrNameLst>
                                          <p:attrName>style.visibility</p:attrName>
                                        </p:attrNameLst>
                                      </p:cBhvr>
                                      <p:to>
                                        <p:strVal val="visible"/>
                                      </p:to>
                                    </p:set>
                                    <p:anim calcmode="lin" valueType="num">
                                      <p:cBhvr additive="base">
                                        <p:cTn id="24" dur="500" fill="hold"/>
                                        <p:tgtEl>
                                          <p:spTgt spid="6160"/>
                                        </p:tgtEl>
                                        <p:attrNameLst>
                                          <p:attrName>ppt_x</p:attrName>
                                        </p:attrNameLst>
                                      </p:cBhvr>
                                      <p:tavLst>
                                        <p:tav tm="0">
                                          <p:val>
                                            <p:strVal val="#ppt_x"/>
                                          </p:val>
                                        </p:tav>
                                        <p:tav tm="100000">
                                          <p:val>
                                            <p:strVal val="#ppt_x"/>
                                          </p:val>
                                        </p:tav>
                                      </p:tavLst>
                                    </p:anim>
                                    <p:anim calcmode="lin" valueType="num">
                                      <p:cBhvr additive="base">
                                        <p:cTn id="25" dur="500" fill="hold"/>
                                        <p:tgtEl>
                                          <p:spTgt spid="616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162"/>
                                        </p:tgtEl>
                                        <p:attrNameLst>
                                          <p:attrName>style.visibility</p:attrName>
                                        </p:attrNameLst>
                                      </p:cBhvr>
                                      <p:to>
                                        <p:strVal val="visible"/>
                                      </p:to>
                                    </p:set>
                                    <p:anim calcmode="lin" valueType="num">
                                      <p:cBhvr additive="base">
                                        <p:cTn id="30" dur="500" fill="hold"/>
                                        <p:tgtEl>
                                          <p:spTgt spid="6162"/>
                                        </p:tgtEl>
                                        <p:attrNameLst>
                                          <p:attrName>ppt_x</p:attrName>
                                        </p:attrNameLst>
                                      </p:cBhvr>
                                      <p:tavLst>
                                        <p:tav tm="0">
                                          <p:val>
                                            <p:strVal val="#ppt_x"/>
                                          </p:val>
                                        </p:tav>
                                        <p:tav tm="100000">
                                          <p:val>
                                            <p:strVal val="#ppt_x"/>
                                          </p:val>
                                        </p:tav>
                                      </p:tavLst>
                                    </p:anim>
                                    <p:anim calcmode="lin" valueType="num">
                                      <p:cBhvr additive="base">
                                        <p:cTn id="31" dur="500" fill="hold"/>
                                        <p:tgtEl>
                                          <p:spTgt spid="616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164"/>
                                        </p:tgtEl>
                                        <p:attrNameLst>
                                          <p:attrName>style.visibility</p:attrName>
                                        </p:attrNameLst>
                                      </p:cBhvr>
                                      <p:to>
                                        <p:strVal val="visible"/>
                                      </p:to>
                                    </p:set>
                                    <p:anim calcmode="lin" valueType="num">
                                      <p:cBhvr additive="base">
                                        <p:cTn id="36" dur="500" fill="hold"/>
                                        <p:tgtEl>
                                          <p:spTgt spid="6164"/>
                                        </p:tgtEl>
                                        <p:attrNameLst>
                                          <p:attrName>ppt_x</p:attrName>
                                        </p:attrNameLst>
                                      </p:cBhvr>
                                      <p:tavLst>
                                        <p:tav tm="0">
                                          <p:val>
                                            <p:strVal val="#ppt_x"/>
                                          </p:val>
                                        </p:tav>
                                        <p:tav tm="100000">
                                          <p:val>
                                            <p:strVal val="#ppt_x"/>
                                          </p:val>
                                        </p:tav>
                                      </p:tavLst>
                                    </p:anim>
                                    <p:anim calcmode="lin" valueType="num">
                                      <p:cBhvr additive="base">
                                        <p:cTn id="37" dur="500" fill="hold"/>
                                        <p:tgtEl>
                                          <p:spTgt spid="61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80920" cy="724942"/>
          </a:xfrm>
        </p:spPr>
        <p:txBody>
          <a:bodyPr/>
          <a:lstStyle/>
          <a:p>
            <a:pPr algn="ctr"/>
            <a:r>
              <a:rPr lang="uk-UA" dirty="0"/>
              <a:t>Художні промисли в Україні</a:t>
            </a:r>
            <a:endParaRPr lang="ru-RU" dirty="0"/>
          </a:p>
        </p:txBody>
      </p:sp>
      <p:sp>
        <p:nvSpPr>
          <p:cNvPr id="3" name="Объект 2"/>
          <p:cNvSpPr>
            <a:spLocks noGrp="1"/>
          </p:cNvSpPr>
          <p:nvPr>
            <p:ph sz="quarter" idx="1"/>
          </p:nvPr>
        </p:nvSpPr>
        <p:spPr>
          <a:xfrm>
            <a:off x="457200" y="980728"/>
            <a:ext cx="8219256" cy="5493224"/>
          </a:xfrm>
        </p:spPr>
        <p:txBody>
          <a:bodyPr>
            <a:normAutofit/>
          </a:bodyPr>
          <a:lstStyle/>
          <a:p>
            <a:pPr marL="0" indent="0" algn="just">
              <a:buNone/>
            </a:pPr>
            <a:r>
              <a:rPr lang="uk-UA" sz="2000" dirty="0" smtClean="0"/>
              <a:t>   Упродовж </a:t>
            </a:r>
            <a:r>
              <a:rPr lang="uk-UA" sz="2000" dirty="0"/>
              <a:t>століть десятки й сотні тисяч майстрів - килимарниці, вишивальниці, ткачі, гончарі, різьбярі по дереву, кістці та рогу, майстри декоративного розпису, склороби-гутники, золотарі-ювеліри, ковалі, майстри лозоплетіння і художньої обробки шкіри та багатьох інших професій - створювали речі, необхідні людям у побуті. Кращі з них ми називаємо тепер творами народного </a:t>
            </a:r>
            <a:r>
              <a:rPr lang="uk-UA" sz="2000" dirty="0" smtClean="0"/>
              <a:t>мистецтва.</a:t>
            </a:r>
            <a:r>
              <a:rPr lang="uk-UA" sz="2000" dirty="0"/>
              <a:t> </a:t>
            </a:r>
            <a:br>
              <a:rPr lang="uk-UA" sz="2000" dirty="0"/>
            </a:br>
            <a:r>
              <a:rPr lang="uk-UA" sz="2000" dirty="0" smtClean="0"/>
              <a:t>   Народні </a:t>
            </a:r>
            <a:r>
              <a:rPr lang="uk-UA" sz="2000" dirty="0"/>
              <a:t>художні промисли в Україні є невід'ємною складовою української культури вони увібрали в себе риси, притаманні окремим етнографічним регіонам країни. З покоління в покоління передаються таємниці технічної та технологічної майстерності, вдосконалюються прийоми обробки природних матеріалів. У ряді населених пунктів (</a:t>
            </a:r>
            <a:r>
              <a:rPr lang="uk-UA" sz="2000" dirty="0" err="1"/>
              <a:t>Опішня</a:t>
            </a:r>
            <a:r>
              <a:rPr lang="uk-UA" sz="2000" dirty="0"/>
              <a:t>, </a:t>
            </a:r>
            <a:r>
              <a:rPr lang="uk-UA" sz="2000" dirty="0" err="1"/>
              <a:t>Решетилівка</a:t>
            </a:r>
            <a:r>
              <a:rPr lang="uk-UA" sz="2000" dirty="0"/>
              <a:t>, Косів, Богуслав, </a:t>
            </a:r>
            <a:r>
              <a:rPr lang="uk-UA" sz="2000" dirty="0" err="1"/>
              <a:t>Гавареччина</a:t>
            </a:r>
            <a:r>
              <a:rPr lang="uk-UA" sz="2000" dirty="0"/>
              <a:t>, Петриківка, </a:t>
            </a:r>
            <a:r>
              <a:rPr lang="uk-UA" sz="2000" dirty="0" err="1"/>
              <a:t>Діхтярі</a:t>
            </a:r>
            <a:r>
              <a:rPr lang="uk-UA" sz="2000" dirty="0"/>
              <a:t>, </a:t>
            </a:r>
            <a:r>
              <a:rPr lang="uk-UA" sz="2000" dirty="0" err="1"/>
              <a:t>Глиняни</a:t>
            </a:r>
            <a:r>
              <a:rPr lang="uk-UA" sz="2000" dirty="0"/>
              <a:t>, </a:t>
            </a:r>
            <a:r>
              <a:rPr lang="uk-UA" sz="2000" dirty="0" err="1"/>
              <a:t>Клембівка</a:t>
            </a:r>
            <a:r>
              <a:rPr lang="uk-UA" sz="2000" dirty="0"/>
              <a:t> та інші</a:t>
            </a:r>
            <a:r>
              <a:rPr lang="uk-UA" sz="2000" dirty="0" smtClean="0"/>
              <a:t>)  </a:t>
            </a:r>
            <a:r>
              <a:rPr lang="uk-UA" sz="2000" dirty="0" err="1"/>
              <a:t>існуют</a:t>
            </a:r>
            <a:r>
              <a:rPr lang="uk-UA" sz="2000" dirty="0"/>
              <a:t>ь  школи традиційного народного мистецтва. </a:t>
            </a:r>
            <a:endParaRPr lang="uk-UA" sz="2000" b="1" dirty="0"/>
          </a:p>
          <a:p>
            <a:pPr marL="0" indent="0">
              <a:buNone/>
            </a:pPr>
            <a:endParaRPr lang="ru-RU" sz="2200" dirty="0"/>
          </a:p>
        </p:txBody>
      </p:sp>
    </p:spTree>
    <p:extLst>
      <p:ext uri="{BB962C8B-B14F-4D97-AF65-F5344CB8AC3E}">
        <p14:creationId xmlns:p14="http://schemas.microsoft.com/office/powerpoint/2010/main" val="2906291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60375" y="548680"/>
            <a:ext cx="8147248" cy="1296144"/>
          </a:xfrm>
        </p:spPr>
        <p:txBody>
          <a:bodyPr/>
          <a:lstStyle/>
          <a:p>
            <a:pPr marL="0" indent="0" algn="just">
              <a:buNone/>
            </a:pPr>
            <a:r>
              <a:rPr lang="uk-UA" sz="2200" dirty="0" smtClean="0"/>
              <a:t>Основними центрами промислів в Україні є:</a:t>
            </a:r>
          </a:p>
          <a:p>
            <a:pPr algn="just"/>
            <a:r>
              <a:rPr lang="uk-UA" sz="2200" dirty="0" err="1" smtClean="0"/>
              <a:t>Опішня</a:t>
            </a:r>
            <a:r>
              <a:rPr lang="uk-UA" sz="2200" dirty="0" smtClean="0"/>
              <a:t> (Полтавщина)  гончарство і художня кераміка;</a:t>
            </a:r>
          </a:p>
          <a:p>
            <a:pPr marL="0" indent="0">
              <a:buNone/>
            </a:pPr>
            <a:endParaRPr lang="ru-RU" dirty="0"/>
          </a:p>
        </p:txBody>
      </p:sp>
      <p:pic>
        <p:nvPicPr>
          <p:cNvPr id="7170" name="Picture 2" descr="C:\Documents and Settings\User\Рабочий стол\3827230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5" y="1511075"/>
            <a:ext cx="2520280" cy="18902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Documents and Settings\User\Рабочий стол\9990316_3375e67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558592"/>
            <a:ext cx="2519650" cy="184269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data:image/jpeg;base64,/9j/4AAQSkZJRgABAQAAAQABAAD/2wCEAAkGBxQTEhQUExQWFhQVGBcYFRgYGBcZGBcYFRUXFxgcFhgcHCggGB0nHBgVITEiJSkrLi4uFx8zODMsNygtLisBCgoKDg0OGxAQGy0kHyQsLCwsLCwsLCwsLCwsLCwsLCwsLCwsLCwsLCwsLCwsLCwsLCwsLCwsLCwsLCwsLCwsLP/AABEIAMIBAwMBIgACEQEDEQH/xAAcAAABBQEBAQAAAAAAAAAAAAAGAAMEBQcCAQj/xABCEAACAQIEAwUFBgQEBgIDAAABAhEAAwQSITEFQVEGEyJhcTKBkaGxBxRCwdHwI1Jy4RUzYoIWJFOSwvFDsmNzk//EABkBAAMBAQEAAAAAAAAAAAAAAAECAwAEBf/EACoRAAICAgICAgAFBQEAAAAAAAABAhEDMRIhQVEEEyIyQmFxgZGhsfAF/9oADAMBAAIRAxEAPwDXKznhCxdxQmCL7/M1os0E8GCjGY4T4u8Ur11BJj9ioZo2qOnF+WX/AHki9oJ7m5IMxPSdRVBwHHssp3rjNICqQBJGkyDpPpRfx+yGt3QWRSUPtI45RvBJ2oJ4fgb4tF0gIZgwMzwYOTSTXN9dpo7viyTg0/YWYHiOIJyFFaFMNnVToRpEenKqrid9/EMSpUOYGUqUyDVQsz4s+pPMVCwOGxeVsqAq4MlyogLuwJIKx1ryzhcSxNm4wVcsubpGVF3UsdSpOkDczQWFoqkk7tBTwnHXEw9oXEGWABckBQJGUsBJA89Joc4libtvEljdliBldJ8IkfhYjlsNRqIqbhsCBaZBjQwCkd2HAUknQCZMeg3261T3OH4i5/FYM51EmZy29JMxlHITBMHSn4tOxsfHk7fRpuF4kAihQY6zrruT51TYS6P8XBGzWfmD/aneH2Ga2rHwiF39BPwqHdGTiliJgow1iYgmhjlK1Z58ElKSXpmkqaAe3w/j2z/p+jf3o7tnSgT7QP8ANteh+or0I7OCegXYDOpMe3l/7rciP9wWn7VgoWGRnDDUryUmDpzqDijEt/KQROwIyNPwBqzR2dbcuxUq5bKxiAJHOI0j31yfI02vA0cak0vZ1gbuW4isQ2sBQAXIOYmPP2TPlTF7H5JicpLSBrPL+JB0n8qbtvdXOVW3bNog5cvik+EZep5Ga8wo7xGZnKlJkCFXbSeXUa1xRyd1X+Ttl8SWCHPdbI5xjMhYMELNqBpChVQfT61KV91MkKPbJ1OnTn/aoqYC7pOzxqCJk+KRyNSVwRt5jmzSOccuhrpgm52l/Y4cnGVy0/Ro3Yg/8onq3/2NX1DnYRv+VHkzfWrjiHEbdlQ1xoBIUc5J9Pea75dMEdIGe0ylsNcIXMUbMukwQemUzVH2dvFy1xizXryl2yT/AAzyKoxYM4jKNB7JFXGN4oGtXHt2wzAkhGfITqRmUiddTA3oU4Zde1duXQS5umEVFa2rFlHiB8UELrqsaA1ypXo6E6X7lJibQe47PdY66llysT1YRuI1G886v+EYU2FVkjMzMHJnVkLJ3Yy7De5LdByFQON8HbD3rbobt4Myu7Eq4gGSCAsnSdedc3uMOzKyttca4E3UF82aREk6t8ak+nRZyvRc8OVM2RMri4xRsgIDaMHzkkn2ZbmDGgGtDnFMB3bN3bsACwtyYZgIzBtsu5ERuu1ScPiTZdTGVQSywZ1y6ZWnUBGAjz1rriFx8QyIoUjvbhkXFQnvCGiDJga8jy9KCaujO1vpFp2axU2nUObhC62lULaUSB7eXxXOenTnTvZ627YgXc82csWyXc5mZZOhYktCweXhMbaReJWXsqbJYuraq7sX/iKJyZQBk/qJGgnlUvss90eElVtg5TnHjLAQFSDE5YJOupOlW49EZTTbDPhh8J9TUljUXhohT61JY11R0jnG2NZ/x0f8xd/qo/egPjA/j3P6jSZdFsWytyUqfyUq57Og0sGgrh5I4jjABM5CfTL8Oe5ozBoEx98WuJXczi2ty0pkxqQQANSBOh3qsyeLtSS9BFdALZPa5suhWOh5tPr50ksKqm2EgQJCjxeIydBsPWOfSq6xxmwi/wCekidcwY66k677gCek0m7RYUAnv9f9cMSfVRJ95qFo3GfplqlxR+BhsNYC6barMD5U7ghmEk7k5g2gHkAND686Gm7V2iDLrzg6jXkYj1586Ywfai3b2uSOhVj+WlDmlIP1TfhhkcIgWQoBnoBqB13g0xabkA0DwxCx6kzp8aHcR23ssoBkgROjCY6Hl/auLPbSyvK4TM5hIO0AHrQlJN9B+nL5TL25iiFADCF0ykdPd9DVBi7oOPwrAZZzDeeXnUNu1VuScrknqAfq1V+K4yty7bcLGTMACdTmEbDbSaSLlyTKwxyg7kvf+jZrLaUD9vv8y16N9RQ32d7ZvhLRtsoKrmIkHMXMRLSQBNEHbO8Lgw9wbOuYf7gpFd+KXJnFmjxTBLjfhtOZ3IAHmRG/pPwq87O4+yApZgGUeFd5YgZQfiD7qii2rAhgCJ5ia7s4coItBFEzBkeuw1oZIbonjyaTGsPib4FwFpJkznC5CxzF/MGeXnXfCGNq291lzhjt1UZpb4/nVj9zV1GYAxtz+E605jcJmQoJXrA5Vww+HPlbZ6OX/wBCMocYrt7IOH4jYVGXxgkkg8xI5QIp65x22LYQJnIESwEnTc6flULiHCdAbYg8xy+lN3uHwOY5zVY/Hycv2OaWbHQc9gm/5c/1t+VTO1lu13DXLuaLfs5SdGYhQcuzQSN6qew18LZuEnRWJJ6AKCfpXuK7aYC9ZdGvBQ4ZYcEeUxB05+6uvI1pkcd0mgU4hiUa3cZbdy4CJDlUWSGWAIAkaHSOdQHx4ayB93jNsQpkzmAM7RqBPwjWb7heGAd7wcXbCqVtW0GcPmjUxOkjXQ61BucRxPe+zLkBchVf8ucwWI69Vrgl1s6ZPvosg6vZt2bwyM6nLGQjKDtM/Of0oZ45ge4vxbJKpBJMSPIayT8Ktu07XHawyvcVngi2yH+GRoCsD10199ccYx5ZSmXNkOtw6ljGpaDHWJ5chQm0kCCd9FFi8a75QFCqpJgAdTBM+ROnmaJ8LdtYZ1JZpuIpEgCSdJ02HQUN8Id1uA92DMkAq0E78jryqdxLD98yO10p4sr6SEPVcrkJOgy6ezWglHpByW9sd4rfZL5Y2w6hhoJA2123MEz5HpXHCsaHxalLcKT0noA2UMAu3mBXfF+JOCMobugMmeJLo2mrEc9dqd7P8YuG6uYBlYZV8EFFAjRwJPp9Ke+yf6Q74boGHnUomoPDHHijaamE13R0ROXNA/FCO+uf1H60bMay/jlicTe1I8bcz1pMuiuLZY5h5V7Q/wBx/V8TSrnovyNiDVU8W7NWMS4e6skCNNNPP4mrIGnFNdNWQTa7QM3uwmH/AASp8yTTmA7D4ddbi5/KTFEoNdg0OCH+6fspv+D8HM9yPSTFc4nsbhW9m2F9BpV6DXYNbihfsn7B1OxeH6fIUrnYyz+EAeqiiOa4fFIGCl1DN7KlgCfQbmtwRvsl7BHiPZRbdt3AU5FZoA1OUE6fCgniuCa0tpwVDYtJGUwFBAgb67xrzraazftv2NRbb3bBYZfEbZbwKu5FudtdYmNdKV4/Q0cnsomsjvltMcyX+5UsAJVtFYjccyYM8qs+McTPd5bjG53F17edROZViDVH2W4I2JvZWJW2gl4bxa6DLvrPOintFw9bVu2ttYRQRHU6kknqec0ccXsXNJaKb/F7a/i5gH2RuJnbWPhrXGF7XW+8y5T3QMd5Mkx0ULz5SaCrl1nJljrrE6fD97U2LTNoDB/Lem5MlxRt2EvIyB0IKnUGTG5HWncUw10H6Vidi8QV8TDWPC4XX12HrWhcF7QpeXui57wCBmAzGJ0JGhPmN45bUtmcSyxd4CYiI/8AKqnG3faGkw30FWF+5OwjYfAjn+96rL2CYgnKdJAHWaopInxYT9grGezdU+y3hPvWDQn39vCXGtmzbZrbNLOoJJTQRPKTNG3Y7BtaDg82ke+q37ROBBguIT2yQrD+aQQD68vhSZY8uy+FuPQLYbj722UKuX2DoANSSeQ3INF4xeHDm4DYFwmcxgtPWeW1A2DsHvCXWIHTmIH0q1ttDQNNNPlXM/A85OwvCWIdy1vxiGYMZg7wQdJ8qZwt7DhO6thMh3XcGd5ka7c6g3bv8Bo/06VzgMQLa5mkkbAD2pJygee1Tc1FginLRcBEHiKJIII8BmY0I8PSoC3bFy4fAGdlIYlG8QGsGBry1qXcu3Bb7zKJIM2x+EbaNOrDefOqu1C3UYeyQQAT4gch0cevP1ppZKdUFwe7O7rYZBkygLJOUo7a9dabTiWGtxA19kAKwAH0qDx0wwnmOR30qld52GxE+nI0ZOice+jRuBYlbillOkxtHyqwY0PdkD/C99XzGurFK4IVrs8Y1mnHQfvF2P5z9a0gtWZ8dYfebgNwrmdt10EeZ3rZNFMZGzPSp1cIxE96df8ATSrnLUjSsDxG1dBNq4rgb5SDHrUxWrPPsuyhLrZvE0eGDoFkTPPfblp1oyvcWs23CPcRXIkAkDTr5V0kC1BrsGqTCcftPcZMygLGVs6w/XLryOmu/KrGxjbbsyq6sye0oYEr6jlWsBNBpM2hgSenWuAaHftBvOuCuG2xUyskEg5cwnUbVm+jAl217U3Ril7p2QW1Hg1EPJzBwNzsKE/8Ue7e73EOxJiWG4A0EdIFQucyTPnvVivD3FkXWACtsDOZlM+ICNVpbrZF3J9GscC7V2XsMe8zNaUSX0Z5kLPmSIoY4n2wuX8ObbWVFy4SrDxEZIBnlBJMAzyoFF2BAJUEcuflvTn34jck6Aa6nQQKNsHJl7wzHth7iBFyu+VSSQQwn2dtJIGxrSeJ4UEHMfCoLE9ABJ+VZP2YwQOJw9ts2XOW31lQWGvuFbBZQTrJB3BJII6EE60fFDxt9sxTgvCvvWM7m0dHLlWYzlQSczdTAGnnXvaTgL4K/wB3cIYwGUqdCpJg66gyDpWzcM7NYaxfa/athHZAkDRVA3yryJhZ9PWYnb7hFi9hLz3FAe2jMlwDxLlEgSNSs7j31muh7MW7oFCzQZB5jMNU1j5e/wAq4woIYG2YYGRrB0OlM2rmsTpzHX9/nXWKwzKSCCrjcHQiIO3vpaCjVOyHGlv3FsYm2Ld5gWTLGRlyhgRqdSM3PkdqOG4Xb6VgHZ7HvYuo9tlV1YkFxpJWCDAMSCR7+Vb7wnia37CXh4QwlgT7JGjAnyIOtFJG5M7FoWwTyGp5/KqDjWMa8UCWyVU5vHADHlI1Mb9N6tbfGbF3Mlu6rMATAPLy61GIoS9DR9lZiOEK68lOUARPhMCY+FVr9n3BkMpolqp4hxxbN0W2RyMoOcAkZiwAUAakxLegpOETNtkdbLFGUrv9QdDUTF21tZO/OUGSIUksRyOsRUyz2pU4gWwilCUVTm8Zz88vLbY67VYdsOCrdttcLQUQgCAQdZEdDOnvpJ4U06Hxy4yIFzFlcvfgLYeGUq06aGCvLTXSo+AwTt/FUznJYMNdJMRI0/vQ3wrCtexCW7jMA55kkQAYgHQbbVpvC+HixbFsGYnWI3M6DkKXFj5O2Nlnx6BXFcKuHUk+8TVW/DGBGsdfPWrntz2mGHKWkzi4XtsWA8OTP4gTzkAiPOgvtR2tN9x3K92qElSQC+ukz+E77dd6tLGiSa9GjcBwwtpA5613x3HC2gBIBYgAEgac9Ty2+NZ1he3F22Jz59NFZFVQepIMn5VMxuI+/Ybv2J71biqLY9nUchvrrr5UdRpGSV9hhwfiquzW8yZhLAKwaVMSRGm5+dCfGrxF+5CknMYMab0zwjhxtW2uMxtXhdtqs+EBZDHNI23/AO2pPE+H3GvXCLxALMQNNBPpS3+HsZLvoqiG55p9D+tKpo4Vd/67fv3UqnQ9M8+z+4qXSrXAGIIVYPiBgjWY01Mb686d7asq4gMToyrIUjNNstH9PtfKhBcWQwIMEGR6iint1hrfd2sQJFy5lldIbwyS3MHYVeWjmi+igGNsl2BzER4RAEMd/HHi26CddqMvs3tZrrvpFu2UnQGbjhvFzPs71nqGdyetaF9l1tCLjknvFIGWdApmDHXca/nQiuxzQnuBQSTAAknoBQT9onFg+EUWWlbjgM2uwkj4kfKiPtDrh7gBAkRJ8yKz7jyqlgIrFjtyC89TJ9aWc2pJIbinBsEGtQD/AE6fA1oPBL4v3cIhle5ULsNQiaD00NApRiVU6yAo1B3JAGm1F3YkZsQhbUQ0agRKmD57x76M12ifx3v+Ac49hUXE3VtGbeYlOUA8vcZHuqvKcz5VLxVkrcZDEoSpPWGOteYm0SZGoG+kc6daIP8ANQQ9gx3mLVj/APHbY+8+GT5+I1pimgX7OrAHft/+sbdAxNGw2olY6LG21e3bqqrFyAgBLE7ZQNZ8opi02grnHXylq4wQ3CqscgjxQNtetEJ8+X0XO2QErmOX+mdNPT6VLxOAuiAykFAAIgwGGYaek/McqiTJlRHMCeRMAee8VacS4veu20SAoRVBIzS2VyQxJYgEMSJEan0hUF34Kq1bc3AANW9mdPa0B8tSPlRJwbtLiBZfDrcVbbBswZCxyvo8H8MST76GUY7SZ0HnA1j00GlGeAwy4LDtcvKDdugSDyEiFPnJBPmAOVJKVDRVsruF8T+73c6PmyyqqwI8J57RMT8TWm8Ix4vWUujTMJjoRofmDWO5C22obaPPb60b4rFGzwpApgsAhI5FmJf6MKESkqot+I9r7KEqgNwjpos+vOhDivFHuXHcM9kvAKmWTQADbxDbkKMexfDESwl2AblwZix1IB1AHTT41T9scPYW4SPC7ibkyRrAkcgRoTHlTPVk1uiD2IuxiQ9zK3jCKZk5mBEgdB1o+7T4jwBBz1PoNv35VmGBxP3LFW7ntKIJkfhYQYB2O8UUdqMeWutlMrpEdIFTyyqFLyUxq52QMReFp0fWVgj1Bn0ii6z2ww7OqDPLEAeHQExvrI1MVnuOuEd2dzOgPOJNQ8HjlW6jO5Ud4rFJMeFtJIBIAAj0rYFSNlfJmmdseFLiLDZmZTbVnGU6GFmGHMaVihcgRP7O9G+Mxbm69+VOkgyCLgmMv9B2jpVHcw2GOKAturWSZXNKxp7LSADrppvVnK+yfFoo+68Mmdav+z/FFtWnlZIZSsnTprTvH8M3dElGVQ8CdAeUgchtQ5mgUv5kGqYXP2jZSFu5blp4IMaoTtOmsdB1GtXmHxXeDP1JrPyVdAssCIiTI0HpR1w+zktqoIaBuNj6UrjQ0GSppVzSpSlgLwLhjX7y29hux6Ab/p76I/tFGtgfhCtHxX8oop4XwizYJNtILRMs5299Ufb7D5rSP/I8bTo//qrS0cyVAEqa0afZ3cIxJHW20+gKkfvzqjwXBGd1QMJa13o0O2WQPX9avfs5YG+2892SP+5fypY7GCXtpiSqWxPhZtY3lRp7pNC2OwLJbDXB4WWVmJMCdB6RRV2tsqy2p3zwPQ7/AJUu1iJawoYr/lwiTOxEEHroJ/20koW2yinUUmZW+mWBDzGny981Y4PiDWz4dCggH1ETXlrAl07zu3KLpmWcqEyVB0MDQb9KioYMsPjtVWrOJScdHrACDyO433rsHcSdd/KNBPxpi9da40ySAfpyA5VJiNYMe+OmsbUDJ+y37P8AHWw8gEFTuG6gciP3pRp2c4w2IRyyBchyyNjpOk+741mtsAhgZE7AdQeU7/2FHnYm06Yc5tmYlPSIJ8pIooZPsLLDaCm+LY5bNm5ccwqqfnoPmRTWGuaCovafCrdwt5HIAyyCeRXVT8QKYoYkU1kMBrynT0oxwPCbGItgWi6tbtqXkp4iGYsCc8ncESABk1IkEA5eP3506lydCJmNDtvJoJ0aSstcbhGsXtRrbYENyaNQV8iIPw61xjuInEP/ABsxGgOwYR05E779ar2YgyNQSTBkgSI1B5xz8hTuckDnGm0TPORStK7G7odZsrEIxygkKSIJWTBIGxjfWrS9iy2FS2SCqPmAnWSCux36wP5qqreUKSwIaYSIjTLM+409hzIKkxMkancCfnEUj2PuJccG7VYmwgtgK1saLnBzLPKQdp5HrUTivGHvMzOYkbA6AjoOunOueC4R7t0qcqZA051nyjXTN0mveM2bJH8JWUyS2fT2tfDB0Gp5Uwqu+jjidxWtowuFiJAVonzIIHiFGPAcH3hw4cAjIjGZ1UIN9fSs5IIBU8/2K23gHDyQl5UYo1m1kgRoUUsPKIApJQtoZSqwY7UBLd1kFv8ACMsRAzCDHOec6TtQjwm4iPL2wzGZL7CQdI66jWj7tTwK7icbYtoHtzaZnciYVW02jmY351nHdt3jjNqsjXrOu008lWjQdk7G4sAwxzL01gQdCV5gCYE0xiTbfOsrEZkOin0IGm1Q8VZcHNmXURudvPSm9SDrbEjoZ2G2mkR86WNUPK7FcxDMo1JAjc/3qTaw6vYuMqkuhU8tFmCR74086gDDnbMvz/SiTsfwrvVxCBjna3CwGI1YHUAdQPnTJq6EknVsHVwTmyb0HIHCT5kT8BoPeKLuzN0mzB/CxAPz/Or3g/ZG8uCfDsrFrmYnTRWIERPSBrUTs/2TxNlH74IktoGuINuY8XP400o9CQkh2lTrYWDGe1//AET9aVTotyQVYS7gX2xAPqQv1FMdq+za38K64dS9yQy+JSCRymQBpOtZpdsdKbt4m4hlXYHyNU5EnE0fA9nLlruymGUsloWiz5dQNzAfc092I7JXMK1xrirLGF9kwkyNORk8ugoHwHa3GKyjvmIJA1M7+R0qxxfbHGSR3kRzGn0o8lsXizVruAtvlzIDlMrpseois5+2YBLWHVZ8bOTJJ9kKOZ/1GhrE9pcU295vj+tU+MxDXINxmaNp8/38qzYso9Br2XfDWuEu124c13vFNtWEsdUUZfdMms/u2/wzMbxsalNcAUAfCmVHp+/Sg3ZM9tLED4fsU5c1Bg6Hfce6uLZAiDEa++vTOXQ7bz+9qUVntokbRrzPn+dE3ZztJdw6G0pVi7EwwmDEH4wKFneV2jMeggDTbpU7hYi4kbyQZ6UwY7D/AITxS9dY94ViNAqgc6ssZhxdtvbJIDqVkcpETVJw66qasQARzqzTilr/AKi00dFpGO8Vwwt3blp9SjFZ2nLIHmOVRQsaj96TV12uRRi7kQwc5xrPtTOp28U6U52R4VbvOzXmK21003YnkOlZGKAMKesWbjNCgmtOw/ZjBnxImYct/wD3UzE2bdi1cZEC5EZttdFJ9azoHZmK3ntq1vSW9rSY5EDTTSKee0gsggjOTqCdgubaNp09qD0Bqzw2CtkKHym5lzxqCQW8RJ0nynY1RnFRo6zrrtmBUERO8eW2lc8ZKTOjjSLHDcWhSrqGBEbDMOkH3kydaYxFvPJQlgdSIhh1kc/dT73QwEpAXKpBdjBUsSNSeROhiJHrVc1vLqpI2O+usGf386N9goe4HfNu7buASbZzAGIkdQQdKPk+0u8N7SUAYYeP1WT6gjWpLJTpitByftGznx4ZGO2wJ+tC/aC33t43LNnu8wBKTzO5HSf1qDg/Cc0SeU/P5fWrK3i8pLCJ01Gu2ogcpn5UG2+h4Lj2D13DO+8R5zpr/emLnDmWCSmug8Xu+tW2Ik6szZ5lQSN+saQPOvbmAa4/dqVVQTAOUFjG/hXmBOtLG9DSa2U4wzAcomJ5fGiLgHGr2Fz9zCZwstAJMTzI01J0pg4GIRmByjlPs6mAdiSJ6+4imExYkAKoHpB3jf30FJphaTiXN/j+Kue1ef0BNMpbZtWYn3mvbFsRIqQtV2c9iW2ByFKu6VEFlebqtOXr7/hUe6Kh4d8twKNoH00qfcqcdFWqIymGB6EfWrbHWoY+dVhWr3HpIB8hTUBspLqVEuJJAqe+8c6h420ynxKRpIkEe/Xcb0UiWTQ9h1RhlhmJ9kKJ18wNa4vW8phlKn+UiDRBw7snjHsB1QLbK5wSygsIkEAGZ23io3Y3hP3661trhUhS8kFzAIBA109oc6eiKVMoY8tjPr5UrhkHcafua9xaFLr2z+B2U/7SR+VG/wBm3Zi3iFe/fGZFORFkgEwCxMHXcAe+lSBsA7LCROu3yH61c8BwjXL6KilzJMASRA392lX32k9lkw2S/ZkW2ORl3ysQSMp3ggN8POmvswvRjx/qtuPkG/8AGi0ZPsI17MX3EFABv4iv01qbh+xZ/E6D0WfrFGGcU3cxSiioFXOz5/8AtEwYs45kUNCqurADMY3UD8P6GtI+yzgto4BLly2GZ3dvEJ0DFRptsKFftCwOfHK6yTfAAzahMsAx0Eax5nrRx2e4yljD2rJlu7ULmECY8prLdBegss4dEEIqqPIAfSuMZhUuIyOAQwKnQbMCDVT/AMU2ejfAfrS/4qsf6vhTA7Mg4mXw73LVxSLiDIGIDAgRG8QNA3Peh2/8SSST5nWtm7TXMHi18QYXAPC4XX0OuorL+J8OWwxYsrQPCgOpbWCw/lHTmYFRcEtFYTb2QsLavMshCREBojQtqQ2mu456E1NwmAZnJZWVUJmdRAPlodAu2+9QLGGa/dCm5MkQSCZneNanY3AvZuBS+YbqdQYB0J6GlkuPZSCUuh3h4+94pEsJlGUpbG2aNfEeR0+Qq9xPYzGr/wDAT/SyN9Gp37PcaiYtnJ8boVG3iMgknzge+tUtcQBqkKmrJZLxypmE8QwtyyyrcQqYJKsCDv036U0rROnTMRofZAUj01Hvou+0y0fvWcaBkWPdKn0oJu6KFU6ggSJkcwNffrU5dOi0fxJUSlYd5upuKdNIJnqSI21mTXdu4Mubc7Ajc7yAF9BtHPbWmHtanQu+YZt1jbVY6CnLdwBSZIBLQWUCSIjNodN9edTsdrwM3MQxYDMSqmddAOunLpUe7bHeEAySfcBuTSvuM/gIAMDy1EHQ8pmnUdn02B8MaSSpjXrI+BrJGk+i6wZ8C+lSBRBhOw9820ZWt+JQYJYESJ6Vzc7IYpfwBv6XX8yK6UmcnJFJSqzPZ7Ff9B/l+tKhRrRT8L7AY9nDPaVAP57iDWI2UsR76KMN9nFw/wCZfRfJFLfMlfpWhTXs06xpCPJJghhvs5ww9t7r+9VHyE/Or212dwygDulMfzS23qasSabeaZRQrkxWMNat+wiJ/Sqj6Vm32n8Na7ibTIQVdVRjJOTKzElhrpDcuhrQLts1W4vBA8qLiC7HbXaCwqKqEkKAoEEaAQN6H+zXDrdjF3r6wFuCEWZKSZaDpIJjSNKcxGBA5VFNuNtKAaQF9sMKBjMRGzNnH+4T+dH32Y4kDBefeNPwWgztXbm4ranMsH1X+xFX3YbFqmHymNXY+fLf4UsNsXj2EXbhO/wV5AJYAOsa6oQ2nqAR76zfsRdK42w/KSD/ALlYfnWojF2iCGIgiDryNZ92b4S6Y5FXLkRyc2rArqRGkbaa86aW0K15NPOLJ5GmXcnkas0VelOQKcNg9fwefdAfUVGPAQfwgfGiuBXsUA8mCo7PTXadm15k0T1F4jjUs22uXDCr8T5Acz5UKXkKlJ9IFO0vDkw+GuXRmLAAL5FiACfITWMdxcuOQAzNrm3JPOtZ452y7y2yrbUo4jKYYsDyafCPnWfWLL5j4QFfQiNNDpHpPLrXLPJG/wAJ2QxySqSGey1kpirL3FItq4zTyWdZrSe1PD8Fi7X8HEWUu25KkvAIjVW5wYGoBiKC8LYW2NZDGSc1tttYjTyqNjkW6wRJ2JJAMR18hvSrK7pop9S2noh4clD4GDEPlUqTqVIgqDr05Vv+Bk20LpkYqCy6aGNRpWC4Thj2riuuhUggzsVM6HblWg4Lt0yaXRmjfSH9xGh9/Smx5IRexMsZ5EklosPtI4cHtJd0GQ5W9G219frWVNb8R2nkeRI2rchdt4vDnKZS4pGo1HqOoNY3xfCNbdlYeJSQfIg6R8vjVMq8oTA/0vwRsigrMDKcyQSIneZO0io+IuAzqZJ2nQBdo6bmnSg2DldeQ0k+fy91RMRclvly5acqgkdCabGslEfZnhBvX1RdmbN6K2/TaKoENaz9mfCCls33Gr6IDyXmfefpVIRbZLNKoh0ggADYCPhXs1xNImumjhOppU3NKjQBBq9zihngnaEXAFcgNyPJv0NXhNZU9DuLRJN0Vybw61GIrkoaIKHnxA61FvYha8awaabB1rNSI90g1AvWh+wf0q2+5nqfcSK9GC8zQCCuN4Mt4QQZ5abU5gezoQAR8YoqGD9a7TBgcqHFGsorHDh/LVrhcNl2AFTlsU4tqikBs8t08K5CV2FphToUiwHOuTPWPh+deZz1n4fpS0w9FX2l4592thlttcZmygCYEgmT5aVnHaDtBfxDhX0A/CJCjrzn11rQe03CVxdtUZ2TK2YFY6EajnWecT4O2FaA07wSPCwPUHbpFc2ZT/odnx3jX8kM5Q2pgiDB1XXUcgT6ZatuHY3DKhLOTdnmLSKOfgZlZuQ/D1qpxCq0lkIbXMyEPMbtBgj3ECRVXeQToSdt1ynXbSTXMk4do6rUnQTLxa4C2TEJ4tf8y1M6jUldRyjQfGot29cYeLFJz3vIN99BVficSGWAw5ZRAGWJG/p9fWq9i5gZp5DXp0+NNyb3Zm0vCCrhXFktEI95LlsaBF7x99NCF0I32qq4njLWci3bc6+ENCj9T8F/OqzDW4IYtABiYLa9IqZdVYACEQTBZgvSTEnQaaDrWlcujKl2TeHdob9tfDeNsTJGUFensx0ApjtZxFsYy3bdvRQFYgazvrBNTez3CO9eW1AHijQTrsefKiRuGKohFAHQVbFGVfsc+TJFPpdmTS21eCeladd4QG5A+oFRjwUDZE9wH6U/1MH3Ap2awivcBuKSg1MbHyJrXMJxoQAFAAAAA2AFCFvB3P5QKssKhHtH6VSEXEjkfJhXb4pPKn1xk0NpcjY1LtX6eyVF595ryqvv6VGwGfK5UyKLOAdo4AS5quwPNfXqKFWFNSQZFRTovtUzXrcEAgyDsRsa7y1n3AO0DWzG681/NaO8FjEurmQyPmPUVVSslKLQ9kr3JXtdVrFOBbr3u67pVrAcd3XoSu6U0LMc5a9C0ppTWMIivK9muTWMeGmXp4027CmQCHfqm4rg1uKVfb5j0q6v3RVJxHE7xQkPG7M+4zwl7LSNV5Efn0qqOLcGZM+s/v1om4sHad6D8XZdSZBj5Vxyir6O+E7XZJ/xFxHlMGBpO5Hn51yeJN5abQAIidum9VxuNXmdqWinXosVxrzIJk+dW3BODPeILHKnnufQVS4DDO5mDHWifhtl1608Iqyc5UqQbYDCKihUAAH71qX3NU2BxRG4NXWHuzyrqVHC0xp8NTDYMdKuFtzXXcCmoWyi+5ivRhRV2cMK8+7CtxDyKcYeldKopZjAHOpXFMbbsDxasdlG5/QUC8Y4q1xvEfRRsKV0grssr3aUAkKkjlJg/CKVDFKk5MekWhpthThrk0AjBHSrXg/GHttIMHpyYdDVcRTTigMarwni6Xxpo43X9OoqymsiwOPKEakEbNR5wTtALkJcgPyPJv0NUUrJyhXaCGa9muAa9mmomdUq8mlNYx7SpUqABRXkV7SrGOSKauJT9eEUTFbiLZ6CqjF2G8qJXSot7DTWaGTA/EYc1AuYby+VF9/AVC/w8zEb6VPiVUwTu8PQ721/7R+lcLgLY1CIP9oopu8H/wDx/GP1qDc4K0aCPgPoK3AbmVUCnLQ8x8RU8cEb+X5iPdNWuC4OREwNuZ0+dFQA5Ir8JYJMA6/pVrhbR6mrXD4ID8S/D+9O3cOsyDrz0j309Ik5DFpfOnxSFuvL9xUUsxAA5mmFO5qh4z2gCStuGbmeQ/U1V8b7RFwVQ5bfM7E/oKDMXxDNoug+tJKfopGHlkziHECzHXMx3JqEoqOpp5WqYzHa9rkGlWAWVeUqVAxy1NvSpVhhl6n8PPhpUqwxpHAnJsISST5+tWIpUqucz2e0qVKgA9r2lSrBPRXlKlQAe14a9pVjHleUqVEJwRTLrvSpVjDeQdBXotL0HwFKlRMdi2Og+FOZR0pUqyMI14aVKiY5NB/a9z3gEmI25c+VKlSy0NDYFccb2R61VilSqRYeSnUpUqAo6K8pUqw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data:image/jpeg;base64,/9j/4AAQSkZJRgABAQAAAQABAAD/2wCEAAkGBxQTEhQUExQWFhQVGBcYFRgYGBcZGBcYFRUXFxgcFhgcHCggGB0nHBgVITEiJSkrLi4uFx8zODMsNygtLisBCgoKDg0OGxAQGy0kHyQsLCwsLCwsLCwsLCwsLCwsLCwsLCwsLCwsLCwsLCwsLCwsLCwsLCwsLCwsLCwsLCwsLP/AABEIAMIBAwMBIgACEQEDEQH/xAAcAAABBQEBAQAAAAAAAAAAAAAGAAMEBQcCAQj/xABCEAACAQIEAwUFBgQEBgIDAAABAhEAAwQSITEFQVEGEyJhcTKBkaGxBxRCwdHwI1Jy4RUzYoIWJFOSwvFDsmNzk//EABkBAAMBAQEAAAAAAAAAAAAAAAECAwAEBf/EACoRAAICAgICAgAFBQEAAAAAAAABAhEDMRIhQVEEEyIyQmFxgZGhsfAF/9oADAMBAAIRAxEAPwDXKznhCxdxQmCL7/M1os0E8GCjGY4T4u8Ur11BJj9ioZo2qOnF+WX/AHki9oJ7m5IMxPSdRVBwHHssp3rjNICqQBJGkyDpPpRfx+yGt3QWRSUPtI45RvBJ2oJ4fgb4tF0gIZgwMzwYOTSTXN9dpo7viyTg0/YWYHiOIJyFFaFMNnVToRpEenKqrid9/EMSpUOYGUqUyDVQsz4s+pPMVCwOGxeVsqAq4MlyogLuwJIKx1ryzhcSxNm4wVcsubpGVF3UsdSpOkDczQWFoqkk7tBTwnHXEw9oXEGWABckBQJGUsBJA89Joc4libtvEljdliBldJ8IkfhYjlsNRqIqbhsCBaZBjQwCkd2HAUknQCZMeg3261T3OH4i5/FYM51EmZy29JMxlHITBMHSn4tOxsfHk7fRpuF4kAihQY6zrruT51TYS6P8XBGzWfmD/aneH2Ga2rHwiF39BPwqHdGTiliJgow1iYgmhjlK1Z58ElKSXpmkqaAe3w/j2z/p+jf3o7tnSgT7QP8ANteh+or0I7OCegXYDOpMe3l/7rciP9wWn7VgoWGRnDDUryUmDpzqDijEt/KQROwIyNPwBqzR2dbcuxUq5bKxiAJHOI0j31yfI02vA0cak0vZ1gbuW4isQ2sBQAXIOYmPP2TPlTF7H5JicpLSBrPL+JB0n8qbtvdXOVW3bNog5cvik+EZep5Ga8wo7xGZnKlJkCFXbSeXUa1xRyd1X+Ttl8SWCHPdbI5xjMhYMELNqBpChVQfT61KV91MkKPbJ1OnTn/aoqYC7pOzxqCJk+KRyNSVwRt5jmzSOccuhrpgm52l/Y4cnGVy0/Ro3Yg/8onq3/2NX1DnYRv+VHkzfWrjiHEbdlQ1xoBIUc5J9Pea75dMEdIGe0ylsNcIXMUbMukwQemUzVH2dvFy1xizXryl2yT/AAzyKoxYM4jKNB7JFXGN4oGtXHt2wzAkhGfITqRmUiddTA3oU4Zde1duXQS5umEVFa2rFlHiB8UELrqsaA1ypXo6E6X7lJibQe47PdY66llysT1YRuI1G886v+EYU2FVkjMzMHJnVkLJ3Yy7De5LdByFQON8HbD3rbobt4Myu7Eq4gGSCAsnSdedc3uMOzKyttca4E3UF82aREk6t8ak+nRZyvRc8OVM2RMri4xRsgIDaMHzkkn2ZbmDGgGtDnFMB3bN3bsACwtyYZgIzBtsu5ERuu1ScPiTZdTGVQSywZ1y6ZWnUBGAjz1rriFx8QyIoUjvbhkXFQnvCGiDJga8jy9KCaujO1vpFp2axU2nUObhC62lULaUSB7eXxXOenTnTvZ627YgXc82csWyXc5mZZOhYktCweXhMbaReJWXsqbJYuraq7sX/iKJyZQBk/qJGgnlUvss90eElVtg5TnHjLAQFSDE5YJOupOlW49EZTTbDPhh8J9TUljUXhohT61JY11R0jnG2NZ/x0f8xd/qo/egPjA/j3P6jSZdFsWytyUqfyUq57Og0sGgrh5I4jjABM5CfTL8Oe5ozBoEx98WuJXczi2ty0pkxqQQANSBOh3qsyeLtSS9BFdALZPa5suhWOh5tPr50ksKqm2EgQJCjxeIydBsPWOfSq6xxmwi/wCekidcwY66k677gCek0m7RYUAnv9f9cMSfVRJ95qFo3GfplqlxR+BhsNYC6barMD5U7ghmEk7k5g2gHkAND686Gm7V2iDLrzg6jXkYj1586Ywfai3b2uSOhVj+WlDmlIP1TfhhkcIgWQoBnoBqB13g0xabkA0DwxCx6kzp8aHcR23ssoBkgROjCY6Hl/auLPbSyvK4TM5hIO0AHrQlJN9B+nL5TL25iiFADCF0ykdPd9DVBi7oOPwrAZZzDeeXnUNu1VuScrknqAfq1V+K4yty7bcLGTMACdTmEbDbSaSLlyTKwxyg7kvf+jZrLaUD9vv8y16N9RQ32d7ZvhLRtsoKrmIkHMXMRLSQBNEHbO8Lgw9wbOuYf7gpFd+KXJnFmjxTBLjfhtOZ3IAHmRG/pPwq87O4+yApZgGUeFd5YgZQfiD7qii2rAhgCJ5ia7s4coItBFEzBkeuw1oZIbonjyaTGsPib4FwFpJkznC5CxzF/MGeXnXfCGNq291lzhjt1UZpb4/nVj9zV1GYAxtz+E605jcJmQoJXrA5Vww+HPlbZ6OX/wBCMocYrt7IOH4jYVGXxgkkg8xI5QIp65x22LYQJnIESwEnTc6flULiHCdAbYg8xy+lN3uHwOY5zVY/Hycv2OaWbHQc9gm/5c/1t+VTO1lu13DXLuaLfs5SdGYhQcuzQSN6qew18LZuEnRWJJ6AKCfpXuK7aYC9ZdGvBQ4ZYcEeUxB05+6uvI1pkcd0mgU4hiUa3cZbdy4CJDlUWSGWAIAkaHSOdQHx4ayB93jNsQpkzmAM7RqBPwjWb7heGAd7wcXbCqVtW0GcPmjUxOkjXQ61BucRxPe+zLkBchVf8ucwWI69Vrgl1s6ZPvosg6vZt2bwyM6nLGQjKDtM/Of0oZ45ge4vxbJKpBJMSPIayT8Ktu07XHawyvcVngi2yH+GRoCsD10199ccYx5ZSmXNkOtw6ljGpaDHWJ5chQm0kCCd9FFi8a75QFCqpJgAdTBM+ROnmaJ8LdtYZ1JZpuIpEgCSdJ02HQUN8Id1uA92DMkAq0E78jryqdxLD98yO10p4sr6SEPVcrkJOgy6ezWglHpByW9sd4rfZL5Y2w6hhoJA2123MEz5HpXHCsaHxalLcKT0noA2UMAu3mBXfF+JOCMobugMmeJLo2mrEc9dqd7P8YuG6uYBlYZV8EFFAjRwJPp9Ke+yf6Q74boGHnUomoPDHHijaamE13R0ROXNA/FCO+uf1H60bMay/jlicTe1I8bcz1pMuiuLZY5h5V7Q/wBx/V8TSrnovyNiDVU8W7NWMS4e6skCNNNPP4mrIGnFNdNWQTa7QM3uwmH/AASp8yTTmA7D4ddbi5/KTFEoNdg0OCH+6fspv+D8HM9yPSTFc4nsbhW9m2F9BpV6DXYNbihfsn7B1OxeH6fIUrnYyz+EAeqiiOa4fFIGCl1DN7KlgCfQbmtwRvsl7BHiPZRbdt3AU5FZoA1OUE6fCgniuCa0tpwVDYtJGUwFBAgb67xrzraazftv2NRbb3bBYZfEbZbwKu5FudtdYmNdKV4/Q0cnsomsjvltMcyX+5UsAJVtFYjccyYM8qs+McTPd5bjG53F17edROZViDVH2W4I2JvZWJW2gl4bxa6DLvrPOintFw9bVu2ttYRQRHU6kknqec0ccXsXNJaKb/F7a/i5gH2RuJnbWPhrXGF7XW+8y5T3QMd5Mkx0ULz5SaCrl1nJljrrE6fD97U2LTNoDB/Lem5MlxRt2EvIyB0IKnUGTG5HWncUw10H6Vidi8QV8TDWPC4XX12HrWhcF7QpeXui57wCBmAzGJ0JGhPmN45bUtmcSyxd4CYiI/8AKqnG3faGkw30FWF+5OwjYfAjn+96rL2CYgnKdJAHWaopInxYT9grGezdU+y3hPvWDQn39vCXGtmzbZrbNLOoJJTQRPKTNG3Y7BtaDg82ke+q37ROBBguIT2yQrD+aQQD68vhSZY8uy+FuPQLYbj722UKuX2DoANSSeQ3INF4xeHDm4DYFwmcxgtPWeW1A2DsHvCXWIHTmIH0q1ttDQNNNPlXM/A85OwvCWIdy1vxiGYMZg7wQdJ8qZwt7DhO6thMh3XcGd5ka7c6g3bv8Bo/06VzgMQLa5mkkbAD2pJygee1Tc1FginLRcBEHiKJIII8BmY0I8PSoC3bFy4fAGdlIYlG8QGsGBry1qXcu3Bb7zKJIM2x+EbaNOrDefOqu1C3UYeyQQAT4gch0cevP1ppZKdUFwe7O7rYZBkygLJOUo7a9dabTiWGtxA19kAKwAH0qDx0wwnmOR30qld52GxE+nI0ZOice+jRuBYlbillOkxtHyqwY0PdkD/C99XzGurFK4IVrs8Y1mnHQfvF2P5z9a0gtWZ8dYfebgNwrmdt10EeZ3rZNFMZGzPSp1cIxE96df8ATSrnLUjSsDxG1dBNq4rgb5SDHrUxWrPPsuyhLrZvE0eGDoFkTPPfblp1oyvcWs23CPcRXIkAkDTr5V0kC1BrsGqTCcftPcZMygLGVs6w/XLryOmu/KrGxjbbsyq6sye0oYEr6jlWsBNBpM2hgSenWuAaHftBvOuCuG2xUyskEg5cwnUbVm+jAl217U3Ril7p2QW1Hg1EPJzBwNzsKE/8Ue7e73EOxJiWG4A0EdIFQucyTPnvVivD3FkXWACtsDOZlM+ICNVpbrZF3J9GscC7V2XsMe8zNaUSX0Z5kLPmSIoY4n2wuX8ObbWVFy4SrDxEZIBnlBJMAzyoFF2BAJUEcuflvTn34jck6Aa6nQQKNsHJl7wzHth7iBFyu+VSSQQwn2dtJIGxrSeJ4UEHMfCoLE9ABJ+VZP2YwQOJw9ts2XOW31lQWGvuFbBZQTrJB3BJII6EE60fFDxt9sxTgvCvvWM7m0dHLlWYzlQSczdTAGnnXvaTgL4K/wB3cIYwGUqdCpJg66gyDpWzcM7NYaxfa/athHZAkDRVA3yryJhZ9PWYnb7hFi9hLz3FAe2jMlwDxLlEgSNSs7j31muh7MW7oFCzQZB5jMNU1j5e/wAq4woIYG2YYGRrB0OlM2rmsTpzHX9/nXWKwzKSCCrjcHQiIO3vpaCjVOyHGlv3FsYm2Ld5gWTLGRlyhgRqdSM3PkdqOG4Xb6VgHZ7HvYuo9tlV1YkFxpJWCDAMSCR7+Vb7wnia37CXh4QwlgT7JGjAnyIOtFJG5M7FoWwTyGp5/KqDjWMa8UCWyVU5vHADHlI1Mb9N6tbfGbF3Mlu6rMATAPLy61GIoS9DR9lZiOEK68lOUARPhMCY+FVr9n3BkMpolqp4hxxbN0W2RyMoOcAkZiwAUAakxLegpOETNtkdbLFGUrv9QdDUTF21tZO/OUGSIUksRyOsRUyz2pU4gWwilCUVTm8Zz88vLbY67VYdsOCrdttcLQUQgCAQdZEdDOnvpJ4U06Hxy4yIFzFlcvfgLYeGUq06aGCvLTXSo+AwTt/FUznJYMNdJMRI0/vQ3wrCtexCW7jMA55kkQAYgHQbbVpvC+HixbFsGYnWI3M6DkKXFj5O2Nlnx6BXFcKuHUk+8TVW/DGBGsdfPWrntz2mGHKWkzi4XtsWA8OTP4gTzkAiPOgvtR2tN9x3K92qElSQC+ukz+E77dd6tLGiSa9GjcBwwtpA5613x3HC2gBIBYgAEgac9Ty2+NZ1he3F22Jz59NFZFVQepIMn5VMxuI+/Ybv2J71biqLY9nUchvrrr5UdRpGSV9hhwfiquzW8yZhLAKwaVMSRGm5+dCfGrxF+5CknMYMab0zwjhxtW2uMxtXhdtqs+EBZDHNI23/AO2pPE+H3GvXCLxALMQNNBPpS3+HsZLvoqiG55p9D+tKpo4Vd/67fv3UqnQ9M8+z+4qXSrXAGIIVYPiBgjWY01Mb686d7asq4gMToyrIUjNNstH9PtfKhBcWQwIMEGR6iint1hrfd2sQJFy5lldIbwyS3MHYVeWjmi+igGNsl2BzER4RAEMd/HHi26CddqMvs3tZrrvpFu2UnQGbjhvFzPs71nqGdyetaF9l1tCLjknvFIGWdApmDHXca/nQiuxzQnuBQSTAAknoBQT9onFg+EUWWlbjgM2uwkj4kfKiPtDrh7gBAkRJ8yKz7jyqlgIrFjtyC89TJ9aWc2pJIbinBsEGtQD/AE6fA1oPBL4v3cIhle5ULsNQiaD00NApRiVU6yAo1B3JAGm1F3YkZsQhbUQ0agRKmD57x76M12ifx3v+Ac49hUXE3VtGbeYlOUA8vcZHuqvKcz5VLxVkrcZDEoSpPWGOteYm0SZGoG+kc6daIP8ANQQ9gx3mLVj/APHbY+8+GT5+I1pimgX7OrAHft/+sbdAxNGw2olY6LG21e3bqqrFyAgBLE7ZQNZ8opi02grnHXylq4wQ3CqscgjxQNtetEJ8+X0XO2QErmOX+mdNPT6VLxOAuiAykFAAIgwGGYaek/McqiTJlRHMCeRMAee8VacS4veu20SAoRVBIzS2VyQxJYgEMSJEan0hUF34Kq1bc3AANW9mdPa0B8tSPlRJwbtLiBZfDrcVbbBswZCxyvo8H8MST76GUY7SZ0HnA1j00GlGeAwy4LDtcvKDdugSDyEiFPnJBPmAOVJKVDRVsruF8T+73c6PmyyqqwI8J57RMT8TWm8Ix4vWUujTMJjoRofmDWO5C22obaPPb60b4rFGzwpApgsAhI5FmJf6MKESkqot+I9r7KEqgNwjpos+vOhDivFHuXHcM9kvAKmWTQADbxDbkKMexfDESwl2AblwZix1IB1AHTT41T9scPYW4SPC7ibkyRrAkcgRoTHlTPVk1uiD2IuxiQ9zK3jCKZk5mBEgdB1o+7T4jwBBz1PoNv35VmGBxP3LFW7ntKIJkfhYQYB2O8UUdqMeWutlMrpEdIFTyyqFLyUxq52QMReFp0fWVgj1Bn0ii6z2ww7OqDPLEAeHQExvrI1MVnuOuEd2dzOgPOJNQ8HjlW6jO5Ud4rFJMeFtJIBIAAj0rYFSNlfJmmdseFLiLDZmZTbVnGU6GFmGHMaVihcgRP7O9G+Mxbm69+VOkgyCLgmMv9B2jpVHcw2GOKAturWSZXNKxp7LSADrppvVnK+yfFoo+68Mmdav+z/FFtWnlZIZSsnTprTvH8M3dElGVQ8CdAeUgchtQ5mgUv5kGqYXP2jZSFu5blp4IMaoTtOmsdB1GtXmHxXeDP1JrPyVdAssCIiTI0HpR1w+zktqoIaBuNj6UrjQ0GSppVzSpSlgLwLhjX7y29hux6Ab/p76I/tFGtgfhCtHxX8oop4XwizYJNtILRMs5299Ufb7D5rSP/I8bTo//qrS0cyVAEqa0afZ3cIxJHW20+gKkfvzqjwXBGd1QMJa13o0O2WQPX9avfs5YG+2892SP+5fypY7GCXtpiSqWxPhZtY3lRp7pNC2OwLJbDXB4WWVmJMCdB6RRV2tsqy2p3zwPQ7/AJUu1iJawoYr/lwiTOxEEHroJ/20koW2yinUUmZW+mWBDzGny981Y4PiDWz4dCggH1ETXlrAl07zu3KLpmWcqEyVB0MDQb9KioYMsPjtVWrOJScdHrACDyO433rsHcSdd/KNBPxpi9da40ySAfpyA5VJiNYMe+OmsbUDJ+y37P8AHWw8gEFTuG6gciP3pRp2c4w2IRyyBchyyNjpOk+741mtsAhgZE7AdQeU7/2FHnYm06Yc5tmYlPSIJ8pIooZPsLLDaCm+LY5bNm5ccwqqfnoPmRTWGuaCovafCrdwt5HIAyyCeRXVT8QKYoYkU1kMBrynT0oxwPCbGItgWi6tbtqXkp4iGYsCc8ncESABk1IkEA5eP3506lydCJmNDtvJoJ0aSstcbhGsXtRrbYENyaNQV8iIPw61xjuInEP/ABsxGgOwYR05E779ar2YgyNQSTBkgSI1B5xz8hTuckDnGm0TPORStK7G7odZsrEIxygkKSIJWTBIGxjfWrS9iy2FS2SCqPmAnWSCux36wP5qqreUKSwIaYSIjTLM+409hzIKkxMkancCfnEUj2PuJccG7VYmwgtgK1saLnBzLPKQdp5HrUTivGHvMzOYkbA6AjoOunOueC4R7t0qcqZA051nyjXTN0mveM2bJH8JWUyS2fT2tfDB0Gp5Uwqu+jjidxWtowuFiJAVonzIIHiFGPAcH3hw4cAjIjGZ1UIN9fSs5IIBU8/2K23gHDyQl5UYo1m1kgRoUUsPKIApJQtoZSqwY7UBLd1kFv8ACMsRAzCDHOec6TtQjwm4iPL2wzGZL7CQdI66jWj7tTwK7icbYtoHtzaZnciYVW02jmY351nHdt3jjNqsjXrOu008lWjQdk7G4sAwxzL01gQdCV5gCYE0xiTbfOsrEZkOin0IGm1Q8VZcHNmXURudvPSm9SDrbEjoZ2G2mkR86WNUPK7FcxDMo1JAjc/3qTaw6vYuMqkuhU8tFmCR74086gDDnbMvz/SiTsfwrvVxCBjna3CwGI1YHUAdQPnTJq6EknVsHVwTmyb0HIHCT5kT8BoPeKLuzN0mzB/CxAPz/Or3g/ZG8uCfDsrFrmYnTRWIERPSBrUTs/2TxNlH74IktoGuINuY8XP400o9CQkh2lTrYWDGe1//AET9aVTotyQVYS7gX2xAPqQv1FMdq+za38K64dS9yQy+JSCRymQBpOtZpdsdKbt4m4hlXYHyNU5EnE0fA9nLlruymGUsloWiz5dQNzAfc092I7JXMK1xrirLGF9kwkyNORk8ugoHwHa3GKyjvmIJA1M7+R0qxxfbHGSR3kRzGn0o8lsXizVruAtvlzIDlMrpseois5+2YBLWHVZ8bOTJJ9kKOZ/1GhrE9pcU295vj+tU+MxDXINxmaNp8/38qzYso9Br2XfDWuEu124c13vFNtWEsdUUZfdMms/u2/wzMbxsalNcAUAfCmVHp+/Sg3ZM9tLED4fsU5c1Bg6Hfce6uLZAiDEa++vTOXQ7bz+9qUVntokbRrzPn+dE3ZztJdw6G0pVi7EwwmDEH4wKFneV2jMeggDTbpU7hYi4kbyQZ6UwY7D/AITxS9dY94ViNAqgc6ssZhxdtvbJIDqVkcpETVJw66qasQARzqzTilr/AKi00dFpGO8Vwwt3blp9SjFZ2nLIHmOVRQsaj96TV12uRRi7kQwc5xrPtTOp28U6U52R4VbvOzXmK21003YnkOlZGKAMKesWbjNCgmtOw/ZjBnxImYct/wD3UzE2bdi1cZEC5EZttdFJ9azoHZmK3ntq1vSW9rSY5EDTTSKee0gsggjOTqCdgubaNp09qD0Bqzw2CtkKHym5lzxqCQW8RJ0nynY1RnFRo6zrrtmBUERO8eW2lc8ZKTOjjSLHDcWhSrqGBEbDMOkH3kydaYxFvPJQlgdSIhh1kc/dT73QwEpAXKpBdjBUsSNSeROhiJHrVc1vLqpI2O+usGf386N9goe4HfNu7buASbZzAGIkdQQdKPk+0u8N7SUAYYeP1WT6gjWpLJTpitByftGznx4ZGO2wJ+tC/aC33t43LNnu8wBKTzO5HSf1qDg/Cc0SeU/P5fWrK3i8pLCJ01Gu2ogcpn5UG2+h4Lj2D13DO+8R5zpr/emLnDmWCSmug8Xu+tW2Ik6szZ5lQSN+saQPOvbmAa4/dqVVQTAOUFjG/hXmBOtLG9DSa2U4wzAcomJ5fGiLgHGr2Fz9zCZwstAJMTzI01J0pg4GIRmByjlPs6mAdiSJ6+4imExYkAKoHpB3jf30FJphaTiXN/j+Kue1ef0BNMpbZtWYn3mvbFsRIqQtV2c9iW2ByFKu6VEFlebqtOXr7/hUe6Kh4d8twKNoH00qfcqcdFWqIymGB6EfWrbHWoY+dVhWr3HpIB8hTUBspLqVEuJJAqe+8c6h420ynxKRpIkEe/Xcb0UiWTQ9h1RhlhmJ9kKJ18wNa4vW8phlKn+UiDRBw7snjHsB1QLbK5wSygsIkEAGZ23io3Y3hP3661trhUhS8kFzAIBA109oc6eiKVMoY8tjPr5UrhkHcafua9xaFLr2z+B2U/7SR+VG/wBm3Zi3iFe/fGZFORFkgEwCxMHXcAe+lSBsA7LCROu3yH61c8BwjXL6KilzJMASRA392lX32k9lkw2S/ZkW2ORl3ysQSMp3ggN8POmvswvRjx/qtuPkG/8AGi0ZPsI17MX3EFABv4iv01qbh+xZ/E6D0WfrFGGcU3cxSiioFXOz5/8AtEwYs45kUNCqurADMY3UD8P6GtI+yzgto4BLly2GZ3dvEJ0DFRptsKFftCwOfHK6yTfAAzahMsAx0Eax5nrRx2e4yljD2rJlu7ULmECY8prLdBegss4dEEIqqPIAfSuMZhUuIyOAQwKnQbMCDVT/AMU2ejfAfrS/4qsf6vhTA7Mg4mXw73LVxSLiDIGIDAgRG8QNA3Peh2/8SSST5nWtm7TXMHi18QYXAPC4XX0OuorL+J8OWwxYsrQPCgOpbWCw/lHTmYFRcEtFYTb2QsLavMshCREBojQtqQ2mu456E1NwmAZnJZWVUJmdRAPlodAu2+9QLGGa/dCm5MkQSCZneNanY3AvZuBS+YbqdQYB0J6GlkuPZSCUuh3h4+94pEsJlGUpbG2aNfEeR0+Qq9xPYzGr/wDAT/SyN9Gp37PcaiYtnJ8boVG3iMgknzge+tUtcQBqkKmrJZLxypmE8QwtyyyrcQqYJKsCDv036U0rROnTMRofZAUj01Hvou+0y0fvWcaBkWPdKn0oJu6KFU6ggSJkcwNffrU5dOi0fxJUSlYd5upuKdNIJnqSI21mTXdu4Mubc7Ajc7yAF9BtHPbWmHtanQu+YZt1jbVY6CnLdwBSZIBLQWUCSIjNodN9edTsdrwM3MQxYDMSqmddAOunLpUe7bHeEAySfcBuTSvuM/gIAMDy1EHQ8pmnUdn02B8MaSSpjXrI+BrJGk+i6wZ8C+lSBRBhOw9820ZWt+JQYJYESJ6Vzc7IYpfwBv6XX8yK6UmcnJFJSqzPZ7Ff9B/l+tKhRrRT8L7AY9nDPaVAP57iDWI2UsR76KMN9nFw/wCZfRfJFLfMlfpWhTXs06xpCPJJghhvs5ww9t7r+9VHyE/Or212dwygDulMfzS23qasSabeaZRQrkxWMNat+wiJ/Sqj6Vm32n8Na7ibTIQVdVRjJOTKzElhrpDcuhrQLts1W4vBA8qLiC7HbXaCwqKqEkKAoEEaAQN6H+zXDrdjF3r6wFuCEWZKSZaDpIJjSNKcxGBA5VFNuNtKAaQF9sMKBjMRGzNnH+4T+dH32Y4kDBefeNPwWgztXbm4ranMsH1X+xFX3YbFqmHymNXY+fLf4UsNsXj2EXbhO/wV5AJYAOsa6oQ2nqAR76zfsRdK42w/KSD/ALlYfnWojF2iCGIgiDryNZ92b4S6Y5FXLkRyc2rArqRGkbaa86aW0K15NPOLJ5GmXcnkas0VelOQKcNg9fwefdAfUVGPAQfwgfGiuBXsUA8mCo7PTXadm15k0T1F4jjUs22uXDCr8T5Acz5UKXkKlJ9IFO0vDkw+GuXRmLAAL5FiACfITWMdxcuOQAzNrm3JPOtZ452y7y2yrbUo4jKYYsDyafCPnWfWLL5j4QFfQiNNDpHpPLrXLPJG/wAJ2QxySqSGey1kpirL3FItq4zTyWdZrSe1PD8Fi7X8HEWUu25KkvAIjVW5wYGoBiKC8LYW2NZDGSc1tttYjTyqNjkW6wRJ2JJAMR18hvSrK7pop9S2noh4clD4GDEPlUqTqVIgqDr05Vv+Bk20LpkYqCy6aGNRpWC4Thj2riuuhUggzsVM6HblWg4Lt0yaXRmjfSH9xGh9/Smx5IRexMsZ5EklosPtI4cHtJd0GQ5W9G219frWVNb8R2nkeRI2rchdt4vDnKZS4pGo1HqOoNY3xfCNbdlYeJSQfIg6R8vjVMq8oTA/0vwRsigrMDKcyQSIneZO0io+IuAzqZJ2nQBdo6bmnSg2DldeQ0k+fy91RMRclvly5acqgkdCabGslEfZnhBvX1RdmbN6K2/TaKoENaz9mfCCls33Gr6IDyXmfefpVIRbZLNKoh0ggADYCPhXs1xNImumjhOppU3NKjQBBq9zihngnaEXAFcgNyPJv0NXhNZU9DuLRJN0Vybw61GIrkoaIKHnxA61FvYha8awaabB1rNSI90g1AvWh+wf0q2+5nqfcSK9GC8zQCCuN4Mt4QQZ5abU5gezoQAR8YoqGD9a7TBgcqHFGsorHDh/LVrhcNl2AFTlsU4tqikBs8t08K5CV2FphToUiwHOuTPWPh+deZz1n4fpS0w9FX2l4592thlttcZmygCYEgmT5aVnHaDtBfxDhX0A/CJCjrzn11rQe03CVxdtUZ2TK2YFY6EajnWecT4O2FaA07wSPCwPUHbpFc2ZT/odnx3jX8kM5Q2pgiDB1XXUcgT6ZatuHY3DKhLOTdnmLSKOfgZlZuQ/D1qpxCq0lkIbXMyEPMbtBgj3ECRVXeQToSdt1ynXbSTXMk4do6rUnQTLxa4C2TEJ4tf8y1M6jUldRyjQfGot29cYeLFJz3vIN99BVficSGWAw5ZRAGWJG/p9fWq9i5gZp5DXp0+NNyb3Zm0vCCrhXFktEI95LlsaBF7x99NCF0I32qq4njLWci3bc6+ENCj9T8F/OqzDW4IYtABiYLa9IqZdVYACEQTBZgvSTEnQaaDrWlcujKl2TeHdob9tfDeNsTJGUFensx0ApjtZxFsYy3bdvRQFYgazvrBNTez3CO9eW1AHijQTrsefKiRuGKohFAHQVbFGVfsc+TJFPpdmTS21eCeladd4QG5A+oFRjwUDZE9wH6U/1MH3Ap2awivcBuKSg1MbHyJrXMJxoQAFAAAAA2AFCFvB3P5QKssKhHtH6VSEXEjkfJhXb4pPKn1xk0NpcjY1LtX6eyVF595ryqvv6VGwGfK5UyKLOAdo4AS5quwPNfXqKFWFNSQZFRTovtUzXrcEAgyDsRsa7y1n3AO0DWzG681/NaO8FjEurmQyPmPUVVSslKLQ9kr3JXtdVrFOBbr3u67pVrAcd3XoSu6U0LMc5a9C0ppTWMIivK9muTWMeGmXp4027CmQCHfqm4rg1uKVfb5j0q6v3RVJxHE7xQkPG7M+4zwl7LSNV5Efn0qqOLcGZM+s/v1om4sHad6D8XZdSZBj5Vxyir6O+E7XZJ/xFxHlMGBpO5Hn51yeJN5abQAIidum9VxuNXmdqWinXosVxrzIJk+dW3BODPeILHKnnufQVS4DDO5mDHWifhtl1608Iqyc5UqQbYDCKihUAAH71qX3NU2BxRG4NXWHuzyrqVHC0xp8NTDYMdKuFtzXXcCmoWyi+5ivRhRV2cMK8+7CtxDyKcYeldKopZjAHOpXFMbbsDxasdlG5/QUC8Y4q1xvEfRRsKV0grssr3aUAkKkjlJg/CKVDFKk5MekWhpthThrk0AjBHSrXg/GHttIMHpyYdDVcRTTigMarwni6Xxpo43X9OoqymsiwOPKEakEbNR5wTtALkJcgPyPJv0NUUrJyhXaCGa9muAa9mmomdUq8mlNYx7SpUqABRXkV7SrGOSKauJT9eEUTFbiLZ6CqjF2G8qJXSot7DTWaGTA/EYc1AuYby+VF9/AVC/w8zEb6VPiVUwTu8PQ721/7R+lcLgLY1CIP9oopu8H/wDx/GP1qDc4K0aCPgPoK3AbmVUCnLQ8x8RU8cEb+X5iPdNWuC4OREwNuZ0+dFQA5Ir8JYJMA6/pVrhbR6mrXD4ID8S/D+9O3cOsyDrz0j309Ik5DFpfOnxSFuvL9xUUsxAA5mmFO5qh4z2gCStuGbmeQ/U1V8b7RFwVQ5bfM7E/oKDMXxDNoug+tJKfopGHlkziHECzHXMx3JqEoqOpp5WqYzHa9rkGlWAWVeUqVAxy1NvSpVhhl6n8PPhpUqwxpHAnJsISST5+tWIpUqucz2e0qVKgA9r2lSrBPRXlKlQAe14a9pVjHleUqVEJwRTLrvSpVjDeQdBXotL0HwFKlRMdi2Og+FOZR0pUqyMI14aVKiY5NB/a9z3gEmI25c+VKlSy0NDYFccb2R61VilSqRYeSnUpUqAo6K8pUqwD/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7" name="Picture 9" descr="C:\Documents and Settings\User\Рабочий стол\загруженное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558592"/>
            <a:ext cx="2466975" cy="184269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60375" y="3757962"/>
            <a:ext cx="8216081" cy="430887"/>
          </a:xfrm>
          <a:prstGeom prst="rect">
            <a:avLst/>
          </a:prstGeom>
        </p:spPr>
        <p:txBody>
          <a:bodyPr wrap="square">
            <a:spAutoFit/>
          </a:bodyPr>
          <a:lstStyle/>
          <a:p>
            <a:pPr marL="285750" indent="-285750" algn="just">
              <a:buClr>
                <a:schemeClr val="accent2">
                  <a:lumMod val="50000"/>
                </a:schemeClr>
              </a:buClr>
              <a:buFont typeface="Wingdings" pitchFamily="2" charset="2"/>
              <a:buChar char="v"/>
            </a:pPr>
            <a:r>
              <a:rPr lang="uk-UA" sz="2200" dirty="0" smtClean="0"/>
              <a:t>Кролевець (Сумщина)  художня  вишиванка</a:t>
            </a:r>
            <a:r>
              <a:rPr lang="uk-UA" dirty="0" smtClean="0"/>
              <a:t>;</a:t>
            </a:r>
            <a:endParaRPr lang="uk-UA" dirty="0" smtClean="0"/>
          </a:p>
        </p:txBody>
      </p:sp>
      <p:pic>
        <p:nvPicPr>
          <p:cNvPr id="7179" name="Picture 11" descr="http://img2.board.com.ua/a/2000598980/wm/1-rushniki-i-vyishivanki-ruchnoj-raboty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775" y="4293096"/>
            <a:ext cx="2951114" cy="2213336"/>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http://krolrda.gov.ua/uploads/appendix/common/KHT/KHT_Photo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4293096"/>
            <a:ext cx="2951114" cy="2213336"/>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https://encrypted-tbn2.gstatic.com/images?q=tbn:ANd9GcSGjbtuXkfyBBY-a707hy4Nz9ZxF6cu_4qq-YKPfykrNfTvldp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4293097"/>
            <a:ext cx="1728192" cy="221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95532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circle(in)">
                                      <p:cBhvr>
                                        <p:cTn id="19" dur="200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circle(out)">
                                      <p:cBhvr>
                                        <p:cTn id="24" dur="2000"/>
                                        <p:tgtEl>
                                          <p:spTgt spid="717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177"/>
                                        </p:tgtEl>
                                        <p:attrNameLst>
                                          <p:attrName>style.visibility</p:attrName>
                                        </p:attrNameLst>
                                      </p:cBhvr>
                                      <p:to>
                                        <p:strVal val="visible"/>
                                      </p:to>
                                    </p:set>
                                    <p:animEffect transition="in" filter="circle(in)">
                                      <p:cBhvr>
                                        <p:cTn id="29" dur="2000"/>
                                        <p:tgtEl>
                                          <p:spTgt spid="717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nodeType="clickEffect">
                                  <p:stCondLst>
                                    <p:cond delay="0"/>
                                  </p:stCondLst>
                                  <p:childTnLst>
                                    <p:set>
                                      <p:cBhvr>
                                        <p:cTn id="39" dur="1" fill="hold">
                                          <p:stCondLst>
                                            <p:cond delay="0"/>
                                          </p:stCondLst>
                                        </p:cTn>
                                        <p:tgtEl>
                                          <p:spTgt spid="7179"/>
                                        </p:tgtEl>
                                        <p:attrNameLst>
                                          <p:attrName>style.visibility</p:attrName>
                                        </p:attrNameLst>
                                      </p:cBhvr>
                                      <p:to>
                                        <p:strVal val="visible"/>
                                      </p:to>
                                    </p:set>
                                    <p:animEffect transition="in" filter="circle(out)">
                                      <p:cBhvr>
                                        <p:cTn id="40" dur="2000"/>
                                        <p:tgtEl>
                                          <p:spTgt spid="717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7181"/>
                                        </p:tgtEl>
                                        <p:attrNameLst>
                                          <p:attrName>style.visibility</p:attrName>
                                        </p:attrNameLst>
                                      </p:cBhvr>
                                      <p:to>
                                        <p:strVal val="visible"/>
                                      </p:to>
                                    </p:set>
                                    <p:animEffect transition="in" filter="circle(in)">
                                      <p:cBhvr>
                                        <p:cTn id="45" dur="2000"/>
                                        <p:tgtEl>
                                          <p:spTgt spid="718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nodeType="clickEffect">
                                  <p:stCondLst>
                                    <p:cond delay="0"/>
                                  </p:stCondLst>
                                  <p:childTnLst>
                                    <p:set>
                                      <p:cBhvr>
                                        <p:cTn id="49" dur="1" fill="hold">
                                          <p:stCondLst>
                                            <p:cond delay="0"/>
                                          </p:stCondLst>
                                        </p:cTn>
                                        <p:tgtEl>
                                          <p:spTgt spid="7183"/>
                                        </p:tgtEl>
                                        <p:attrNameLst>
                                          <p:attrName>style.visibility</p:attrName>
                                        </p:attrNameLst>
                                      </p:cBhvr>
                                      <p:to>
                                        <p:strVal val="visible"/>
                                      </p:to>
                                    </p:set>
                                    <p:animEffect transition="in" filter="circle(out)">
                                      <p:cBhvr>
                                        <p:cTn id="50" dur="20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260648"/>
            <a:ext cx="8147248" cy="432048"/>
          </a:xfrm>
        </p:spPr>
        <p:txBody>
          <a:bodyPr>
            <a:normAutofit lnSpcReduction="10000"/>
          </a:bodyPr>
          <a:lstStyle/>
          <a:p>
            <a:pPr algn="just">
              <a:buClr>
                <a:schemeClr val="accent2">
                  <a:lumMod val="75000"/>
                </a:schemeClr>
              </a:buClr>
              <a:buFont typeface="Wingdings" pitchFamily="2" charset="2"/>
              <a:buChar char="q"/>
            </a:pPr>
            <a:r>
              <a:rPr lang="uk-UA" dirty="0" smtClean="0"/>
              <a:t> </a:t>
            </a:r>
            <a:r>
              <a:rPr lang="uk-UA" sz="2200" dirty="0" smtClean="0"/>
              <a:t>Косів (Івано-Франківськ) виробництво дерева;</a:t>
            </a:r>
          </a:p>
          <a:p>
            <a:pPr marL="0" indent="0">
              <a:buClr>
                <a:schemeClr val="accent2">
                  <a:lumMod val="50000"/>
                </a:schemeClr>
              </a:buClr>
              <a:buNone/>
            </a:pPr>
            <a:endParaRPr lang="ru-RU" dirty="0"/>
          </a:p>
        </p:txBody>
      </p:sp>
      <p:sp>
        <p:nvSpPr>
          <p:cNvPr id="4" name="Прямоугольник 3"/>
          <p:cNvSpPr/>
          <p:nvPr/>
        </p:nvSpPr>
        <p:spPr>
          <a:xfrm>
            <a:off x="539552" y="3244334"/>
            <a:ext cx="8136904" cy="430887"/>
          </a:xfrm>
          <a:prstGeom prst="rect">
            <a:avLst/>
          </a:prstGeom>
        </p:spPr>
        <p:txBody>
          <a:bodyPr wrap="square">
            <a:spAutoFit/>
          </a:bodyPr>
          <a:lstStyle/>
          <a:p>
            <a:pPr marL="342900" indent="-342900">
              <a:buClr>
                <a:srgbClr val="00B050"/>
              </a:buClr>
              <a:buFont typeface="Wingdings" pitchFamily="2" charset="2"/>
              <a:buChar char="Ø"/>
            </a:pPr>
            <a:r>
              <a:rPr lang="uk-UA" sz="2200" dirty="0" smtClean="0"/>
              <a:t>Петриківка (Дніпропетровщина) декоративний розпис;</a:t>
            </a:r>
            <a:endParaRPr lang="ru-RU" sz="2200" dirty="0"/>
          </a:p>
        </p:txBody>
      </p:sp>
      <p:pic>
        <p:nvPicPr>
          <p:cNvPr id="8194" name="Picture 2" descr="https://encrypted-tbn1.gstatic.com/images?q=tbn:ANd9GcRbO5oBie3VAeqe2ohuTKZ0--eCpTErrOorucQQxMuXIPFXSO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15" y="868248"/>
            <a:ext cx="2592288" cy="190958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196" name="Picture 4" descr="https://encrypted-tbn2.gstatic.com/images?q=tbn:ANd9GcSH3p_lAbVi661HaAok-ybPYo7PlHHf7IX7MrXq-pJSKpRGSr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9628" y="882013"/>
            <a:ext cx="2549394" cy="190958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198" name="Picture 6" descr="https://encrypted-tbn3.gstatic.com/images?q=tbn:ANd9GcRXS9hiBfjugYpRnDQRRA5SUnLFmZSLH67l0_cWFhZas9qbJd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882013"/>
            <a:ext cx="2314575" cy="190958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AutoShape 8" descr="data:image/jpeg;base64,/9j/4AAQSkZJRgABAQAAAQABAAD/2wCEAAkGBhQSERUUExQWFRUWGBsaGBgYGB0bHRsiHR8eICAgHxwbHyYhIR0jHx4fIi8gJCcqLC0sHR8xNTAqNSYsLCkBCQoKDgwOGg8PGiolHyQvLCotNi8sLCwsLywsLCwsLy00LCwsLCwsLCwsLCwvLCwsLCwsLCwqLCwsLCwsLiwsLP/AABEIAQsAvQMBIgACEQEDEQH/xAAcAAADAQEBAQEBAAAAAAAAAAAFBgcEAwIBAAj/xABAEAACAQIEBQIDBgQGAQMFAQABAhEDIQAEEjEFBhMiQVFhMnGBBxQjQpGhUmKx8BUzcoLB0fFDkuEkorLC4hb/xAAaAQACAwEBAAAAAAAAAAAAAAAEBQECAwAG/8QAMREAAgIBBAECBQMDBAMAAAAAAQIAAxEEEiExQRNRBSJhcfCBkaGxweEjMtHxFCQz/9oADAMBAAIRAxEAPwC1jH2cfBjJxOoQo0mGDAi0zG4gXJImwv8APHTpsLRjlRz6MYUz9DH6kRhb4jzQNJAkmIKgRPuGggTHm4k2NsKCfag6FEqZV6Hd2szqwa9y0ARY7w1j9cULgSQMyr1cwqiWIA2v77D5+2PYbEHp/aTU69Ra7dYU6j1KLKdlcxpsPAIAJuJ9wA/cg85rnssAwFOuxdW0liCV0mQSSRIcb+Zx24ZxLbDjMe5xhznHKNL43AO0C5/bz7YXstzBTXOV6KsydEqanU7VOsADTJiBIabE33ucEkrZeqppKQtjBsGv5vfUZm+833xwYHqVm/Icdo1jCOC3ldiPof7scbKlUKCSYAEk+mI2qj78KdGqXZHVSVmCARKLEBipvJIiIv4duMcwGhDVRCk9wPpBPg2mCsCbmmZ+KYFgM6MtPitNtm9d1YbGDMi1/XGTiXNeVy+rrVlTRp1zPbqMCYFrn6C5gYQOZ/tCrU6rA5OnWy4MLUR2DFb728gmRtvhZGfpOrFyXFQd03JBsSffAd2tC4Kcw7S6I3EgnBEuqZxCgqB1KEag4I0x66to98fMpn6dVQ1N1dWAYFTMg7H5GLHzj+aPvbVadLKs7dFC7aJhSS3p5v8Apc+Thy5IhM3VSpWKZV6Ko516R2fCobwLsLeuNBq13BT5nNoLVBPtLWzRvjjQzyPZXVvkQf78fqPXEU4zxLMZLin4LVamSzPTABdqiSNIMMSQDYmx2I9IwzcW5jKVEpZZTR0N3MRIY6TpDTJAO3vO9hjW29ahloItZPEpNSqFEkgAbk2GObZ+mGCl0DHZdQk/SZxDM7z41aqxpwys0sHZoLBjpAC7gAi5KiRvAw+8vZGo1JWzdLTrQsV1EwBPcCG/MIJWbTG1sUquZzyuJUgCPk4/ThP5hyucSh1KdbSEUnQFuLEdzySYmZAtA33xj5O5zeq60K93O1vQCD8j6/zKPytJGZGI9lwMeKWaVgSrAgbwQY/TC/x2omXDVah1UJ1VVJGlVAAHZ+a949vPlN4vzmlPMZOpkqAP3kg2TSWSxYFRbVp8mYgb44nEkDMqwOPuAnLuZ1KAXVm0xuAe2YtMyLyfYe+DRGJ7lZznC1zDnmkIpILkLuRuY8ROGOobYXshkBVdnOxYx7ASARPkkk/7PfFXz0JI95h4NwJSWZl/OIB/hkxt+Y+T6x8scudORqdag1VaJr5imnYnUKhryQJsDcn3MTOBnMHN1U1KlHh7U06crUrsNUHUZVU2MMGAEEzOwuULMc4cXy7FxnuuF+JdItG8o6Ax8rj2wP61e4oTzNUSw8qJh/xurQQZd+H9MjtYFW1wxg7gm/qN/fDbyXyt0KFUu1WKqtpvoIDCCZAaGUG59GB2JAZOWuaqXEsq9Wsy0zRE1l8AfxgQTpN/No8jfl9pGRpr93VSRZtKExTtAktqBBiBIm0YpeSKiRL4y2zETuNV3oNTVtLMVJYuxgLSVgHMXKhXmBfUoAw08tc0jMZGKdROpT1AqkgJP+UWBtBIMwSLwTNjNOZcxprUUHwiwDMaiQxFpkMygrq0nz5w9fZ3lmyyZmpVQ1BmNKqSFWrUcfkVCx004JY6goEjxtlpgEUEnsTEglsCK3DuIUHhNRRoK3MaTqBqFr3sQP8AaInDZ99y9XL0qLM9QKGIFNTUeJLILWhZU72AIFiMAK3LeRBes5JYN3UlDH4mCrDECQPWFF9vVry+bR6BylECgO2o5JGrQBqNkWAdMEyQdpGIIRclTnI6m9aKGw8D1c2Uo7NA2kQwHuD/AM4+co8vlf8A6twjUzqinBlfBMbTIJ0/OI2wOz3GMsyFUYVD4g6v3A/pgnyrnMuuVqrmKkHulGYxBH5V2JJkH3+eEjhlqOARk88c4j9hmvKczRlc5la7VadOiuqsZV9AgdqjxcGZa0Te8XwDr8INKqcvWYNEERsZG/rPiDhi4byvSybJWq1TpmBMBVkWE7m1pn9icAc+ivnKjUDrUkRqlvAmCTMTt7R4xCMu4isnbjs+8n4f6jEh4Y5YymXpOyEMRDMQHbSTHaFpmR1CfI8CwJwk8Wz8u60md1AZWOkkKoO7aSAYN5Fhq98OGbo5c5L7xYOjlWp1ArqWEHtEBrg7SfO4BlZbMKlOmUUaWYQrEiWkC8EFR0yQSdUgAECww5rVgqluTFGuC+o2zj3Hme+A8FzdRqa0adY5YsBW6dcGmFN2cEjttJAbV6b4q9PjlPLolFYCIqoinYiw3a8xJI/lMjuEKPCOeGam6h1pmQwpqFQkkmyqBDK3qsyZmMDc9lGrMepVY9OKji0KTsCTa38NgMWXWKh2sMGAbMjIjJzh9pD0yi0dILrJ1HtAvLGNxBEi3xL6GMH2c01aq9eH/CgkFQqgtPcBZjaTLSd5mcYuO8u086orIKypSN2FJi3rPaW7SZMm/n3JHgHOVCkHy9Ki1ZhIfU66yYGo+rEDzp/LAgQMFBwfnzxIKmBuaecH4jmszlg/Syy0iq2BJdWUknyZ7liQI98DODc3DqUsoMnVrmlFNVSFftNyQytEm5mIgSbYP8W5IJRa/DnUGsdZqAFSRBBWD8N9wfRp2jDN9nnAK9BXbPGg+o9jBWDzeQ0qoa3kAkXkxjUcnmXOMcRo4cHR0SohhhYhRpX+FZW0wI+cRvAPDA3L0kqVA4cMUUqALRMGWE72tIG59cEsaiYzlgM3EqeXRkepT6mptIBF5uJEyCBEgmYBO23bmPiJoZd6gMEC1wL/AFVh+2JBkermHXqBwzMQCCdSgnwJswBFQAQNQpHT36sUYywixyxxlKbJTq2VhWpVXP5WdgyVD5iQJPsTjfxHNs8dQfjJbWN2A/ijcjafI3nHTmTgaPU1aulmoXr0qo0hyQCWRrrBMmCR7emAbU6idpBjxcGPYXv8sKragX3Duel+HqFG4jgz7wTipy1XMIvw1qT048Q6/wDGLPwykub4ZRoVCepTo0mJtAMHQGBBtABII2IOJFwTlp69ftDGwE6TAsPQGJ3jcz74qa1F4fSCMTrDoa+oWdKsqHWbwrDQRvBYH4lOClG7g9Yi/WCsDIPzZ6+kROc+Bt97y9Mh1cG5J9ArNdNgLfDYSdoxk/xxqcijqqhVJOtyQSi94DNfcgwLCBv4aM1zupqdM0zUqH40Kkt4IQgCfQt/tEHRhl4Nw3KZ6k1KvlAhYEjtAi2klWEEOBHjYW1aTFFoyAngRaxwciTbh9KuzA6Kb9PSdJZgCavcjbQb2AIIn1mcNWTrPS76cUHMrsalQTuSdOkFrd1+2AonAPiHLOa4a9VqzKcsczRipq1OUU/hgqB2gBRJMXAAmcF8vxcM+mSDUeoBTYukXlJKkFdQJAmblbYB1CvW4IH7fn3nBs9wpzOtN0yzUkQdRitSoKXTJYDuJGkMJub++EnjRR6qU6XxEx8gMUxKLVMggHTeVZWAbpQDqA01NMK4BKl9JkzaZhDy3AunmFRKOgVDpIV2qsw3YGswALEWhRCglmggAknSl39QnuMaNeaUCAdTxU4M7JDu7KkgAsSotaB4tb/rbB/lrlOpXy1OvS0AtqBDWnSSJ28xg5x3lNmR9JFE1UKgSXCudvhWd/AnfHnPcbp5ZEyuXMJRUJM+nmQSJm/ggyCMCmg1oxvHXWPMMfXlyq0+e/aZszyd+F2sgq6w7KCWptClTBCyphwb2JUfTNm+QKj0KwqKlIFQoKNqtZSQIsAoj1u0e4jiHNxpanXVpWxMELO8T6+0YwrzbnDUpaHDAml1BYo2tgRTAFy0dxJNgfGL6Zt5BZcY4HMA1dTVtvY5JgfO5Wa/Qekyv1VopCsoCosalYGJMNIk2EeLmeX0raEMrUU62Aj4+mxUtYQzCAQIg2kEgYaucsjlKjlq7lIdiulmVwWCkwUDQDrcEReLREj3wrkwCgXp1+whvuoRB+GCwaQdbax2hYt2zMkyCLad42pj8/BASQp4mVc33IRrZ2B6Sk1SGJG6GkugmLxGr5Y4UfsuqVlD1SMsWIaooAey7MpJBR4E72mCDGFLiWWpUHpUyXYiozCsjtTV2XSSoCkiabFoa5tE2gZqmarUqdVKVV+nVVlZdRuDvI/5xamoULhuYbRo31KlhKzw3nnhdKmaVJwtGjYEIxXySQYJYWJLRF5kg4ZHrAL1aeggqNJuVKxIgrIUGZsDNrbY/mlMyi0d7ENb3uP+sNOV5uzVLh+VyuXZVdF1NUYBtMsSqjVIspg2PptgsXDHPElvh1mQqcnGZT8xxtarU6yApVp1UpttJV3NNkYidmU7GCQrAwbOQxLOTQXdS9QVarRUenCAkJbXEEC72WxFjNsVJcbKcjMAsrattrdwFzfSDZZgdiQP1sLQZv4g4CctcJRKdSs6/CLBQALDwIAmfEC5JhZ0q1cXyHWpMnrjJy2n4JQiCDDDa+KkfNK+Iqvyj95k1KZqaPyNVbc3gOZYCCLepPtIDM/Z45qoDSp5VGYKPxC7MTsBJ3/QbeoxV8vo1sV82aIiR/Q+PeMDeNcVCuyTpcIpU/6tZj69ONjfwdsZvSrcmGUa22gEJ/f+nUXKGXTKNRq06bIAULnY6KmmmqOCBBACxvLA448byH3nPlCNS0h2/wAwJpVEU+wqz/tU+kjgOdRVWvlqxlumXWY7omxgAEhhEgCfKoysuB/PTP8Ad9dNjprVtDMPzKFJAn0NyfUPEYqzbftIqRr2AHf4YB5g5Wy3+I6VzlNKgKlhVDAGfRoC3+KxIuPoxcz8SrZVEy1OqrOy6iUsFBnZvSLlrSI+q7nay5hB1GaGLR2yFj8qf97e04XM9mWHZJNgoPt/x/8AGMHsyMLHVPwtaj6jnJH08zZlMstWqBRpZjNVVN6grGgin2IuPaWk+ngUJOL5WvSfJ5pK2UrNoBrOUqOSrBlPVF2ggDUw23g4ReG5QUYNSmlUxIRpK0/dtxJ8yCfY4Oc455HpoQFDq9OiANmNSzhQPC2PtYfMZdW3qCsDKniLtZpXXNj/AHla4ZwVaS0wp1BE0BjdmHuZi5vYemF3McwonF2p1UgrQHRbyRZnjxfYee33wW5U48tf7xRXfKVegT/FpUd3znUD8sCftDyJBpV6eWavUpkwysq6NvUyZ9L/ADHlueF4ixMZwYA4v9q9GpkKFfpspq1jSqAEMaJALaoIh9gQCB58iD65i4HRq1DVCAOwkOpALWkE9OAR88KnMvAsrRoHqLVR8wRVFBGVnpnYFREQbnSYkEQxiMOPBM11glAJ0xTAUu3xTBgFR+bSp/Mw9DuQu1yWWoPT7EN05SpgzDiBuYOVKdfK00FQUhSFmJ2JYaiRYatIiSbE+N8LdHg1NdVem2kKSAVaCQIG4gyYM7fvGKDxTlWoRKpqtIkT4ci/r2gfNhhG4xwV8llqjl0YVKwhVYMwYTNg3kaDADEENMQDgDS13hSCSMf37hb31r9czjn+aD1GZ6eu6NJY2KrpglpJsJJkmS2++DnKfMrqqUagWpRazKQCPOymxnxPz8YEcB4ZRzFFhW7CG7XbYHusdhHce2RsPps4lRoUGWnRZYRYHdJvB9ybQfr6DEvaN21c7p3p0hM47Ez/AGic1pmV+75XJTRoOdNcT8Q7W0QIK20+Z0jaBgBy1l6mcqjLzpMFiWBEAe3n0t64K8wcHzSsrrk30OAwqJ+IrT5BVmCzvpPzkg4wcML0q9OqWZIYaiu4Ukao+k2wde7FOsHHH3hWgpPplqm+/EdsxQyirQydWmpNPTqZVgExBMiD3Hf5ifGF7juUp082aVBTpgEC8Sd4Lbj5f8YY2yuWzGZZ6WZHaAzXBG/gm9tImD4APsC41zEmcZOzR0wRvMz9NrWwm0+7eMZ65z7n6Tf4f6ot56jr9mnKdSnVOZqlR2lEVWDbxJOkkC3je/60kYjXIGXr084jUGmmxitTLWKme4An4lN/cSPbFlBx6fT42DETfFN//kneczJns4KSFzJjwAWJ+QFz9BhRznPVCnVZD1Eqqgdvwyp0mRcMN5g3ER5uMNnEMsaiaZIBNyNwPMHwTtPiZG2EjnjgWXUU0Y06eoMECqBVJNjBALEQQD6zecV1FhrUtFwhTh3NVNHKlW0mRqj4Sqzp0+5P/ueJM4Dc9IaypWoSKkMumQJgglTBvDqpBWSrgWIY6VnhXFGSt0qhOtT+GWldTNCrrB2NgZO9z4gFqYo0GSs5JCSNROk1CwIiN9IBsoj1nCoa11YCzozUIGHEmZr16lckU2FSnc+QCbH5SI7faB6YsmZz+T/w80azhgvaSkkip8UKdtQMzJ9cDOb8pTXKOaa9N2dVBAiYhyQYEQFINrW3kk9uD8NROH6Mz2dQRTMjqTuOmjdtNR7yWkl4JjDIHORLUsEZTz3njuINfN6RCkwAQDtafScDCFqBpYBgykTeImSYvEEyB8/GDHNPCBk30tU6nZrLWsCSALACbXxg4Lki6hisayTtsLaSfaMA7SpOZ7dnS9AFPYzMZ5grsOkVAH8Kxf6+Rjtw6r0qq16pDPS7qNHcBvDMPCqe6DdiANpxr4rw2nT0VGZWTqim0bww3HyONmX4Ll6daNLNTVjLE6VMG3iwYerKR9QcbImOVGIl1ZQZSxs4/Oo6/ZBlGo0alVyJzNYQG+J4MMw9bvJt4xS6jgAk7DADl3gdNEp1devTTUKTpKqACJF2ixvDR/XGHmbOs1J2OyqCEO0vZAw8n87TtZRuZMez0q8meebDv8sy/wCKcMqZioYpCtUDA1SRvpP5ibWG9tsb+E0aMVKqo2g9xLJZ5uCpWTvB2lSW2kjCNwXgaVqqKxZ1rsQUN10qSWZv4mbTZvGqBEYfeaqxqZCsaI+AEADSsaf9bIqrEGdXwwRMjA1NpsVjLOACBFjinOLeGYATCqdRO/v4BN7e8GMK1bnJqyVLIwtTcvZgH3edQUeAJm4Nox65VpNWWqc0AqsuhWPcBIafpcexjfbGPiPKFGWCBmDOWJKgAA7BQPCjyN/6K0tVbCHJz/EaikPUFUYPcc8twOmwZMuRpU2uDqlQR3Cxm31kflOPFf7PKdE/esyxciIVSReWi4IIIIRgykMDqF5jBzkDl8JlEEt2khTJ+H0+I2Bmwgb2mSRXPPM6pRfokZpSryR3ojKDGoqZBDDZYAt6yGVNNNf+qvmLrbrCPTbxCGQ4hVzFHNwXL9NtAn1XtgD1ERMSbxfE0zuTNGkKlSFUoGBNgdQlVHqY8Da/gY88N4hxCgqOlRlZFnSkRVRpGpVAgsoItH5J8yT+S5zGpPvIpVWDKgqmgGqaZPeHAnVpI9IImQDOLuyOQJto9e+lBCjuKR4eUKCopV2Goq1iJJiR7i/1x2ynD9WdytMhtNaotJo3hvO24Bm+C3PVWnTzRpGGckdQwQaZIQjSQApgT2+fAFoM8F5sy6BC1ANXoD8N4DvBIU6gsBX0DfcARaTjPaqv83UaP8UzVtQfNxzHDgHKlDJZgSzs7A9NnKge4AF9XufG15w5DEv5UfMZjNpUrd1klvHat/hkC5PnyJ2GKgMMawAMATz91r2tuc5Mx8SrFaTsJkKYgSfoPJ9sJfNPKq5mjQdKWqqJBqLKlBcsQiMAWJAHdMecNXMXFEy+XepUDFQNlDE32+ESPn4xIOJ/aJWQitQep0dijgwxF9QBEgmYnaVscZ3YI2yK03nHUycTy9CqzUaLZpqtM91QN1EVh/E0hZBsQp+Uxj7wjiBquwq6S9JVSXPYvxksF8jSoMmI2x7yXL6ZjJq+XV6bM5eqtQ1QDYyiuE0qms3EyYAk4F57hbUHp1EFMshkhKemkVtI1N8bEQInz4N8LLKVHyZ+3/cspKnOI+cOWm9Gg7NqWk9VnfwQig9ogQAWEAmBAuJwI419oPReonQFVmpgrXWpqVARGkBd0XUVfuu0yIx8HF2rZYMAXpMSlWoUhApg2gzYgSdx7Wwk5Pg1VlBVCKbIywDDOrHciLAqNx7iR41pswvzcEcSznPC+Y+Z10zL0qmcopUNFXNdQdIqtM0gRIXZmMGw7yRGOOdnMaKyNSo5isSvQSppbeBpmLMAO0kH03AHTgnAaS6Fd3NZgGBLsUqNG4YEEGLAEWjzhg4Rk6VOqatWlTq1QQ1AhzUZd790aRtE7Gb4FXVAsQx+X3m9NltDZX7fpB3Dfs+rZukEzVN6AR6ZGrQwZVbUwXQdQZoAlxb3x4z/ACzrz7FRdKhIIFxJXyGUnYysqJcGZLEHOLcczBkFkUfwwSR9QR49NrkkAHAWhzhVyz6mRWiA2lNvitJvqgn9fON01tT4CytvquS7yh5yqMvlDrJaBp/MSxYwBDEmSSBBJwA5krpUoZoU2DFOnVgemhP/ANRP+4euDa1aXEMt2ntbS1jBBBDD5EED6jA/Mcs06LZitMI9Igr4A0KpP/tprb298bagl14HyzBMD7xT5Mzapodh/lVKlMn0BJX9LKfp7HDnn+D1WbXSqEqTIWQNMmTBIxM+Vs2T1UYGWNvGolQRJ9Sf+sUXkXjDVKbUahBqUjEg7rfS3zIF/lPnA2kfFjVt0ZLzHnOXICKzDWYBbYE+v13PuR4x8fgfRINVdUxBgkTazaQTG4Nv6DDTnskhqJVefw5IvAExv67D/wCcKmf52Z6jJS7VW2ogXbwLm5Mg2k2NsEHQUBt+JoNVbt25hjifDq1fKFKNRstUlSrDtJ0kEgg3Aba9/JF8TteCZnLnTRAZpKq1qb73Uga1qILmSBEQD6vGR4xXorqzFJxSJ+KF7AfLBbgTckgQPljdnuH0WbyjtJLKJJWL+tj7eSffE6qlrANnjwZiMDuR7MZDNtMJRpqFLkiYjUF7UDaRJ/UDxEYNcm8tdPNBnLOVZupVIBClSGEGwAqLYjzItbBOvQUVK6CowQtCSACq37RImO4x9PIx14xxeiKSpTpJ1WuxkiY8kggn3G2Fi6gBijePbz+sNXRWEDA7/iInF8lSq1cwaKZiVquHqvUC0iFa5MnVNrwJA/brytmEemL1iFadARLn+ciD79wjGelwWrXzFZqdPLlaISSQQoeoTDFRZ2nyxgCMMuV4JTp6WSqT3IrOSR1GqFiXkGR3AwREBvK7k3uvp49+RBCpRyI78rVnqn/05B1VDphwdQ03I7gV1A2HxYchhH5DrKtVkmoGddRRwG+EwfxAJMGQQf8Ay8YZaNi1IzMm7mDiasaTBPiMAGxiSBNwRbe48YlNf7NXNZauezNOkGftQPAF5iTpE/LFcrsQpI3HoJ/bz8sTDmbmJqtYKq9lKCKrjSJNiPxFFrAHtM/vjtQ2wbvMujkZEKZio4ijSUUhVY6aogk2eVuIDAhRI8WG2F7N0XqKNQhNa0yKYVXdgBq0sB2wbARbczjzmM29RGSmxdrPKIKdJPIbWwF7TKi+4tcgE5nrU2Go9ZdZYOitpLFStmIhmIJ+FSPMm8pgbrB3z7S+UB5hni8Jl2p01Whrq6KqhtSnVALibiAQCNrAj4WginLtamzrTQVTTdGVVqfEFs2kOd7kHYbxvcFwp8tmGCuIZhpOpYZi5Oppn8omImCDvBx34M+aXNPSqBj93JLVb6WXuIJP8ynUPXU1r4IVRaCLOCO/rNnIwCkM5DlytTqBHZYCliukHpa7kSTBI8R5k+LlqFVQPwxCEgA+alhtO4INj6C1oxofK1GVQf8A1GLVSf10j22H0PqcC+auLrk6ckgGNNMfwqsSR7kwPa3pjzzsb7Nqj7TUfINxnXNqpENv/KdjGwI7iR6iDvcbYVOYOGCZ2WwtJv3b7oZ2Mx598GOX6LHLrUN2qkf7VMgfsP3xral1aZYKG30zvHiJ2v8A0m+Na29FuD9JC3Z7i19nPH3ymaam7fhOCQJECJsLmxO3/wDWHn7Rea6a5c0UcaqoIMHZYJJt7W+vuMTPM01LsSQJ+GCSTfftNp3gX8k3x7qcLasGrTp6aiQdgNwP9UQTvYIPM4eeqcYJwDByAzZUTbyplClXQymVakJjVDKtIGJsLgifYe+D/KFbRxZhLHqU6lz6KwK2FgQJ/X5jE+y/Nj0GUUkNSqe6oTsJuBa8ibk7e+CvDuaMzRzSVnp05QFQs6A2oRbUtzAECR5uRtX0nFm8yuC3Us3OFdhRhZ1E2jzHj6//AD4wsco0B16YUyAC0gwGkSSYPdJ8RA9YGNK8x5biOXK1SaNUflnSw+XqDHjeD6YWuWuMrlc1UDsx0IxpgkQQBKglRfx/LawJwz3qzZzKitiDgdSq5/MqaTqO4lWUL5JIIiNx8/rhA555gfLvRosxWj01GtRKlxYhjEgiLet/QwVzn2oUKeTy+bam5SrUWnUC3akSrEz6gFY8SCD7EJzrxbLk0zTqIUrKX1kgAiYsLSZmSZOK6og1H+0J0lbC4Aj94AFY5zMIoZ3UFdbpcgbAk/tf/jGr7nlatSrSV6jVFEUjq3tsNlPcDv8A8E4F8A42KNc9N1FFyBUbTIG8ER5v72OClLNZGjWZtbOQdaOq6gWIMgQIkA2JkQYm2POuCCRz1xj3+v51Hup9YMFq6+kFZDiDZValA9RXnvQAEsfQi4I9PGCuYoU6YU5stSr1lkozqEBPbcCNNTQQpGoAarRMqFp8WrK5rstQu9w1MS1o2C3gWG2HjinLCcUy2XfNN93zGhmOqFYG0nTtsAStoLeNsN9Imclh/wARf8SCgqDj6+8buWspopoACFEm7BpLGSSfJJJ3GDwwqcm8tV8vSRa2cqVtEqAICQp0jcarAbExM4a8NVGBiJD3AfM6k5dgNzAiAf2JGELh/B9RhUGhROnSDL/laJglj2+6s4uNGKFx/LF6DgeBPzjHLLZCnTpaC4V6gMNMGTft9xY284zZctmSIlc6cp1amVd6KvVDVVL0V+Jl1d5kwXnSPAsT6DAHjPLefOgdNaZq0wAzMiLSJBigt7VHIVS297WW1P4fX0E0wUX8QEQwJItJMEDuiBAmTJkgkoWd4mK3FnNVr0P8hDskHTqjYMT539NsA3+jSu8DPniEU6d7TjqeMryQVy3VzbUyCurSknRsNIKiyqIUBZkmwk495PmmjTqClWZw5QUqjVQA2mZQuNRZWSYloLLY9yiSWS4/TSv0y8I4kiYEDdlPhlIm1xH1AvM8y0yxp5LJU3RSQDUbSsnc6FFh7kyfO5nCi6t0LNxnsGEnR2VthRkfn8xvynHqRqhfOpgB/pFKPmWaqsHYz7Y58z8iZbPqS7lStOogYRC6mV9V99On9GOEHK5GrVrVzl1U/cjSLrTBhnks3SBJPTBQLpJJMDwFUF81zKK7fhF1FI6mUVCjVQB3dsCSoFlLTYzM43xVQNwUfnEFdH/SOByGVpUkC1BoUIVju7UWJt4i5b3wC53zdPJ5OEuGUKIMWIH5ptq2kSe6Ythe4ZxapWRwlkohVEhSh0Tp6kzYT8ABNvEjH3nDiAr55abHsRQSRszeAL2EmYN7D0wvZEdssgznPH7yoz0DF7hWSmkC3+dUNhMgersST7m3tAgWy8xcQemnQFibH3n2PzLfTcSMec+70j1ZAVp0T6CJMC5EkWG/aPONvAuCfeGatULAgsO4jUmnSdRPqTPsbCAFGCeF/wBRzx/f/EktgbR3MHAuC0xVIcAMxG8kQ0aTABEXAmbSdrEu1LINUVhsYgsywkz3MSQTF7W9DIOytUqfeeIU6dDS6rZ2gkKoIlhqtHpAEExeJxRauUpmB8O5mAdrTedzbbacL9dcQyk9kZ+0K09gxgwL/gABHTbpuvdQYWmNw0DY7XMG1hGB/GMhQr0FzNWpTy9Sm8SFPUZgbjQulTtcR4NxhjfMwwBOqWKsHMKBpDLsNht5NjjZyrkFbN5pHVXQkOEYBgpIEm/qQ1/njT4dc7PsY9yb9vD/ALyacNzIq0Mzl4bpkmoWeFWYte+k2kMT62HnvyXxmj9zq0cxTTMJSlk1pqEsfy2JmTtb4lk3ALv9pfKr1ko0Mr0KKvU/FLMtP0CKFAlpPiNx88YuHcrUMtktAqgsK2rXYamCyQJI8AT6D3nDxgyjiDO6tyD58xcPFqIo6mQU9QumkLBP5QAInxAwcX7P61Th6VUTTmAxqKjWMeBfY+xwz8q1KNI1VNSkGpsy6Jvc6gRMSLwCPU7HAzjXP4p1NEg+RqaBcAhm9lExbciASBpCr0y4LvnJ8QpviFu0KPEFct8o5x9OYqLUy9Sl2qNIkzuQuoSthbUJmxBAOHeg6QTVV6rwVASm6argxpYypn8zRHg3wuUftMWmNOYqoocHQxp1F/7Ok/xGPE+uMmY+0bMJUGm4LlQoAIbSdJYs0CJBAVSoGiozNbSTKGTb8nUBtdrG3N3KnlkIVQQAQBZdh7D2x2wB5W5qXOJIAVt4BkH3UsFZh/NpA9JwewWDmYzgThJ52ZdeXAuh1qy7r+XTbwQSYPgEjbDjmhKED0+VvMH1jb3xOuY6DZinUosWpVQp01AG0k+GDAdsxs0EbXiSHrcmorDNG4S4E/X+kVOasqAymhWdFHhQpXVedTA6gfaMLDZ91zBqOxJKqCf9JlT/AH6Y91ON6mIfT1Nn0sCpPqPn9Rhq5W5UotQfMZhg6OIVRINOCZuDcmx2t7zOFWRp6/8AU+3XJz+eZ6d2qrrDZyc5ijxPiZZO1u4Ax7ajfBXlismUBYAE21NFyNzJ3v4G2GfgOW4fUoPTfQ2s6mYjQWXVK3EECIFrGWHk4RuJ0SKr06Nk1EoX8L+WxvMet8SrraDVgjHv5kU3V3uSRnjiP/2fZc19bOQiV6iNVUNpLAdQhbX0lysx4sZBOMfOXLJppmQiusFnXUura8q63Hmx/qJwF5Z5eq1SRUqqyxaBpYfIg7fMYN08mju1CpnaTsqkq7K7OoAP4btp6WmNn1BhAF7RqHDkVqeV5/T2inXV7GLDPPGP+iYocISq9HLqtR6U1AEZigpqSx7mTuqVT7wFA+pwQ4vmVNbM1ajQy1SIAAkUwCSAB5JAA7rsNxfHjgVWhk+quaCEIjdBqafEx2IqqJMAmRsRAM7YUK3VY6yIBmoAwt4vG20D3t88GenvP0icgr9458D4Qa6tVzDGAAkHxZoA/nH6gn+Yk787lMy6uVVqWVpXqR/mHuM2ACgAkkrFtLRtjpR6D5VOlm0oVFqhXlxq6ZYBmAJtAhu2djPs1cL4oFZsvTdBQoLFRjD6okETqAHwsWb2Oyg4GFbs5J68fSSVI7mXkXh1GjlquZSmFpnZ2aBCzqdi35SSABtbbHrJ5/7y7Mg/BT81+4jYD1vv++9gb/aJTaimVXL0q9ClAVqgJ1BLKSBpUEAbyZ3gbYbuGcVptSpFgtN3+GiNIPqAqr4i9wLCSABhd8QqFYDDkwlKLMAkcTAcrFZZJLajfUR8FNRuBbuYg239Lz24Lm2XOZ5lLAKtNe0SwOgEwDYsTZZ8m/vv6AQtVZyBTUzBtvqeR7m1/wCEYSuWvtCy+X6hajWr1a1XqsaYHb3BwvcRJUgD6b+Md8LG+wv7DH6maWIxG1RmMXEeRqlSpqeEcgPqVmZqQUtc1GOqo8SBECZ8QcKuUzmdy9WFgqtRjTNZQ51gM+ljYibnULyd8VKvxgZjLCpTVqdZkJWlV0q5HwkFQTCkmNXgkfLEYz+fztaq2inpVYZmMEjQCNUzGzT9J2nD2xXDDZ1AixIwZUeD8V++A1kogs9MNeDpLbSYuxTSCIvAuAJxKubeD1crX6tRQQ7iSJiQSI7mNpBEFhcA38mOX+KGuppq/To0RpGmqaYJAGoylzvFyAQPOHDlKojLVXNsHoqFNNncvAJg95vpkr5sb2i1PWUvsMrjPAEROWeTq3EnJKVVSparmawiEm9Oim0mPi8e2xptfkoowKCR32B9XYge3a7rO41E4MDjOVoV/u8gVIpnYX6hZVv/ALNvAjBB+LoNgzju+AajKtpYQL2a07YLCKBiVwREHlrM9PNqAAGcw4UsNRk3KBwuw8rvaW0sRTxhUyfLrtnGrsulQxKgmZm+w2IP/A9cNYxNYwJxmLN0yyECxOJZxvhf3jMVqMkUqfa2mZYm7AkXubHzEfPFSz+Y0UnfbSpP6DC/V4NTzVNWSoFNRdTAXB1ATYEHzuMB62qx1/0+4forUqYl/PH2ka4jwelTkBVEeNER+t8MXAqNDMcNqJpC1TNOSw1s1gpHnSZAA9j88BufeAfdszTy9Ji5fUWJ2UKJMXJsJO+BdGi2XZXpkqysDPuIN/0FtsLnrLoAW5zn9jPRMg1aba+AP0zxHrgfLjZSotSsURVJlgSQWbzJjSDt9B6DADnriyVM5KOjqqKNSCbydQZtjFojaYxy4lzPmsykOyhCwOlVjYRvJMbmMYMrpBhhv5OMq6n3+racnGOJOj0LU/OTgwny3ljmHX8dUpkiTMSRsDHiYN8OVDkelQmrVlgCdKkWMT3NG+ojYmwIG98BOB8orDuhkVVHaDIBBN5HsYxsXiIqZSkK2pqlGo9LpnYlGtrG9lK+3kyMXW5Tu2fQfaLfiNjMQ2fp/n3gbjTffS8sZIimFWQW9QpIEATc28zYyCXgdSk9QEhjTCXJlu1lSI8qZB8WPjVgxxLhtcuOmyFQJLAsxDDuPc9lVSABB7iu4/Lh4ZkszLJUH4TFQGN41AgoTO8Wgg2jfzvW+E4YYigjA5jpx7hpr5MVqlcU6NNPzaVQAQJeUd3cnZABfze8/wAvTkVKdEmo1QQUiFA7YUoLzKr2xPbtacbubuPM5yGVb/LULWqqfzNqKw3+nSRHqxxx5M4h0FzuZIDVKZlA15LmAZ3gX/f1sS1pWncBz/maJQ7KD4JxBHFeCZjKFWzNXSX+FFYaj7hF2A9be04O8sZ2oWmlCMw78xU/9NfJEwAfnJJwR4vx6nWq16VM1BrpU6rMtVlJZlBhTfSiqQSoFzPphRrcHqUhrBqbiVe++3/P6H5YG3G1MWcE/n5+COdIrlCCMr/P+Y3818yLWRMrQLdIfExN6kfO8Tck7n9wdOgFmAyLsTuQfrgFVzx1qR5Hn+/7jBPrrtNwL+QSNjiyUCpAojTTtWmVXxNS596T5ZkYyjsd9w4AcH2IAxSOB0opdXNKKQcSGd1W/wCU6J1GB9RJMSSSkcr8I+9Zmm1QaaQIDNsIUFjv5IEfK+NnTqZur1qjKwc/hKrdiIfhAsPG9t5xo1uxNzfYRZrNOll4rTjPJ+0yca4WuVYvlnpVUckhmRamhiSYZTBi9nAn52xwpc1feKSs+pM0hKVVmEamYI0KIAAZbi94vFhr4hlSFmIUzF99O59QPfCjXOmtIEkjTHrO2M67BbkkDM0X4dXQVsU5wYwPxZjX+8E3prSUE7fhi39Bgvy1zLUoglWlmR1BmdJqP1GPuQf3+WFD7gtQw7gD1ctp+iqCT+mCNTkQlDUoVEqhB3Ki1KVQe412P6gY0FqofmaZ6tqlIBTiW7lXnCnmmZAe5RPsBsoJm7mC1thhnxAfs44+mTrAsQ6Gzu6/iUh5MhoPvKyADuBi90qgYAgggiQRsQcM0ORPN2bdx29TJm6SsjK3wkGcQ7jfMFGi1D/D6wc0pprvHc2oXHjUf6XOLvGJzzPytkKVQ12pICra2Kr+aZ7gxCCTuJDGfe9LR5l6rNhJnzP8O15s1aiqQ1AOSfyzCN+pnCjxXhyvXEMopFhsWZ2J9bAD6Hb6nBsfaNSqVehVWUEQHX4iPyxJBY/O038nHbjXFaKEVDQJpAhZRVFNV/8AVMyDqgwIGo6SfQBU+lxZvDdxrp/iOxeuQMQLwvgagNTY/Cx0+pBMgH5XFvF8fhkjQrrTC9UxrcR4G8CDsNvUwPOGbPcOSrSDJPUN1qqbBfBqRYsRE6Y3PpjfytkaZWpmxUDvUWnSJ06VphVGr4gSVdrzAmV23xhp6vVsOWyPMJs+JBavlzk8faZKWXU0eqK7hYlekV//ACE/thaqZpp6lQvU1XSVUN6amYblrAWiB+j1zRTRMp8OhnAJXzPkTvY2m/1wrpIXqMxmJWQFifELdZH7bn1i5FqYqo4iVrGt5YxIfjdauGamG0GVDSYOpl7gDJMRvNwYtOCvCqtarRZmDCqCQCQQGKaTDTvuIYbXt8QPzN8c0u5YKDATVdlh5BEXiQDb2JM7g7kJej2HV531STA1egNzN+4G97i1jYUYXEsw4/24i1ztwk1KOXztNSIDJUXyjai1/SSW+oOAVOru6EAssOD59o83Axa+VelWoVdSKVcd6nYx52n9LmJicTbj/B8ulep0Q6qhhix7dRGrQp3JAIJn4QRckgEpPmrBjT4fqU/+TDn8/mKlNOnUWonay+vp6H/vBjO8zrUpANYrMfKbgjyPl7Y/VeEq0azoBBO5+n1Pv+2F/P5JkhlsG8zJ/fb5jFxWthBbxGV+aeUE9ZjKFun41Fm9wLePlf8A4wYyfCvIMn3xnHDNADRMDu9/W/8Ae2DOVyVUrTammpavwEkCTOmJJ8N2mdiQPKzdstwOp1O2jLWf7jzD/JXFqgzNOhmHFOmtKs1J+0AfDq1RE9si58z8+tfkz7uGahmF+7FiU6naRP5RrA1AeqzgfwvPHKHMtmqVOo1GmrGnAK04YBS7762YlQi/zk22H5biFbPP94rlmQsBAPidh9PGKX4FeDANOTbqmZDgf1n7iThV7Kutr7BrT6EgDCpmSRpbe5H9P+8O/EcoAmmmFYOTaO5Ymxna14wqZlygdGiGHnwZ9YmInYT/AMj6YiNdTn0sqeZ64Y51B+oykeUOkj2DHYYpXB+K9agFWvVADKoqvD6nJ+BGZRqIgEnRAk+lpPkswq2Yx7FdQ/axGDZ5oFNJo63raSq1allog2PTQEwY8nb0xXU6c2HGIpvCuoZe5sztZFrZkJBXrMigXLNA7QBuSf7jF94FQ0Zain8NNB48KB4t+lsfzNyxwpxVWqrXB7A/vu2xif1i+P6a4MpFBA2+kTef3k/1w1oUKNoOYnvoatA7dnxO2JrxvMnNZ1qIIWnSdlX0XRHUqGd2DMEWdjLb4pFWYtv6bT7YmPGeUK5r5jMUhWRXJLI4U/5k69OlpIlVMfzWnxXVhinywYQdxfl+mZqIg7VLJ6sFIMk+AxAA9JB8RjHzGD0smzVJQUG6iaLKZmo6kGDUY9m1hJsDc22fVaLU3Dl2Gks0amO0EAwoUTC77+JOOho5etkjlhmTqK/eqVOld3VZYoFMLU7gbA+BItcLSpYVIaauBs494v8AA+KNQIytcdpICDUdNxqCHcWBA0iJtfxhmp5d5FVA7xJAUGnTuIPxb+JJGyxbfCLw93r01SpRcNUV2TqWao7VEBgEDtC9gMASD6WdMjxmmgjUHpllC6wWMOBpIv3QTpIuRb6hXo9b71HMtXYMbTCvMWTGYNAKJpqFZu6dvykjyTY721zvhez1bquy6yAFb4Bqv8pHzYtAAHxXGD/GqlammhURQ40rClWkkXg2AA8R6fPAfN0vu46dNZZgAT3STJjZheT5gC2MC7O2T3+Zlhx1AeU4DqRlU6oZGIaJeBU1A+Liw3Erv+Y7OFcEbKoxokmW1hCQQtu5QCBB9Lk/rKrdLipf7xUpuz9N6MxF46obTA2BIJkeJtGGHgvMKwrB9SkwZtpO8MfynyPB3BkGCbVcAj7f0E0c2sN79Rs5d6dSpqQhS4IqLtf+IA3n9p9MI/2ro2XzdOmF7DTarPhmao5b9JWfYDxh1bKadNeiwBBBa/gmZMf19PkIY+Lct0c/RQ1qYZ0DaCdXaWXSwIBBKkWKzf53wR8Pw6sp95nXc1Lh1kayNRqqKZDFkIhhBtEftF/IJwH4jR6jFaaz01LOBeAou3sNz/4x14jwnO66inpFUqdMFCdLNr0EU1Pc2k2M7eTiocl8uZWjlKTUamuvXGttcK9RbqyhAwIABaAGuQJMYNWvJ7ji34qnpgKMn6ya8OrdXKmobKlOpqbxKIYHzJ02/mGG3lTgBfIUVrVirOWLURYoKrSjAxGrSVYofykEAEYYhwHh/D1qZl6PRDELdahR2ns/BJgtIDAhRB1REYw5TOPVHVrOjFvw6pVdJhv8t9hZWj4lDLfxvlqmFSYHZiu3VvewJ8RMzFUsucyuYRkFapoOYBF61NVKhgY7SBMzbWfJxsotSpHQlQFKZCN02uDTsJ9w363gkY11JrAtoFZ9b1VUwKas+1SqxtIWAEuYGxmQR5U5Ay+bRKtRQSh6TNTZdLaABqDIoJN/zargjb4ch/7K7D2JppNWKbCWGQe4t5vifUgKO8EnWLEyZ8eflgPVyJd4+Inf3M/3++HPmpaWSyerL0xrq1ukpuxA0holhZr6TBi3i4AnL8LNFO4gvcsYBE+d/A2B+vnGDr6H6z0lGuqvyEHA94p5/hmltokwfX1/7x8OS7iD8QuJM/ttgtxSi1QL0wWmoEEDdiGsPU2/cY2UuX1zBpuKoR1rIClgTSJ73BNiVEmJuJ9pLr3MBmYai2lAze2P5n3krJvXrlNLakiYYqV1fA3nt1QCQDGoHH9A5ZSEUEkkAST5t7YT+XKNLL0KDsimrSpmmasGSGadCkC4JggH0t5IdhhhUoA4nmNTe1rcmY61MkWMEXB98J/Nb5mnTLVHQKSFXeJPsIN4Pp6eYDdm65RGYAsQLAecTv7SuZFSiuVdXrV3C1BoGkU7tDNMxNwF/wBVxAx1nUrQgexVPWYjVuPVdFWnmKaS6OtOpTLALqVl2J2hiIj+mFylnClWjUUnVQZWBB20AH9yAMM/KuVXNZkpXp1GUJMLO821FTtv9cHlfK5jTkWp9NE2caQbarEkdsi5J3/QlTZqyj4wTjk48CPb69PUfTAnzgnN9epmPvOcdGUA6aYp04UEG2oqX/8AuHm9yMUThPC8lXoZdloUwoAq01j4SYmPWDAv6L7YhtfNinVemoevTpuVDKVGsA+P6WH64oHJ/HqmZNPQpp00ZVKkkv2wwSAlg2kFmuSFgCxOD63LckRdrqqUA9OOPHqMOXIkKpgepNv6T+uEihmSxfWhiCLEgHUCJJE7AlvO1gbkOfOGcK01X8zkL6b/APAEn6YTuJ51aFMJMs0FvIFhIOlTYkTv9YthFcgW1lHOTBQeAYq5XI5dUejTJpMpVwJ7gUIh2uDu5JE/APWdJDhmUpVdb9Id6gNte8zGlbgiQxv6+Qc+dydZMxRYgLSZAqgEHW1VWW4kmFU7tAmPW37l7JsqyrVNOm9OUcISN1LMGCn0g2I8ixDfMuQfz8Et0OTGfhWbfKkrUDvRJ0g+BYQALQbxH6emC3MRULl6yVPylFRwOna8sxKlDeAQZ29MAeDcYtprBSsfWPbtuLCZnxO1ivEuHrXy5prVfpD8UKoDsSoJ0FTZgfHuBM4zU7SQ3mZiL+bzpoZmkzoelUzAqhgwqBajIyMNQJkNIINrg7Y4ZmnoNOqhUVUbrGqwkUaFIt0xEi7nujyS3ywOqZdqtLsCLUWGC08u6wwIYBnBAFwPGBS8W1qaOY1ABk6igiXWkpVV+rKu3of4hgitGPKnkdyrgCUnO8wnP5LK6alCoahIr0FKOWNiBfUqsAZKki53tgLzNmGpUAiMWM6AXEMFNtL+y3IY+F9iSK4RwqvTpZg1KdNaYqoahUNAOk/hl1PatJY7lAEtBk7D+McZ6mZpqWV6dMF7sXDSY06gupgCASpGruIuMXsU2XA+AMzhjbmFMwtEUVSoM1VRRB6alKPzLae71Jkg/sD3CuZ8xQoCjTAqL8VMrUDQpgqqm22+wj5WKaamZzlRjROYzXTjqU1ApoobbTT1h9Pv7XOKzwngwyuSQimEqAEEXJQT8MwZ2Ek73M3xqimlC5+8qg3NiJ/GeO0600cwrKaNRXOtoCOhbToAmUYEQblhI8W5ZzgwzLrNZ6VJu/ooFGoSfzXPoPMT74w8wZ9aecSrUUMlNHYW8gEnfYwIHvJF4xhz/OYzekohQoyaDMmT8QsNgO0+u/tgFjdbh14GPpxHdWnCEJ78ym6cvlspTFKkupSUp7FtTjuILEm4BBY+AdhiWc0JVr1KZ0DprC0wu+kEgQBAIvuSN5sDijcMejXpRmIFNV1s2oroIUy2oEbCQSfE4WcnzPkaprUKArVSysorPpVQFQ2AEEDTP6yYwZprbLVDHxwYvsqY2ELz5mnkPg5Ob0qGpAUySydRQbgQyvMG8iLWscWIYh32d855ivm9LkAuSFECf4ona4k2F4tp3xcFNsMKRhYK9ZQ8zFm6AdCpi/r+vi/1F8TDn7hmdqFatJaVSkBpNIadVPTbUG8qRGxtEwJID7zPmNGWc3HiRaPr4v5g/XbA/K56jVy2kvoWkCWv4A394JFvUR4tL4PEtVYamDjxIjwzmavlqjtSIIYaXhQRIvYn8w/S+HWpzZlKVYPSpvWNVSWJkETBAhx5vMe2+E7MU0oUhTpJVq6QQzlAoDAamkEki0tJ8ebTgtT4S6EDQX7UY6VYkalBuoE/O3p64WW6Wu1s/h+8epZTed7nnzMWRy7tWcUqBZixPTW5E3sBuBtt4xTOX+GV6eXmuirUZgtKjeQIN36YJkmN7DSJIk4WOW3o0uIsxh16SpOoLD6pYgGCdACra8zviu0e5A4aIHnuiN5JE/MWwfWgAizWan1TtHQgvjGR1VFdtqfj1n+/3xNuO5palU9gYAGNSqb/AFBYbySR9Nhinvn1rUWewjUGvMEf3P1xPuH8IFQvVImZIJ9LRf8A2zb1G+wSWj0rmJ/MwbsRb4ulZSemzM5AkgGfiABteSzC8wAvpgQci5qagVKue6LFST3FXQTZg0AyCBHnDNWzrU2qwIGjQT57oY3F9gp+U+oldzVOsWVaYIYlQA+xAUGVAFlkgeb6YtIJVLHGOJYH5eBGPhHF6aE0axU+lQSVYE2NxafIMbkYZ8jkalN1qUKgZNtJvbcQQRb/AKwj8P4f1Kih2hp7WpDafM9pABtsSLzM3YuF8SzOVcJVVqqeHUnbxIMx8wf+sDXJg5Q8yg+saeP8nisBVoqks5esHaoQbeFB9fyiJtcXxNeP8ISqwdIR1AbUQtNTBhUCbtcESZ2gYr68bIy+qigqMdlLQBAJJJiYAHgSTGI7zLzlmK7szv8Ahk9qhQIAMgSO61pM7+k4MUBlWxTyf2hOn0r37gOh7zTyLk1f72tXUtZaLlx1CO7Wr62cW0yFjcXb0sK4bw1lArVOoOq7BajNUGlVvBakJ1ADVFp33BwdocxUvu7Pl0Vq2YorTekzFhpBCAaZm5LkAXOsE2GBvHHzQD9RqRjqOwVdo0o5gtsAV+dzc3OrEg494Iy7eDC/KeZGVd6lNOpmXTpis1SqwlnVtGipFwsSfVfQyWil9oCZimqVqcLpcVaoiFdSwCqpBksFkAX71xOvvWbWpINLVrcSQQFepA8G3bpCzFmFzOGDhXFXoqqOhprSGnUFDdM21EyfiMg9QgWM3G+L22AeDLDbxiA+JUHevNdXTLEOUJBHU0jYjxHpvIie0nGSnwfSaPQDfCNQHeQzAmxIkTpb9Prhq4llqdVlqSraFKAV6o1CfK00GkESSJuSQTI3auWeI5cs1PLMisggAwzEjYuohlG4EwSXME4vRiwfLwJc22A53T1wzhKUMnUOdKKjIUOoagQ38sSZ3ibyZAjEwp5zK5NdVLqV2ZzTBZBTQU7aoUeW1FZBPmLmcUjnKlma6mgzZMmQZvNM6GaCrSQWUSDb54+5Hk3Jj7qK9XqNl1cgWVWMBmd4F9PqT5HpGCVCJ8g4mochd2Tk949p55Q5Mo0Mw9c0iruwZFm1NlDBtN50tqsLjb0GKIuAmd5kp0jGqIAYhg6nTIBIBXuHgESNRUGJBwcGCh9IGzFuTBPFaStRcMdI0/Fa3vcgYgnMlcCu9JTSqKCJ1VFUMNI+G8WncEmQfEAX3P5bWkbwQY+X/W/zAxPOZOXnbN1WqIyZaVg9QTUmC23cB+XR8zNwMD3kgZxI+kn3DuHVMwSGJ6FMEuB3EgSF1OvbU0E6oE2mTJw28Yyb9EVUU0jUHTaSZDqYVlmCA4aIsLmRAnBLNcD/AA5MU6ARwHpsAbhTpCwZgSpERHywsV+L5hKwQpryqjpuLkxBGkknuIUE7+9pgjISxy3HsJorbJ05XelQQisVVhYyoAn0kCQYuC24PmSASbnGuKKpQ7kcMVKi9zAtF4IPaPECLiNXEa/D1pqM7l1q1CR0mKMWrqbiCsNqE9wJgEzEmB4yvOORq5haa5IJ0gEEgiAOnAiBYAvIIvCn5aCpa2NhMrhs7Y1cq5J3yTkkkVCSovtEbkD9Ynyb4x8wVhl6PTS9RzCqIkkkwPYf9fPDZwfjdOusJIIFwTJ/Xcxa584H1+AhqpquJIHbM9twf+P6emANZWjEWLyP+JquV4PEmvFeGmjkhYGrUF/Es8XP1I8km2+A3EmJfWxlKSoBc9va0W+VISL+R+bDDzRnjWzYoU4hBJbwI0iB+ouPbxfC9xNXSvUUL2/ggA7EKxJWNoM6f9o+WOozgbuzz/Ilc7TN+VyNOpClpYgGQSJ9QwYmGWBO/wAQ3ucHMnxqpliFrdye6CYHuCP6evw7YBVsqdaOj6x0lctESSWWSD+aFXUDaQx8nDLy7n0zC6KhkzAMfSfYT+mMrOs4yJJ/3HEe+F5uk9OaREkWEz+wnx7H6xiU83/Z+D1q2tqVFFZ2AAKREyDLWnYTPgD8of6HCMunYWiCrkSVIFxqvuoO/i0H0Ml4jzua6vQOtkqlGqqo3lBqE3tq1ETNyD4uz0xxWMjE0pDs21TjPc58Mqplq4dkLUVDAKrFWgAhdR3uPiiCQSJwKp5qq6vVZ+6rTdWnYB99IEQLRHsMGeUuELmqpoNU0qqk+NbRAAANpE3PoPrgtQ5Hyoo11FdnrUtUBTItdRoAJJaRsdzbA9mrRGKt3x4945up04IU56x+sSG4nmXB6aMdaU6TCPzIoh5mxHk+POKNWy2aWs1epRZUoIKddnAVKq6yNQmzAUy1SRsLfmwlZbqUx0mRkKgAgjSQCPeIn98NfO/PL5jh60UpdMRpqBpMhYiDa217g9wOwkkitxz+ZizU6E1KGQ5gnhHHBmMylJaooqEZOqwJStb8OnUVl7iCdJJ/mgybnMx98yNFMvV6K1qnUKhQnwKQAoqwSX+L4pgafOyNmuO0myrCmNLuaYiJK9NVJYgTuRAPn9YY+E8fOYyP3aui1YvTdzJQwIIM9sEsxNy0gC18cQK0JxiAqrEge8wcQ4i4r06mtmJp6WRzDppIIBI/LJOn6xYzgj99rOyW7TGqWJBI7gpkK0GJiLxYm8CM1yOS5CsytuL6iRtPqY8jf0GHCjk6VGgqpqDAaQGVg2+qTPkGY+e0YAutQbSOTGqoK09PHPkwqmaqZh6JdardIlqrjtJ1FdgpUqJQWEyoAIxUqTSAfX0xMeRVIZuvVcox7VsBqHmFpgxB+LVAm+8ingYbabJrBJzFduNxxB2d1aDo3+vqJsLm07EH0xJPtIyf3msDUzHTywTUKInqagpYhtwD85geMVXi9ItRdV3YQNxEkXBF5G49wMTqlyS5zj5qq2oDtpag7WafO5azSBEE+dV9G7kL5MD8l8aq5nh70tOo0HAAAOwYNAgT3BfJN/nOB6c0B26K02aqXbpLHc5cnSCPCgMZO0HD1V5QymWFXL0ZDZiprKlmMFrAQpXsBkjWSLmbDGPlLlmpl8xUZioXV2kkAgeYYqY2FoupB7LTg9Cu2TKN9Ir/AGi0jlamUTpisKNDSQSsCQNgH1jabgRO5Gy/wanUzWa2M2EmJA0koO74vhI9Tvim841cvm6yU6b6q0aYVSQbEwCRE+TMbTe2AOivQV1oggFSQIJOx2M/ODe5HrgLU3lSVxz49o10lS7d4PMMcp5jRWXUfgJmIAgEiYP9/LD5Q4sKyPpIYCxZTInyJG8G1vRvrFm5iqZfLGurBlq2UOhPxCQ21gfnuGEecGuSOca1FU+/5umaNZPwaehVCxEnUALDaAGBtG1raep0qYHzMtUwdwRC3L/BtearVWG7R62WYufUnV+m0YF8V4f1c5VAmFAWPYzf9fP7HbFC4Nncu5K0WVrG6kRII2jcGSQR/CcCv8FP3yo0QGVCpA+eqbfIxOFrpZUQ57Ix/TiD4BGIjcMyvSzPSLWiL3jSbk+l5MCbnyDZm/8A8QabCrTYr3TIOwP9b3/8X/cw8tv9+oPTFu4sfSYj9x77jHTnDmauqfdMvSYVbAuwgn1NNTuo81WGgfzG2C60Nh5OOOfvIVc9RS5t5i1ZgUg7k0ldXg+XDIyqTtrUoTfSpTVA2PHOcGqigtWmgakFl3XT2kCIPcSFUCFmDAEgG5C8qVOk1Q1jVWqCWdgNYgmRqW7EHebbm4wcXL1eI8KqtS0oozS9ZJ0BaaUyT8VoZijaATH1OD1BJKeAO4RpdUabBsH7z59n3MNIVmy4pAvWaRVkbKtxMSdiQB5OD/AeVehmajq6N0gVHxAy/fLmT4beNsTbNVFCMaQkos9v5QPNtotfHPJl+mXNWp+MAHOs9+rfVfuv64XW6QsWZWwDwfP5xHN+m33dgnuE+O8ytmq/X6S6dIQLPhSTv5ksfHpgxm+DVPu1I1EQKzK0I+sFN7+JMCwk+PMYC8s5UV8wuVbsdjAJB0t8iAb/AN+2K5leVxTyq0JNSrl6YLAGTPxgKJn2Bi5i9owRbQyVj0x11MbdVWu1Q3HmTnhH2c1PvArF1NLVrgCZVRYTtLTbxAJnxjXwLg2hrCFZzpI2gsb+LeRcWO4wUyWXzqjpOjK1Rj2eNgCq+wMrAsYJvN2bhnA2y9Hq1DpGpJYbqrMoLXFoU7+LyMCgaix9rfb9BAzZWazz9przfJfaAArRG+8+25EAes3wm8WSnQcKXHUYyEP5tiYJ3vaQZBB9wapSpooJV5Qrsaha/rLEkSPf3xCeP5CpS4nmsw4joXpNfvJUEEHyAJO9tvkd/wCBUrbhmDLqbCMZlB5H57oZo/d0QiB3DTHsb2JPjbaPmaMMQP7J6ZNejmmClixQ6JUw3YCQO093abblD5JF8XDBAAMCCvjMyDH0UhEeMfFx7GLSs/KgH/mf64y8Q4PTrIVcb+RuP7nGzH0Y6dAHB+SaGXbWAWeZBbxebR8v/F8HPuqzOkT6x8v+h+mOgx6xG0eROyYHz3KeXrBg9JSHMkQACYPgCDud/UnfAyl9mGQVdIo9uotpZiwkxNmmNht6Ya8fsTgTsnqYeG8CoZcRRpInuqif13xs6ImYvj3j9jioPYnZJ5nw0xjg3D6ZZm0LqcAM0CSBsCd4HpjTj9jsCdFbjf2b5PNENUplXEw9NijCTO6+J8GR7YLcA5dpZOiKNFSqAk3Mkk7knyT5JvgoMfhiZEwV+C0XSohpJpqqVcBQNQYQQYjxhQyn2OZRFpoWqstNiwDMLzsGIAkL4iJ84fsfMcQD3Lq7Lypg/I8CpUmLIukmNrfCNIPz0wJ8gD0EeszwZHcPcOCDIjcbEgiDAMX9vQRvx+xGJTMEpy5TVEUF5T4GLEsvsCZsZ2ONlDIhUKsWcGx1mZHofEY04/Y7AE7MV63IdLZKlamtoVWBAjwNQJ8Dz4+UfMj9nuXQy81N7MBFyCbDYEjDTj8MVwJMXuBcj5bKR0lI0jSoJmBKn9ZUEk7mT5wxAY+Y+jFpE//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data:image/jpeg;base64,/9j/4AAQSkZJRgABAQAAAQABAAD/2wCEAAkGBhQSERUUExQWFRUWGBsaGBgYGB0bHRsiHR8eICAgHxwbHyYhIR0jHx4fIi8gJCcqLC0sHR8xNTAqNSYsLCkBCQoKDgwOGg8PGiolHyQvLCotNi8sLCwsLywsLCwsLy00LCwsLCwsLCwsLCwvLCwsLCwsLCwqLCwsLCwsLiwsLP/AABEIAQsAvQMBIgACEQEDEQH/xAAcAAADAQEBAQEBAAAAAAAAAAAFBgcEAwIBAAj/xABAEAACAQIEBQIDBgQGAQMFAQABAhEDIQAEEjEFBhMiQVFhMnGBBxQjQpGhUmKx8BUzcoLB0fFDkuEkorLC4hb/xAAaAQACAwEBAAAAAAAAAAAAAAAEBQECAwAG/8QAMREAAgIBBAECBQMDBAMAAAAAAQIAAxEEEiExQRNRBSJhcfCBkaGxweEjMtHxFCQz/9oADAMBAAIRAxEAPwC1jH2cfBjJxOoQo0mGDAi0zG4gXJImwv8APHTpsLRjlRz6MYUz9DH6kRhb4jzQNJAkmIKgRPuGggTHm4k2NsKCfag6FEqZV6Hd2szqwa9y0ARY7w1j9cULgSQMyr1cwqiWIA2v77D5+2PYbEHp/aTU69Ra7dYU6j1KLKdlcxpsPAIAJuJ9wA/cg85rnssAwFOuxdW0liCV0mQSSRIcb+Zx24ZxLbDjMe5xhznHKNL43AO0C5/bz7YXstzBTXOV6KsydEqanU7VOsADTJiBIabE33ucEkrZeqppKQtjBsGv5vfUZm+833xwYHqVm/Icdo1jCOC3ldiPof7scbKlUKCSYAEk+mI2qj78KdGqXZHVSVmCARKLEBipvJIiIv4duMcwGhDVRCk9wPpBPg2mCsCbmmZ+KYFgM6MtPitNtm9d1YbGDMi1/XGTiXNeVy+rrVlTRp1zPbqMCYFrn6C5gYQOZ/tCrU6rA5OnWy4MLUR2DFb728gmRtvhZGfpOrFyXFQd03JBsSffAd2tC4Kcw7S6I3EgnBEuqZxCgqB1KEag4I0x66to98fMpn6dVQ1N1dWAYFTMg7H5GLHzj+aPvbVadLKs7dFC7aJhSS3p5v8Apc+Thy5IhM3VSpWKZV6Ko516R2fCobwLsLeuNBq13BT5nNoLVBPtLWzRvjjQzyPZXVvkQf78fqPXEU4zxLMZLin4LVamSzPTABdqiSNIMMSQDYmx2I9IwzcW5jKVEpZZTR0N3MRIY6TpDTJAO3vO9hjW29ahloItZPEpNSqFEkgAbk2GObZ+mGCl0DHZdQk/SZxDM7z41aqxpwys0sHZoLBjpAC7gAi5KiRvAw+8vZGo1JWzdLTrQsV1EwBPcCG/MIJWbTG1sUquZzyuJUgCPk4/ThP5hyucSh1KdbSEUnQFuLEdzySYmZAtA33xj5O5zeq60K93O1vQCD8j6/zKPytJGZGI9lwMeKWaVgSrAgbwQY/TC/x2omXDVah1UJ1VVJGlVAAHZ+a949vPlN4vzmlPMZOpkqAP3kg2TSWSxYFRbVp8mYgb44nEkDMqwOPuAnLuZ1KAXVm0xuAe2YtMyLyfYe+DRGJ7lZznC1zDnmkIpILkLuRuY8ROGOobYXshkBVdnOxYx7ASARPkkk/7PfFXz0JI95h4NwJSWZl/OIB/hkxt+Y+T6x8scudORqdag1VaJr5imnYnUKhryQJsDcn3MTOBnMHN1U1KlHh7U06crUrsNUHUZVU2MMGAEEzOwuULMc4cXy7FxnuuF+JdItG8o6Ax8rj2wP61e4oTzNUSw8qJh/xurQQZd+H9MjtYFW1wxg7gm/qN/fDbyXyt0KFUu1WKqtpvoIDCCZAaGUG59GB2JAZOWuaqXEsq9Wsy0zRE1l8AfxgQTpN/No8jfl9pGRpr93VSRZtKExTtAktqBBiBIm0YpeSKiRL4y2zETuNV3oNTVtLMVJYuxgLSVgHMXKhXmBfUoAw08tc0jMZGKdROpT1AqkgJP+UWBtBIMwSLwTNjNOZcxprUUHwiwDMaiQxFpkMygrq0nz5w9fZ3lmyyZmpVQ1BmNKqSFWrUcfkVCx004JY6goEjxtlpgEUEnsTEglsCK3DuIUHhNRRoK3MaTqBqFr3sQP8AaInDZ99y9XL0qLM9QKGIFNTUeJLILWhZU72AIFiMAK3LeRBes5JYN3UlDH4mCrDECQPWFF9vVry+bR6BylECgO2o5JGrQBqNkWAdMEyQdpGIIRclTnI6m9aKGw8D1c2Uo7NA2kQwHuD/AM4+co8vlf8A6twjUzqinBlfBMbTIJ0/OI2wOz3GMsyFUYVD4g6v3A/pgnyrnMuuVqrmKkHulGYxBH5V2JJkH3+eEjhlqOARk88c4j9hmvKczRlc5la7VadOiuqsZV9AgdqjxcGZa0Te8XwDr8INKqcvWYNEERsZG/rPiDhi4byvSybJWq1TpmBMBVkWE7m1pn9icAc+ivnKjUDrUkRqlvAmCTMTt7R4xCMu4isnbjs+8n4f6jEh4Y5YymXpOyEMRDMQHbSTHaFpmR1CfI8CwJwk8Wz8u60md1AZWOkkKoO7aSAYN5Fhq98OGbo5c5L7xYOjlWp1ArqWEHtEBrg7SfO4BlZbMKlOmUUaWYQrEiWkC8EFR0yQSdUgAECww5rVgqluTFGuC+o2zj3Hme+A8FzdRqa0adY5YsBW6dcGmFN2cEjttJAbV6b4q9PjlPLolFYCIqoinYiw3a8xJI/lMjuEKPCOeGam6h1pmQwpqFQkkmyqBDK3qsyZmMDc9lGrMepVY9OKji0KTsCTa38NgMWXWKh2sMGAbMjIjJzh9pD0yi0dILrJ1HtAvLGNxBEi3xL6GMH2c01aq9eH/CgkFQqgtPcBZjaTLSd5mcYuO8u086orIKypSN2FJi3rPaW7SZMm/n3JHgHOVCkHy9Ki1ZhIfU66yYGo+rEDzp/LAgQMFBwfnzxIKmBuaecH4jmszlg/Syy0iq2BJdWUknyZ7liQI98DODc3DqUsoMnVrmlFNVSFftNyQytEm5mIgSbYP8W5IJRa/DnUGsdZqAFSRBBWD8N9wfRp2jDN9nnAK9BXbPGg+o9jBWDzeQ0qoa3kAkXkxjUcnmXOMcRo4cHR0SohhhYhRpX+FZW0wI+cRvAPDA3L0kqVA4cMUUqALRMGWE72tIG59cEsaiYzlgM3EqeXRkepT6mptIBF5uJEyCBEgmYBO23bmPiJoZd6gMEC1wL/AFVh+2JBkermHXqBwzMQCCdSgnwJswBFQAQNQpHT36sUYywixyxxlKbJTq2VhWpVXP5WdgyVD5iQJPsTjfxHNs8dQfjJbWN2A/ijcjafI3nHTmTgaPU1aulmoXr0qo0hyQCWRrrBMmCR7emAbU6idpBjxcGPYXv8sKragX3Duel+HqFG4jgz7wTipy1XMIvw1qT048Q6/wDGLPwykub4ZRoVCepTo0mJtAMHQGBBtABII2IOJFwTlp69ftDGwE6TAsPQGJ3jcz74qa1F4fSCMTrDoa+oWdKsqHWbwrDQRvBYH4lOClG7g9Yi/WCsDIPzZ6+kROc+Bt97y9Mh1cG5J9ArNdNgLfDYSdoxk/xxqcijqqhVJOtyQSi94DNfcgwLCBv4aM1zupqdM0zUqH40Kkt4IQgCfQt/tEHRhl4Nw3KZ6k1KvlAhYEjtAi2klWEEOBHjYW1aTFFoyAngRaxwciTbh9KuzA6Kb9PSdJZgCavcjbQb2AIIn1mcNWTrPS76cUHMrsalQTuSdOkFrd1+2AonAPiHLOa4a9VqzKcsczRipq1OUU/hgqB2gBRJMXAAmcF8vxcM+mSDUeoBTYukXlJKkFdQJAmblbYB1CvW4IH7fn3nBs9wpzOtN0yzUkQdRitSoKXTJYDuJGkMJub++EnjRR6qU6XxEx8gMUxKLVMggHTeVZWAbpQDqA01NMK4BKl9JkzaZhDy3AunmFRKOgVDpIV2qsw3YGswALEWhRCglmggAknSl39QnuMaNeaUCAdTxU4M7JDu7KkgAsSotaB4tb/rbB/lrlOpXy1OvS0AtqBDWnSSJ28xg5x3lNmR9JFE1UKgSXCudvhWd/AnfHnPcbp5ZEyuXMJRUJM+nmQSJm/ggyCMCmg1oxvHXWPMMfXlyq0+e/aZszyd+F2sgq6w7KCWptClTBCyphwb2JUfTNm+QKj0KwqKlIFQoKNqtZSQIsAoj1u0e4jiHNxpanXVpWxMELO8T6+0YwrzbnDUpaHDAml1BYo2tgRTAFy0dxJNgfGL6Zt5BZcY4HMA1dTVtvY5JgfO5Wa/Qekyv1VopCsoCosalYGJMNIk2EeLmeX0raEMrUU62Aj4+mxUtYQzCAQIg2kEgYaucsjlKjlq7lIdiulmVwWCkwUDQDrcEReLREj3wrkwCgXp1+whvuoRB+GCwaQdbax2hYt2zMkyCLad42pj8/BASQp4mVc33IRrZ2B6Sk1SGJG6GkugmLxGr5Y4UfsuqVlD1SMsWIaooAey7MpJBR4E72mCDGFLiWWpUHpUyXYiozCsjtTV2XSSoCkiabFoa5tE2gZqmarUqdVKVV+nVVlZdRuDvI/5xamoULhuYbRo31KlhKzw3nnhdKmaVJwtGjYEIxXySQYJYWJLRF5kg4ZHrAL1aeggqNJuVKxIgrIUGZsDNrbY/mlMyi0d7ENb3uP+sNOV5uzVLh+VyuXZVdF1NUYBtMsSqjVIspg2PptgsXDHPElvh1mQqcnGZT8xxtarU6yApVp1UpttJV3NNkYidmU7GCQrAwbOQxLOTQXdS9QVarRUenCAkJbXEEC72WxFjNsVJcbKcjMAsrattrdwFzfSDZZgdiQP1sLQZv4g4CctcJRKdSs6/CLBQALDwIAmfEC5JhZ0q1cXyHWpMnrjJy2n4JQiCDDDa+KkfNK+Iqvyj95k1KZqaPyNVbc3gOZYCCLepPtIDM/Z45qoDSp5VGYKPxC7MTsBJ3/QbeoxV8vo1sV82aIiR/Q+PeMDeNcVCuyTpcIpU/6tZj69ONjfwdsZvSrcmGUa22gEJ/f+nUXKGXTKNRq06bIAULnY6KmmmqOCBBACxvLA448byH3nPlCNS0h2/wAwJpVEU+wqz/tU+kjgOdRVWvlqxlumXWY7omxgAEhhEgCfKoysuB/PTP8Ad9dNjprVtDMPzKFJAn0NyfUPEYqzbftIqRr2AHf4YB5g5Wy3+I6VzlNKgKlhVDAGfRoC3+KxIuPoxcz8SrZVEy1OqrOy6iUsFBnZvSLlrSI+q7nay5hB1GaGLR2yFj8qf97e04XM9mWHZJNgoPt/x/8AGMHsyMLHVPwtaj6jnJH08zZlMstWqBRpZjNVVN6grGgin2IuPaWk+ngUJOL5WvSfJ5pK2UrNoBrOUqOSrBlPVF2ggDUw23g4ReG5QUYNSmlUxIRpK0/dtxJ8yCfY4Oc455HpoQFDq9OiANmNSzhQPC2PtYfMZdW3qCsDKniLtZpXXNj/AHla4ZwVaS0wp1BE0BjdmHuZi5vYemF3McwonF2p1UgrQHRbyRZnjxfYee33wW5U48tf7xRXfKVegT/FpUd3znUD8sCftDyJBpV6eWavUpkwysq6NvUyZ9L/ADHlueF4ixMZwYA4v9q9GpkKFfpspq1jSqAEMaJALaoIh9gQCB58iD65i4HRq1DVCAOwkOpALWkE9OAR88KnMvAsrRoHqLVR8wRVFBGVnpnYFREQbnSYkEQxiMOPBM11glAJ0xTAUu3xTBgFR+bSp/Mw9DuQu1yWWoPT7EN05SpgzDiBuYOVKdfK00FQUhSFmJ2JYaiRYatIiSbE+N8LdHg1NdVem2kKSAVaCQIG4gyYM7fvGKDxTlWoRKpqtIkT4ci/r2gfNhhG4xwV8llqjl0YVKwhVYMwYTNg3kaDADEENMQDgDS13hSCSMf37hb31r9czjn+aD1GZ6eu6NJY2KrpglpJsJJkmS2++DnKfMrqqUagWpRazKQCPOymxnxPz8YEcB4ZRzFFhW7CG7XbYHusdhHce2RsPps4lRoUGWnRZYRYHdJvB9ybQfr6DEvaN21c7p3p0hM47Ez/AGic1pmV+75XJTRoOdNcT8Q7W0QIK20+Z0jaBgBy1l6mcqjLzpMFiWBEAe3n0t64K8wcHzSsrrk30OAwqJ+IrT5BVmCzvpPzkg4wcML0q9OqWZIYaiu4Ukao+k2wde7FOsHHH3hWgpPplqm+/EdsxQyirQydWmpNPTqZVgExBMiD3Hf5ifGF7juUp082aVBTpgEC8Sd4Lbj5f8YY2yuWzGZZ6WZHaAzXBG/gm9tImD4APsC41zEmcZOzR0wRvMz9NrWwm0+7eMZ65z7n6Tf4f6ot56jr9mnKdSnVOZqlR2lEVWDbxJOkkC3je/60kYjXIGXr084jUGmmxitTLWKme4An4lN/cSPbFlBx6fT42DETfFN//kneczJns4KSFzJjwAWJ+QFz9BhRznPVCnVZD1Eqqgdvwyp0mRcMN5g3ER5uMNnEMsaiaZIBNyNwPMHwTtPiZG2EjnjgWXUU0Y06eoMECqBVJNjBALEQQD6zecV1FhrUtFwhTh3NVNHKlW0mRqj4Sqzp0+5P/ueJM4Dc9IaypWoSKkMumQJgglTBvDqpBWSrgWIY6VnhXFGSt0qhOtT+GWldTNCrrB2NgZO9z4gFqYo0GSs5JCSNROk1CwIiN9IBsoj1nCoa11YCzozUIGHEmZr16lckU2FSnc+QCbH5SI7faB6YsmZz+T/w80azhgvaSkkip8UKdtQMzJ9cDOb8pTXKOaa9N2dVBAiYhyQYEQFINrW3kk9uD8NROH6Mz2dQRTMjqTuOmjdtNR7yWkl4JjDIHORLUsEZTz3njuINfN6RCkwAQDtafScDCFqBpYBgykTeImSYvEEyB8/GDHNPCBk30tU6nZrLWsCSALACbXxg4Lki6hisayTtsLaSfaMA7SpOZ7dnS9AFPYzMZ5grsOkVAH8Kxf6+Rjtw6r0qq16pDPS7qNHcBvDMPCqe6DdiANpxr4rw2nT0VGZWTqim0bww3HyONmX4Ll6daNLNTVjLE6VMG3iwYerKR9QcbImOVGIl1ZQZSxs4/Oo6/ZBlGo0alVyJzNYQG+J4MMw9bvJt4xS6jgAk7DADl3gdNEp1devTTUKTpKqACJF2ixvDR/XGHmbOs1J2OyqCEO0vZAw8n87TtZRuZMez0q8meebDv8sy/wCKcMqZioYpCtUDA1SRvpP5ibWG9tsb+E0aMVKqo2g9xLJZ5uCpWTvB2lSW2kjCNwXgaVqqKxZ1rsQUN10qSWZv4mbTZvGqBEYfeaqxqZCsaI+AEADSsaf9bIqrEGdXwwRMjA1NpsVjLOACBFjinOLeGYATCqdRO/v4BN7e8GMK1bnJqyVLIwtTcvZgH3edQUeAJm4Nox65VpNWWqc0AqsuhWPcBIafpcexjfbGPiPKFGWCBmDOWJKgAA7BQPCjyN/6K0tVbCHJz/EaikPUFUYPcc8twOmwZMuRpU2uDqlQR3Cxm31kflOPFf7PKdE/esyxciIVSReWi4IIIIRgykMDqF5jBzkDl8JlEEt2khTJ+H0+I2Bmwgb2mSRXPPM6pRfokZpSryR3ojKDGoqZBDDZYAt6yGVNNNf+qvmLrbrCPTbxCGQ4hVzFHNwXL9NtAn1XtgD1ERMSbxfE0zuTNGkKlSFUoGBNgdQlVHqY8Da/gY88N4hxCgqOlRlZFnSkRVRpGpVAgsoItH5J8yT+S5zGpPvIpVWDKgqmgGqaZPeHAnVpI9IImQDOLuyOQJto9e+lBCjuKR4eUKCopV2Goq1iJJiR7i/1x2ynD9WdytMhtNaotJo3hvO24Bm+C3PVWnTzRpGGckdQwQaZIQjSQApgT2+fAFoM8F5sy6BC1ANXoD8N4DvBIU6gsBX0DfcARaTjPaqv83UaP8UzVtQfNxzHDgHKlDJZgSzs7A9NnKge4AF9XufG15w5DEv5UfMZjNpUrd1klvHat/hkC5PnyJ2GKgMMawAMATz91r2tuc5Mx8SrFaTsJkKYgSfoPJ9sJfNPKq5mjQdKWqqJBqLKlBcsQiMAWJAHdMecNXMXFEy+XepUDFQNlDE32+ESPn4xIOJ/aJWQitQep0dijgwxF9QBEgmYnaVscZ3YI2yK03nHUycTy9CqzUaLZpqtM91QN1EVh/E0hZBsQp+Uxj7wjiBquwq6S9JVSXPYvxksF8jSoMmI2x7yXL6ZjJq+XV6bM5eqtQ1QDYyiuE0qms3EyYAk4F57hbUHp1EFMshkhKemkVtI1N8bEQInz4N8LLKVHyZ+3/cspKnOI+cOWm9Gg7NqWk9VnfwQig9ogQAWEAmBAuJwI419oPReonQFVmpgrXWpqVARGkBd0XUVfuu0yIx8HF2rZYMAXpMSlWoUhApg2gzYgSdx7Wwk5Pg1VlBVCKbIywDDOrHciLAqNx7iR41pswvzcEcSznPC+Y+Z10zL0qmcopUNFXNdQdIqtM0gRIXZmMGw7yRGOOdnMaKyNSo5isSvQSppbeBpmLMAO0kH03AHTgnAaS6Fd3NZgGBLsUqNG4YEEGLAEWjzhg4Rk6VOqatWlTq1QQ1AhzUZd790aRtE7Gb4FXVAsQx+X3m9NltDZX7fpB3Dfs+rZukEzVN6AR6ZGrQwZVbUwXQdQZoAlxb3x4z/ACzrz7FRdKhIIFxJXyGUnYysqJcGZLEHOLcczBkFkUfwwSR9QR49NrkkAHAWhzhVyz6mRWiA2lNvitJvqgn9fON01tT4CytvquS7yh5yqMvlDrJaBp/MSxYwBDEmSSBBJwA5krpUoZoU2DFOnVgemhP/ANRP+4euDa1aXEMt2ntbS1jBBBDD5EED6jA/Mcs06LZitMI9Igr4A0KpP/tprb298bagl14HyzBMD7xT5Mzapodh/lVKlMn0BJX9LKfp7HDnn+D1WbXSqEqTIWQNMmTBIxM+Vs2T1UYGWNvGolQRJ9Sf+sUXkXjDVKbUahBqUjEg7rfS3zIF/lPnA2kfFjVt0ZLzHnOXICKzDWYBbYE+v13PuR4x8fgfRINVdUxBgkTazaQTG4Nv6DDTnskhqJVefw5IvAExv67D/wCcKmf52Z6jJS7VW2ogXbwLm5Mg2k2NsEHQUBt+JoNVbt25hjifDq1fKFKNRstUlSrDtJ0kEgg3Aba9/JF8TteCZnLnTRAZpKq1qb73Uga1qILmSBEQD6vGR4xXorqzFJxSJ+KF7AfLBbgTckgQPljdnuH0WbyjtJLKJJWL+tj7eSffE6qlrANnjwZiMDuR7MZDNtMJRpqFLkiYjUF7UDaRJ/UDxEYNcm8tdPNBnLOVZupVIBClSGEGwAqLYjzItbBOvQUVK6CowQtCSACq37RImO4x9PIx14xxeiKSpTpJ1WuxkiY8kggn3G2Fi6gBijePbz+sNXRWEDA7/iInF8lSq1cwaKZiVquHqvUC0iFa5MnVNrwJA/brytmEemL1iFadARLn+ciD79wjGelwWrXzFZqdPLlaISSQQoeoTDFRZ2nyxgCMMuV4JTp6WSqT3IrOSR1GqFiXkGR3AwREBvK7k3uvp49+RBCpRyI78rVnqn/05B1VDphwdQ03I7gV1A2HxYchhH5DrKtVkmoGddRRwG+EwfxAJMGQQf8Ay8YZaNi1IzMm7mDiasaTBPiMAGxiSBNwRbe48YlNf7NXNZauezNOkGftQPAF5iTpE/LFcrsQpI3HoJ/bz8sTDmbmJqtYKq9lKCKrjSJNiPxFFrAHtM/vjtQ2wbvMujkZEKZio4ijSUUhVY6aogk2eVuIDAhRI8WG2F7N0XqKNQhNa0yKYVXdgBq0sB2wbARbczjzmM29RGSmxdrPKIKdJPIbWwF7TKi+4tcgE5nrU2Go9ZdZYOitpLFStmIhmIJ+FSPMm8pgbrB3z7S+UB5hni8Jl2p01Whrq6KqhtSnVALibiAQCNrAj4WginLtamzrTQVTTdGVVqfEFs2kOd7kHYbxvcFwp8tmGCuIZhpOpYZi5Oppn8omImCDvBx34M+aXNPSqBj93JLVb6WXuIJP8ynUPXU1r4IVRaCLOCO/rNnIwCkM5DlytTqBHZYCliukHpa7kSTBI8R5k+LlqFVQPwxCEgA+alhtO4INj6C1oxofK1GVQf8A1GLVSf10j22H0PqcC+auLrk6ckgGNNMfwqsSR7kwPa3pjzzsb7Nqj7TUfINxnXNqpENv/KdjGwI7iR6iDvcbYVOYOGCZ2WwtJv3b7oZ2Mx598GOX6LHLrUN2qkf7VMgfsP3xral1aZYKG30zvHiJ2v8A0m+Na29FuD9JC3Z7i19nPH3ymaam7fhOCQJECJsLmxO3/wDWHn7Rea6a5c0UcaqoIMHZYJJt7W+vuMTPM01LsSQJ+GCSTfftNp3gX8k3x7qcLasGrTp6aiQdgNwP9UQTvYIPM4eeqcYJwDByAzZUTbyplClXQymVakJjVDKtIGJsLgifYe+D/KFbRxZhLHqU6lz6KwK2FgQJ/X5jE+y/Nj0GUUkNSqe6oTsJuBa8ibk7e+CvDuaMzRzSVnp05QFQs6A2oRbUtzAECR5uRtX0nFm8yuC3Us3OFdhRhZ1E2jzHj6//AD4wsco0B16YUyAC0gwGkSSYPdJ8RA9YGNK8x5biOXK1SaNUflnSw+XqDHjeD6YWuWuMrlc1UDsx0IxpgkQQBKglRfx/LawJwz3qzZzKitiDgdSq5/MqaTqO4lWUL5JIIiNx8/rhA555gfLvRosxWj01GtRKlxYhjEgiLet/QwVzn2oUKeTy+bam5SrUWnUC3akSrEz6gFY8SCD7EJzrxbLk0zTqIUrKX1kgAiYsLSZmSZOK6og1H+0J0lbC4Aj94AFY5zMIoZ3UFdbpcgbAk/tf/jGr7nlatSrSV6jVFEUjq3tsNlPcDv8A8E4F8A42KNc9N1FFyBUbTIG8ER5v72OClLNZGjWZtbOQdaOq6gWIMgQIkA2JkQYm2POuCCRz1xj3+v51Hup9YMFq6+kFZDiDZValA9RXnvQAEsfQi4I9PGCuYoU6YU5stSr1lkozqEBPbcCNNTQQpGoAarRMqFp8WrK5rstQu9w1MS1o2C3gWG2HjinLCcUy2XfNN93zGhmOqFYG0nTtsAStoLeNsN9Imclh/wARf8SCgqDj6+8buWspopoACFEm7BpLGSSfJJJ3GDwwqcm8tV8vSRa2cqVtEqAICQp0jcarAbExM4a8NVGBiJD3AfM6k5dgNzAiAf2JGELh/B9RhUGhROnSDL/laJglj2+6s4uNGKFx/LF6DgeBPzjHLLZCnTpaC4V6gMNMGTft9xY284zZctmSIlc6cp1amVd6KvVDVVL0V+Jl1d5kwXnSPAsT6DAHjPLefOgdNaZq0wAzMiLSJBigt7VHIVS297WW1P4fX0E0wUX8QEQwJItJMEDuiBAmTJkgkoWd4mK3FnNVr0P8hDskHTqjYMT539NsA3+jSu8DPniEU6d7TjqeMryQVy3VzbUyCurSknRsNIKiyqIUBZkmwk495PmmjTqClWZw5QUqjVQA2mZQuNRZWSYloLLY9yiSWS4/TSv0y8I4kiYEDdlPhlIm1xH1AvM8y0yxp5LJU3RSQDUbSsnc6FFh7kyfO5nCi6t0LNxnsGEnR2VthRkfn8xvynHqRqhfOpgB/pFKPmWaqsHYz7Y58z8iZbPqS7lStOogYRC6mV9V99On9GOEHK5GrVrVzl1U/cjSLrTBhnks3SBJPTBQLpJJMDwFUF81zKK7fhF1FI6mUVCjVQB3dsCSoFlLTYzM43xVQNwUfnEFdH/SOByGVpUkC1BoUIVju7UWJt4i5b3wC53zdPJ5OEuGUKIMWIH5ptq2kSe6Ythe4ZxapWRwlkohVEhSh0Tp6kzYT8ABNvEjH3nDiAr55abHsRQSRszeAL2EmYN7D0wvZEdssgznPH7yoz0DF7hWSmkC3+dUNhMgersST7m3tAgWy8xcQemnQFibH3n2PzLfTcSMec+70j1ZAVp0T6CJMC5EkWG/aPONvAuCfeGatULAgsO4jUmnSdRPqTPsbCAFGCeF/wBRzx/f/EktgbR3MHAuC0xVIcAMxG8kQ0aTABEXAmbSdrEu1LINUVhsYgsywkz3MSQTF7W9DIOytUqfeeIU6dDS6rZ2gkKoIlhqtHpAEExeJxRauUpmB8O5mAdrTedzbbacL9dcQyk9kZ+0K09gxgwL/gABHTbpuvdQYWmNw0DY7XMG1hGB/GMhQr0FzNWpTy9Sm8SFPUZgbjQulTtcR4NxhjfMwwBOqWKsHMKBpDLsNht5NjjZyrkFbN5pHVXQkOEYBgpIEm/qQ1/njT4dc7PsY9yb9vD/ALyacNzIq0Mzl4bpkmoWeFWYte+k2kMT62HnvyXxmj9zq0cxTTMJSlk1pqEsfy2JmTtb4lk3ALv9pfKr1ko0Mr0KKvU/FLMtP0CKFAlpPiNx88YuHcrUMtktAqgsK2rXYamCyQJI8AT6D3nDxgyjiDO6tyD58xcPFqIo6mQU9QumkLBP5QAInxAwcX7P61Th6VUTTmAxqKjWMeBfY+xwz8q1KNI1VNSkGpsy6Jvc6gRMSLwCPU7HAzjXP4p1NEg+RqaBcAhm9lExbciASBpCr0y4LvnJ8QpviFu0KPEFct8o5x9OYqLUy9Sl2qNIkzuQuoSthbUJmxBAOHeg6QTVV6rwVASm6argxpYypn8zRHg3wuUftMWmNOYqoocHQxp1F/7Ok/xGPE+uMmY+0bMJUGm4LlQoAIbSdJYs0CJBAVSoGiozNbSTKGTb8nUBtdrG3N3KnlkIVQQAQBZdh7D2x2wB5W5qXOJIAVt4BkH3UsFZh/NpA9JwewWDmYzgThJ52ZdeXAuh1qy7r+XTbwQSYPgEjbDjmhKED0+VvMH1jb3xOuY6DZinUosWpVQp01AG0k+GDAdsxs0EbXiSHrcmorDNG4S4E/X+kVOasqAymhWdFHhQpXVedTA6gfaMLDZ91zBqOxJKqCf9JlT/AH6Y91ON6mIfT1Nn0sCpPqPn9Rhq5W5UotQfMZhg6OIVRINOCZuDcmx2t7zOFWRp6/8AU+3XJz+eZ6d2qrrDZyc5ijxPiZZO1u4Ax7ajfBXlismUBYAE21NFyNzJ3v4G2GfgOW4fUoPTfQ2s6mYjQWXVK3EECIFrGWHk4RuJ0SKr06Nk1EoX8L+WxvMet8SrraDVgjHv5kU3V3uSRnjiP/2fZc19bOQiV6iNVUNpLAdQhbX0lysx4sZBOMfOXLJppmQiusFnXUura8q63Hmx/qJwF5Z5eq1SRUqqyxaBpYfIg7fMYN08mju1CpnaTsqkq7K7OoAP4btp6WmNn1BhAF7RqHDkVqeV5/T2inXV7GLDPPGP+iYocISq9HLqtR6U1AEZigpqSx7mTuqVT7wFA+pwQ4vmVNbM1ajQy1SIAAkUwCSAB5JAA7rsNxfHjgVWhk+quaCEIjdBqafEx2IqqJMAmRsRAM7YUK3VY6yIBmoAwt4vG20D3t88GenvP0icgr9458D4Qa6tVzDGAAkHxZoA/nH6gn+Yk787lMy6uVVqWVpXqR/mHuM2ACgAkkrFtLRtjpR6D5VOlm0oVFqhXlxq6ZYBmAJtAhu2djPs1cL4oFZsvTdBQoLFRjD6okETqAHwsWb2Oyg4GFbs5J68fSSVI7mXkXh1GjlquZSmFpnZ2aBCzqdi35SSABtbbHrJ5/7y7Mg/BT81+4jYD1vv++9gb/aJTaimVXL0q9ClAVqgJ1BLKSBpUEAbyZ3gbYbuGcVptSpFgtN3+GiNIPqAqr4i9wLCSABhd8QqFYDDkwlKLMAkcTAcrFZZJLajfUR8FNRuBbuYg239Lz24Lm2XOZ5lLAKtNe0SwOgEwDYsTZZ8m/vv6AQtVZyBTUzBtvqeR7m1/wCEYSuWvtCy+X6hajWr1a1XqsaYHb3BwvcRJUgD6b+Md8LG+wv7DH6maWIxG1RmMXEeRqlSpqeEcgPqVmZqQUtc1GOqo8SBECZ8QcKuUzmdy9WFgqtRjTNZQ51gM+ljYibnULyd8VKvxgZjLCpTVqdZkJWlV0q5HwkFQTCkmNXgkfLEYz+fztaq2inpVYZmMEjQCNUzGzT9J2nD2xXDDZ1AixIwZUeD8V++A1kogs9MNeDpLbSYuxTSCIvAuAJxKubeD1crX6tRQQ7iSJiQSI7mNpBEFhcA38mOX+KGuppq/To0RpGmqaYJAGoylzvFyAQPOHDlKojLVXNsHoqFNNncvAJg95vpkr5sb2i1PWUvsMrjPAEROWeTq3EnJKVVSparmawiEm9Oim0mPi8e2xptfkoowKCR32B9XYge3a7rO41E4MDjOVoV/u8gVIpnYX6hZVv/ALNvAjBB+LoNgzju+AajKtpYQL2a07YLCKBiVwREHlrM9PNqAAGcw4UsNRk3KBwuw8rvaW0sRTxhUyfLrtnGrsulQxKgmZm+w2IP/A9cNYxNYwJxmLN0yyECxOJZxvhf3jMVqMkUqfa2mZYm7AkXubHzEfPFSz+Y0UnfbSpP6DC/V4NTzVNWSoFNRdTAXB1ATYEHzuMB62qx1/0+4forUqYl/PH2ka4jwelTkBVEeNER+t8MXAqNDMcNqJpC1TNOSw1s1gpHnSZAA9j88BufeAfdszTy9Ji5fUWJ2UKJMXJsJO+BdGi2XZXpkqysDPuIN/0FtsLnrLoAW5zn9jPRMg1aba+AP0zxHrgfLjZSotSsURVJlgSQWbzJjSDt9B6DADnriyVM5KOjqqKNSCbydQZtjFojaYxy4lzPmsykOyhCwOlVjYRvJMbmMYMrpBhhv5OMq6n3+racnGOJOj0LU/OTgwny3ljmHX8dUpkiTMSRsDHiYN8OVDkelQmrVlgCdKkWMT3NG+ojYmwIG98BOB8orDuhkVVHaDIBBN5HsYxsXiIqZSkK2pqlGo9LpnYlGtrG9lK+3kyMXW5Tu2fQfaLfiNjMQ2fp/n3gbjTffS8sZIimFWQW9QpIEATc28zYyCXgdSk9QEhjTCXJlu1lSI8qZB8WPjVgxxLhtcuOmyFQJLAsxDDuPc9lVSABB7iu4/Lh4ZkszLJUH4TFQGN41AgoTO8Wgg2jfzvW+E4YYigjA5jpx7hpr5MVqlcU6NNPzaVQAQJeUd3cnZABfze8/wAvTkVKdEmo1QQUiFA7YUoLzKr2xPbtacbubuPM5yGVb/LULWqqfzNqKw3+nSRHqxxx5M4h0FzuZIDVKZlA15LmAZ3gX/f1sS1pWncBz/maJQ7KD4JxBHFeCZjKFWzNXSX+FFYaj7hF2A9be04O8sZ2oWmlCMw78xU/9NfJEwAfnJJwR4vx6nWq16VM1BrpU6rMtVlJZlBhTfSiqQSoFzPphRrcHqUhrBqbiVe++3/P6H5YG3G1MWcE/n5+COdIrlCCMr/P+Y3818yLWRMrQLdIfExN6kfO8Tck7n9wdOgFmAyLsTuQfrgFVzx1qR5Hn+/7jBPrrtNwL+QSNjiyUCpAojTTtWmVXxNS596T5ZkYyjsd9w4AcH2IAxSOB0opdXNKKQcSGd1W/wCU6J1GB9RJMSSSkcr8I+9Zmm1QaaQIDNsIUFjv5IEfK+NnTqZur1qjKwc/hKrdiIfhAsPG9t5xo1uxNzfYRZrNOll4rTjPJ+0yca4WuVYvlnpVUckhmRamhiSYZTBi9nAn52xwpc1feKSs+pM0hKVVmEamYI0KIAAZbi94vFhr4hlSFmIUzF99O59QPfCjXOmtIEkjTHrO2M67BbkkDM0X4dXQVsU5wYwPxZjX+8E3prSUE7fhi39Bgvy1zLUoglWlmR1BmdJqP1GPuQf3+WFD7gtQw7gD1ctp+iqCT+mCNTkQlDUoVEqhB3Ki1KVQe412P6gY0FqofmaZ6tqlIBTiW7lXnCnmmZAe5RPsBsoJm7mC1thhnxAfs44+mTrAsQ6Gzu6/iUh5MhoPvKyADuBi90qgYAgggiQRsQcM0ORPN2bdx29TJm6SsjK3wkGcQ7jfMFGi1D/D6wc0pprvHc2oXHjUf6XOLvGJzzPytkKVQ12pICra2Kr+aZ7gxCCTuJDGfe9LR5l6rNhJnzP8O15s1aiqQ1AOSfyzCN+pnCjxXhyvXEMopFhsWZ2J9bAD6Hb6nBsfaNSqVehVWUEQHX4iPyxJBY/O038nHbjXFaKEVDQJpAhZRVFNV/8AVMyDqgwIGo6SfQBU+lxZvDdxrp/iOxeuQMQLwvgagNTY/Cx0+pBMgH5XFvF8fhkjQrrTC9UxrcR4G8CDsNvUwPOGbPcOSrSDJPUN1qqbBfBqRYsRE6Y3PpjfytkaZWpmxUDvUWnSJ06VphVGr4gSVdrzAmV23xhp6vVsOWyPMJs+JBavlzk8faZKWXU0eqK7hYlekV//ACE/thaqZpp6lQvU1XSVUN6amYblrAWiB+j1zRTRMp8OhnAJXzPkTvY2m/1wrpIXqMxmJWQFifELdZH7bn1i5FqYqo4iVrGt5YxIfjdauGamG0GVDSYOpl7gDJMRvNwYtOCvCqtarRZmDCqCQCQQGKaTDTvuIYbXt8QPzN8c0u5YKDATVdlh5BEXiQDb2JM7g7kJej2HV531STA1egNzN+4G97i1jYUYXEsw4/24i1ztwk1KOXztNSIDJUXyjai1/SSW+oOAVOru6EAssOD59o83Axa+VelWoVdSKVcd6nYx52n9LmJicTbj/B8ulep0Q6qhhix7dRGrQp3JAIJn4QRckgEpPmrBjT4fqU/+TDn8/mKlNOnUWonay+vp6H/vBjO8zrUpANYrMfKbgjyPl7Y/VeEq0azoBBO5+n1Pv+2F/P5JkhlsG8zJ/fb5jFxWthBbxGV+aeUE9ZjKFun41Fm9wLePlf8A4wYyfCvIMn3xnHDNADRMDu9/W/8Ae2DOVyVUrTammpavwEkCTOmJJ8N2mdiQPKzdstwOp1O2jLWf7jzD/JXFqgzNOhmHFOmtKs1J+0AfDq1RE9si58z8+tfkz7uGahmF+7FiU6naRP5RrA1AeqzgfwvPHKHMtmqVOo1GmrGnAK04YBS7762YlQi/zk22H5biFbPP94rlmQsBAPidh9PGKX4FeDANOTbqmZDgf1n7iThV7Kutr7BrT6EgDCpmSRpbe5H9P+8O/EcoAmmmFYOTaO5Ymxna14wqZlygdGiGHnwZ9YmInYT/AMj6YiNdTn0sqeZ64Y51B+oykeUOkj2DHYYpXB+K9agFWvVADKoqvD6nJ+BGZRqIgEnRAk+lpPkswq2Yx7FdQ/axGDZ5oFNJo63raSq1allog2PTQEwY8nb0xXU6c2HGIpvCuoZe5sztZFrZkJBXrMigXLNA7QBuSf7jF94FQ0Zain8NNB48KB4t+lsfzNyxwpxVWqrXB7A/vu2xif1i+P6a4MpFBA2+kTef3k/1w1oUKNoOYnvoatA7dnxO2JrxvMnNZ1qIIWnSdlX0XRHUqGd2DMEWdjLb4pFWYtv6bT7YmPGeUK5r5jMUhWRXJLI4U/5k69OlpIlVMfzWnxXVhinywYQdxfl+mZqIg7VLJ6sFIMk+AxAA9JB8RjHzGD0smzVJQUG6iaLKZmo6kGDUY9m1hJsDc22fVaLU3Dl2Gks0amO0EAwoUTC77+JOOho5etkjlhmTqK/eqVOld3VZYoFMLU7gbA+BItcLSpYVIaauBs494v8AA+KNQIytcdpICDUdNxqCHcWBA0iJtfxhmp5d5FVA7xJAUGnTuIPxb+JJGyxbfCLw93r01SpRcNUV2TqWao7VEBgEDtC9gMASD6WdMjxmmgjUHpllC6wWMOBpIv3QTpIuRb6hXo9b71HMtXYMbTCvMWTGYNAKJpqFZu6dvykjyTY721zvhez1bquy6yAFb4Bqv8pHzYtAAHxXGD/GqlammhURQ40rClWkkXg2AA8R6fPAfN0vu46dNZZgAT3STJjZheT5gC2MC7O2T3+Zlhx1AeU4DqRlU6oZGIaJeBU1A+Liw3Erv+Y7OFcEbKoxokmW1hCQQtu5QCBB9Lk/rKrdLipf7xUpuz9N6MxF46obTA2BIJkeJtGGHgvMKwrB9SkwZtpO8MfynyPB3BkGCbVcAj7f0E0c2sN79Rs5d6dSpqQhS4IqLtf+IA3n9p9MI/2ro2XzdOmF7DTarPhmao5b9JWfYDxh1bKadNeiwBBBa/gmZMf19PkIY+Lct0c/RQ1qYZ0DaCdXaWXSwIBBKkWKzf53wR8Pw6sp95nXc1Lh1kayNRqqKZDFkIhhBtEftF/IJwH4jR6jFaaz01LOBeAou3sNz/4x14jwnO66inpFUqdMFCdLNr0EU1Pc2k2M7eTiocl8uZWjlKTUamuvXGttcK9RbqyhAwIABaAGuQJMYNWvJ7ji34qnpgKMn6ya8OrdXKmobKlOpqbxKIYHzJ02/mGG3lTgBfIUVrVirOWLURYoKrSjAxGrSVYofykEAEYYhwHh/D1qZl6PRDELdahR2ns/BJgtIDAhRB1REYw5TOPVHVrOjFvw6pVdJhv8t9hZWj4lDLfxvlqmFSYHZiu3VvewJ8RMzFUsucyuYRkFapoOYBF61NVKhgY7SBMzbWfJxsotSpHQlQFKZCN02uDTsJ9w363gkY11JrAtoFZ9b1VUwKas+1SqxtIWAEuYGxmQR5U5Ay+bRKtRQSh6TNTZdLaABqDIoJN/zargjb4ch/7K7D2JppNWKbCWGQe4t5vifUgKO8EnWLEyZ8eflgPVyJd4+Inf3M/3++HPmpaWSyerL0xrq1ukpuxA0holhZr6TBi3i4AnL8LNFO4gvcsYBE+d/A2B+vnGDr6H6z0lGuqvyEHA94p5/hmltokwfX1/7x8OS7iD8QuJM/ttgtxSi1QL0wWmoEEDdiGsPU2/cY2UuX1zBpuKoR1rIClgTSJ73BNiVEmJuJ9pLr3MBmYai2lAze2P5n3krJvXrlNLakiYYqV1fA3nt1QCQDGoHH9A5ZSEUEkkAST5t7YT+XKNLL0KDsimrSpmmasGSGadCkC4JggH0t5IdhhhUoA4nmNTe1rcmY61MkWMEXB98J/Nb5mnTLVHQKSFXeJPsIN4Pp6eYDdm65RGYAsQLAecTv7SuZFSiuVdXrV3C1BoGkU7tDNMxNwF/wBVxAx1nUrQgexVPWYjVuPVdFWnmKaS6OtOpTLALqVl2J2hiIj+mFylnClWjUUnVQZWBB20AH9yAMM/KuVXNZkpXp1GUJMLO821FTtv9cHlfK5jTkWp9NE2caQbarEkdsi5J3/QlTZqyj4wTjk48CPb69PUfTAnzgnN9epmPvOcdGUA6aYp04UEG2oqX/8AuHm9yMUThPC8lXoZdloUwoAq01j4SYmPWDAv6L7YhtfNinVemoevTpuVDKVGsA+P6WH64oHJ/HqmZNPQpp00ZVKkkv2wwSAlg2kFmuSFgCxOD63LckRdrqqUA9OOPHqMOXIkKpgepNv6T+uEihmSxfWhiCLEgHUCJJE7AlvO1gbkOfOGcK01X8zkL6b/APAEn6YTuJ51aFMJMs0FvIFhIOlTYkTv9YthFcgW1lHOTBQeAYq5XI5dUejTJpMpVwJ7gUIh2uDu5JE/APWdJDhmUpVdb9Id6gNte8zGlbgiQxv6+Qc+dydZMxRYgLSZAqgEHW1VWW4kmFU7tAmPW37l7JsqyrVNOm9OUcISN1LMGCn0g2I8ixDfMuQfz8Et0OTGfhWbfKkrUDvRJ0g+BYQALQbxH6emC3MRULl6yVPylFRwOna8sxKlDeAQZ29MAeDcYtprBSsfWPbtuLCZnxO1ivEuHrXy5prVfpD8UKoDsSoJ0FTZgfHuBM4zU7SQ3mZiL+bzpoZmkzoelUzAqhgwqBajIyMNQJkNIINrg7Y4ZmnoNOqhUVUbrGqwkUaFIt0xEi7nujyS3ywOqZdqtLsCLUWGC08u6wwIYBnBAFwPGBS8W1qaOY1ABk6igiXWkpVV+rKu3of4hgitGPKnkdyrgCUnO8wnP5LK6alCoahIr0FKOWNiBfUqsAZKki53tgLzNmGpUAiMWM6AXEMFNtL+y3IY+F9iSK4RwqvTpZg1KdNaYqoahUNAOk/hl1PatJY7lAEtBk7D+McZ6mZpqWV6dMF7sXDSY06gupgCASpGruIuMXsU2XA+AMzhjbmFMwtEUVSoM1VRRB6alKPzLae71Jkg/sD3CuZ8xQoCjTAqL8VMrUDQpgqqm22+wj5WKaamZzlRjROYzXTjqU1ApoobbTT1h9Pv7XOKzwngwyuSQimEqAEEXJQT8MwZ2Ek73M3xqimlC5+8qg3NiJ/GeO0600cwrKaNRXOtoCOhbToAmUYEQblhI8W5ZzgwzLrNZ6VJu/ooFGoSfzXPoPMT74w8wZ9aecSrUUMlNHYW8gEnfYwIHvJF4xhz/OYzekohQoyaDMmT8QsNgO0+u/tgFjdbh14GPpxHdWnCEJ78ym6cvlspTFKkupSUp7FtTjuILEm4BBY+AdhiWc0JVr1KZ0DprC0wu+kEgQBAIvuSN5sDijcMejXpRmIFNV1s2oroIUy2oEbCQSfE4WcnzPkaprUKArVSysorPpVQFQ2AEEDTP6yYwZprbLVDHxwYvsqY2ELz5mnkPg5Ob0qGpAUySydRQbgQyvMG8iLWscWIYh32d855ivm9LkAuSFECf4ona4k2F4tp3xcFNsMKRhYK9ZQ8zFm6AdCpi/r+vi/1F8TDn7hmdqFatJaVSkBpNIadVPTbUG8qRGxtEwJID7zPmNGWc3HiRaPr4v5g/XbA/K56jVy2kvoWkCWv4A394JFvUR4tL4PEtVYamDjxIjwzmavlqjtSIIYaXhQRIvYn8w/S+HWpzZlKVYPSpvWNVSWJkETBAhx5vMe2+E7MU0oUhTpJVq6QQzlAoDAamkEki0tJ8ebTgtT4S6EDQX7UY6VYkalBuoE/O3p64WW6Wu1s/h+8epZTed7nnzMWRy7tWcUqBZixPTW5E3sBuBtt4xTOX+GV6eXmuirUZgtKjeQIN36YJkmN7DSJIk4WOW3o0uIsxh16SpOoLD6pYgGCdACra8zviu0e5A4aIHnuiN5JE/MWwfWgAizWan1TtHQgvjGR1VFdtqfj1n+/3xNuO5palU9gYAGNSqb/AFBYbySR9Nhinvn1rUWewjUGvMEf3P1xPuH8IFQvVImZIJ9LRf8A2zb1G+wSWj0rmJ/MwbsRb4ulZSemzM5AkgGfiABteSzC8wAvpgQci5qagVKue6LFST3FXQTZg0AyCBHnDNWzrU2qwIGjQT57oY3F9gp+U+oldzVOsWVaYIYlQA+xAUGVAFlkgeb6YtIJVLHGOJYH5eBGPhHF6aE0axU+lQSVYE2NxafIMbkYZ8jkalN1qUKgZNtJvbcQQRb/AKwj8P4f1Kih2hp7WpDafM9pABtsSLzM3YuF8SzOVcJVVqqeHUnbxIMx8wf+sDXJg5Q8yg+saeP8nisBVoqks5esHaoQbeFB9fyiJtcXxNeP8ISqwdIR1AbUQtNTBhUCbtcESZ2gYr68bIy+qigqMdlLQBAJJJiYAHgSTGI7zLzlmK7szv8Ahk9qhQIAMgSO61pM7+k4MUBlWxTyf2hOn0r37gOh7zTyLk1f72tXUtZaLlx1CO7Wr62cW0yFjcXb0sK4bw1lArVOoOq7BajNUGlVvBakJ1ADVFp33BwdocxUvu7Pl0Vq2YorTekzFhpBCAaZm5LkAXOsE2GBvHHzQD9RqRjqOwVdo0o5gtsAV+dzc3OrEg494Iy7eDC/KeZGVd6lNOpmXTpis1SqwlnVtGipFwsSfVfQyWil9oCZimqVqcLpcVaoiFdSwCqpBksFkAX71xOvvWbWpINLVrcSQQFepA8G3bpCzFmFzOGDhXFXoqqOhprSGnUFDdM21EyfiMg9QgWM3G+L22AeDLDbxiA+JUHevNdXTLEOUJBHU0jYjxHpvIie0nGSnwfSaPQDfCNQHeQzAmxIkTpb9Prhq4llqdVlqSraFKAV6o1CfK00GkESSJuSQTI3auWeI5cs1PLMisggAwzEjYuohlG4EwSXME4vRiwfLwJc22A53T1wzhKUMnUOdKKjIUOoagQ38sSZ3ibyZAjEwp5zK5NdVLqV2ZzTBZBTQU7aoUeW1FZBPmLmcUjnKlma6mgzZMmQZvNM6GaCrSQWUSDb54+5Hk3Jj7qK9XqNl1cgWVWMBmd4F9PqT5HpGCVCJ8g4mochd2Tk949p55Q5Mo0Mw9c0iruwZFm1NlDBtN50tqsLjb0GKIuAmd5kp0jGqIAYhg6nTIBIBXuHgESNRUGJBwcGCh9IGzFuTBPFaStRcMdI0/Fa3vcgYgnMlcCu9JTSqKCJ1VFUMNI+G8WncEmQfEAX3P5bWkbwQY+X/W/zAxPOZOXnbN1WqIyZaVg9QTUmC23cB+XR8zNwMD3kgZxI+kn3DuHVMwSGJ6FMEuB3EgSF1OvbU0E6oE2mTJw28Yyb9EVUU0jUHTaSZDqYVlmCA4aIsLmRAnBLNcD/AA5MU6ARwHpsAbhTpCwZgSpERHywsV+L5hKwQpryqjpuLkxBGkknuIUE7+9pgjISxy3HsJorbJ05XelQQisVVhYyoAn0kCQYuC24PmSASbnGuKKpQ7kcMVKi9zAtF4IPaPECLiNXEa/D1pqM7l1q1CR0mKMWrqbiCsNqE9wJgEzEmB4yvOORq5haa5IJ0gEEgiAOnAiBYAvIIvCn5aCpa2NhMrhs7Y1cq5J3yTkkkVCSovtEbkD9Ynyb4x8wVhl6PTS9RzCqIkkkwPYf9fPDZwfjdOusJIIFwTJ/Xcxa584H1+AhqpquJIHbM9twf+P6emANZWjEWLyP+JquV4PEmvFeGmjkhYGrUF/Es8XP1I8km2+A3EmJfWxlKSoBc9va0W+VISL+R+bDDzRnjWzYoU4hBJbwI0iB+ouPbxfC9xNXSvUUL2/ggA7EKxJWNoM6f9o+WOozgbuzz/Ilc7TN+VyNOpClpYgGQSJ9QwYmGWBO/wAQ3ucHMnxqpliFrdye6CYHuCP6evw7YBVsqdaOj6x0lctESSWWSD+aFXUDaQx8nDLy7n0zC6KhkzAMfSfYT+mMrOs4yJJ/3HEe+F5uk9OaREkWEz+wnx7H6xiU83/Z+D1q2tqVFFZ2AAKREyDLWnYTPgD8of6HCMunYWiCrkSVIFxqvuoO/i0H0Ml4jzua6vQOtkqlGqqo3lBqE3tq1ETNyD4uz0xxWMjE0pDs21TjPc58Mqplq4dkLUVDAKrFWgAhdR3uPiiCQSJwKp5qq6vVZ+6rTdWnYB99IEQLRHsMGeUuELmqpoNU0qqk+NbRAAANpE3PoPrgtQ5Hyoo11FdnrUtUBTItdRoAJJaRsdzbA9mrRGKt3x4945up04IU56x+sSG4nmXB6aMdaU6TCPzIoh5mxHk+POKNWy2aWs1epRZUoIKddnAVKq6yNQmzAUy1SRsLfmwlZbqUx0mRkKgAgjSQCPeIn98NfO/PL5jh60UpdMRpqBpMhYiDa217g9wOwkkitxz+ZizU6E1KGQ5gnhHHBmMylJaooqEZOqwJStb8OnUVl7iCdJJ/mgybnMx98yNFMvV6K1qnUKhQnwKQAoqwSX+L4pgafOyNmuO0myrCmNLuaYiJK9NVJYgTuRAPn9YY+E8fOYyP3aui1YvTdzJQwIIM9sEsxNy0gC18cQK0JxiAqrEge8wcQ4i4r06mtmJp6WRzDppIIBI/LJOn6xYzgj99rOyW7TGqWJBI7gpkK0GJiLxYm8CM1yOS5CsytuL6iRtPqY8jf0GHCjk6VGgqpqDAaQGVg2+qTPkGY+e0YAutQbSOTGqoK09PHPkwqmaqZh6JdardIlqrjtJ1FdgpUqJQWEyoAIxUqTSAfX0xMeRVIZuvVcox7VsBqHmFpgxB+LVAm+8ingYbabJrBJzFduNxxB2d1aDo3+vqJsLm07EH0xJPtIyf3msDUzHTywTUKInqagpYhtwD85geMVXi9ItRdV3YQNxEkXBF5G49wMTqlyS5zj5qq2oDtpag7WafO5azSBEE+dV9G7kL5MD8l8aq5nh70tOo0HAAAOwYNAgT3BfJN/nOB6c0B26K02aqXbpLHc5cnSCPCgMZO0HD1V5QymWFXL0ZDZiprKlmMFrAQpXsBkjWSLmbDGPlLlmpl8xUZioXV2kkAgeYYqY2FoupB7LTg9Cu2TKN9Ir/AGi0jlamUTpisKNDSQSsCQNgH1jabgRO5Gy/wanUzWa2M2EmJA0koO74vhI9Tvim841cvm6yU6b6q0aYVSQbEwCRE+TMbTe2AOivQV1oggFSQIJOx2M/ODe5HrgLU3lSVxz49o10lS7d4PMMcp5jRWXUfgJmIAgEiYP9/LD5Q4sKyPpIYCxZTInyJG8G1vRvrFm5iqZfLGurBlq2UOhPxCQ21gfnuGEecGuSOca1FU+/5umaNZPwaehVCxEnUALDaAGBtG1raep0qYHzMtUwdwRC3L/BtearVWG7R62WYufUnV+m0YF8V4f1c5VAmFAWPYzf9fP7HbFC4Nncu5K0WVrG6kRII2jcGSQR/CcCv8FP3yo0QGVCpA+eqbfIxOFrpZUQ57Ix/TiD4BGIjcMyvSzPSLWiL3jSbk+l5MCbnyDZm/8A8QabCrTYr3TIOwP9b3/8X/cw8tv9+oPTFu4sfSYj9x77jHTnDmauqfdMvSYVbAuwgn1NNTuo81WGgfzG2C60Nh5OOOfvIVc9RS5t5i1ZgUg7k0ldXg+XDIyqTtrUoTfSpTVA2PHOcGqigtWmgakFl3XT2kCIPcSFUCFmDAEgG5C8qVOk1Q1jVWqCWdgNYgmRqW7EHebbm4wcXL1eI8KqtS0oozS9ZJ0BaaUyT8VoZijaATH1OD1BJKeAO4RpdUabBsH7z59n3MNIVmy4pAvWaRVkbKtxMSdiQB5OD/AeVehmajq6N0gVHxAy/fLmT4beNsTbNVFCMaQkos9v5QPNtotfHPJl+mXNWp+MAHOs9+rfVfuv64XW6QsWZWwDwfP5xHN+m33dgnuE+O8ytmq/X6S6dIQLPhSTv5ksfHpgxm+DVPu1I1EQKzK0I+sFN7+JMCwk+PMYC8s5UV8wuVbsdjAJB0t8iAb/AN+2K5leVxTyq0JNSrl6YLAGTPxgKJn2Bi5i9owRbQyVj0x11MbdVWu1Q3HmTnhH2c1PvArF1NLVrgCZVRYTtLTbxAJnxjXwLg2hrCFZzpI2gsb+LeRcWO4wUyWXzqjpOjK1Rj2eNgCq+wMrAsYJvN2bhnA2y9Hq1DpGpJYbqrMoLXFoU7+LyMCgaix9rfb9BAzZWazz9przfJfaAArRG+8+25EAes3wm8WSnQcKXHUYyEP5tiYJ3vaQZBB9wapSpooJV5Qrsaha/rLEkSPf3xCeP5CpS4nmsw4joXpNfvJUEEHyAJO9tvkd/wCBUrbhmDLqbCMZlB5H57oZo/d0QiB3DTHsb2JPjbaPmaMMQP7J6ZNejmmClixQ6JUw3YCQO093abblD5JF8XDBAAMCCvjMyDH0UhEeMfFx7GLSs/KgH/mf64y8Q4PTrIVcb+RuP7nGzH0Y6dAHB+SaGXbWAWeZBbxebR8v/F8HPuqzOkT6x8v+h+mOgx6xG0eROyYHz3KeXrBg9JSHMkQACYPgCDud/UnfAyl9mGQVdIo9uotpZiwkxNmmNht6Ya8fsTgTsnqYeG8CoZcRRpInuqif13xs6ImYvj3j9jioPYnZJ5nw0xjg3D6ZZm0LqcAM0CSBsCd4HpjTj9jsCdFbjf2b5PNENUplXEw9NijCTO6+J8GR7YLcA5dpZOiKNFSqAk3Mkk7knyT5JvgoMfhiZEwV+C0XSohpJpqqVcBQNQYQQYjxhQyn2OZRFpoWqstNiwDMLzsGIAkL4iJ84fsfMcQD3Lq7Lypg/I8CpUmLIukmNrfCNIPz0wJ8gD0EeszwZHcPcOCDIjcbEgiDAMX9vQRvx+xGJTMEpy5TVEUF5T4GLEsvsCZsZ2ONlDIhUKsWcGx1mZHofEY04/Y7AE7MV63IdLZKlamtoVWBAjwNQJ8Dz4+UfMj9nuXQy81N7MBFyCbDYEjDTj8MVwJMXuBcj5bKR0lI0jSoJmBKn9ZUEk7mT5wxAY+Y+jFpE//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203" name="Picture 11" descr="C:\Documents and Settings\User\Рабочий стол\загруженное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75" y="3708555"/>
            <a:ext cx="1892442" cy="257021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5" descr="data:image/jpeg;base64,/9j/4AAQSkZJRgABAQAAAQABAAD/2wCEAAkGBxQSEhUUExQWFhUXGCAbGBgYGBsgHhweHiIfICAfHCAeHCggGhslIR4dITIhJiorLi8uIiAzODYsNygtLiwBCgoKDg0OGxAQGywlHyQwLC0vODQ0LDQ3ODcwNDQvLywyNDQsLDQsLywvLCw0LC00LCw0LywsLCw0LDQsLywsLP/AABEIAQ4AugMBIgACEQEDEQH/xAAcAAACAwEBAQEAAAAAAAAAAAAFBgMEBwIBAAj/xAA+EAACAQMDAgUCAwcCBQMFAAABAhEDEiEABDEFQQYTIlFhMnFCgZEHFCNSobHwcsEzYtHh8SSCkhUWF0NT/8QAGgEAAwEBAQEAAAAAAAAAAAAAAwQFAgEGAP/EADERAAEEAAQEAwgDAQEBAAAAAAEAAgMRBBIhMQUTQVEiYfAycYGRocHR4RSx8UIjFf/aAAwDAQACEQMRAD8A2ytUtBMEx7aA0uuO5NtOYaARJuH/ALQ1v3z34ONHa9O4RJH2if6g6V6vTqrVq3ltFPySiAGDewBuY8n6zGTweO4330XRV6q5X68RaLQrESQZNo7TA5xxnXm78SLSUO1pU3Ra31W9lnEmCACQZB50hNU8lXmlWSqgEBabk3gRi1SrcciRzznSvuDuDuBRrQGIUkIrqMszfiw31NDDgGCJBGk4pZiXFwoBNzxRMprHWVsVLxdRebFdgO4Hwp457n9PkakbxCfMWmtMuXm20iYUEknMLmxckfV8ayrf9YO2tprb6TDEiQW/Fxws8D21c8ncNVRjcBUEoaQolgkKb7XlWUXQSJK+wJk850ot7qyoDAx3h6rSq/XzTnzKZBuUCODLQxEnIVZcn2B9tLv/AOTabVSiUHYAgTcklpNwAmCIAIM5MzETrunvalOnVI9RCWi6oUMkEghipK/ScKCZjHtkG86jWO4ckqXmbgahMjEeYwvJHBkfbjR4JjKwOGi+miMTsq3ToHjahuqnlAMtb/8AnBY4AJJKgqqziWIn2EjRj/6ol1pIBzBmRgqp+xBZZ+CCJzH568Q30txS3NM2lyjcAwTB44a03GO/YxFr3sRVZjXfFIkvVexlk+hSAjeoElGlMlRbzjWjI4NBCy1oKeOqeKUokAqWJOY7CJJPwDAjnnmNVtj41pMSKimmLblJyGExj2/P50jVqdNlFRGLAEyGHquPFxn1K0GGAjH61UBUG0gGO+CQ2CBOI0o7FSAq7h+HYeWIOBJK05fFNM1HpgFiihpHBzBE/GPuTAkggWaPWL2IFMwDEkjkNaMe3B9xIkDSZ0fZ302qrVMI38xWQAObGUq3KhiY9wdc9Y6l+8gKrfw0YmFyX7XGBbIIIwTMNnB0y7EVHnUluGPP5LjXmniv1ukl15tKqTB+JJHtIA4/2zqjV8Y7YFlvkqtxjiJt59ywKgckg41li309yESozI5EB7zaD6SRAJUA2txE+2o9pSpUXq06W4p1GnEOjOUn0ggMcgjIEwfVPqhdc2484WI4C6cRHvS0nf8AjhaaSKdxOF9WJ7ziRj4zqx0PxlT3LWinUVrLuxBiLgMzieSBOsv6ds/3g1DUHmsrqFpguAoIJuYKwJkrbMws5EanOxHm1EpMpRcqzOLgognyzMNB7z7cY0oMS9ppx96cfHB4ow02L1ta9T6zSYwG9v0IZgfgEI4z3U6E1fGu3SqtKrKFvpblTBiJ98/b50mdC6krVQqVCFBClnKKC+Syy8+YwLsYUYDRJmBx4m6JTpbhagUAlJUr9LMTBMD0jEdu+m5JSxuZKYWAzyBgT3/90077SVHzMjJwLllRI9QJPsDGu63iWkoLyDTBguGnOeR27fqPmMxqtzJYXTdAxI4+Nemm1ZTRNQ0ryLjaIwPSTjHMfnpVmKeTRVWfhLWxlzCbHrstU6J1pN0pamRiO8/UJH5/H29xojn40sfs+6bR21BqNIksGBqMeWYgZnvAFvtj76adPjUKGu90hZCFMEjB9j2+41kfijxDvdv/AOlpEK1MKPMViz8ParMyLcv09sCCSZJ1rm5qWqx9hj79tYh49o1NnWYqtwqkuWZACBMhLogE8wLYzEEXazITYAXOiWtx1LqNUp/GYWKoChskUySk83sSAxn6pBI4GrvSOoVqm7orXksEt8xiTNhYKSxmMjtzOcADQ3bde3Tuot9bBj7TbcTPEd2IHa73W1m6Vtn3DD95pLSolhLMgnADgYWSZKtHswIGDrEjiGm6pda0ucANyhmwoipvAzqRSU4KjuMn6hDgk5XMzM5Onza9XSnVcWKaKljTQj6OYt/lmcx2JHEaWuq7oUhYMkk2xxMZOY7Dk9hoNsdtUrnDXzJJJZV9MnAUXlT6QDOcmMgaRzvkGa6arBhw2EbUnicfQ9yfum+IWCuKiipf9KiF+8lRJX/PfWf9Z8NtS3KOtoSuSygZsMkWmWLYEMC2Gn4Md7be1Fe2HVgAYJuABmJZVARjBABMGME6MbSsjZdb1IMiYmRHMH31qN8kJonRGdhsPjWF0Ojh6revihXWnNSoFSmrUgCoZro4iYEEkkysXZgEdtX9l4vqpalSndSg3qCZK2BVp35K01MHHvPBE0Os9Zr0SAwaMwT3BEwSMGVIJAAgHtOpth1KlVZlZQJEyBwc+w55BHufnTAtrbpQjYcQem6vdOqU0okUlb+IwZy02yApKpcbiASJnvxIIOrKEtAUNm1WkTycW9/y1b8FLSauaRSkQZuIGSACRYWgxmYUSY9p1Lud0qIagFNEg2EqpYjgy0Srj4j499JT7gncr0PDsQzl5GNqvPumPpPTn/cqxa9ajiAASpKrMW2wVkk5M/II1B0LpaqjO6qYVAA38q4AAImZYgRg+k3SWGlRPEVFKnmUmIIKlbgYE3SGPEYYH7H50d6N1MtWBd1qKzAMWiMgzB4AGdFjnAaGuaR0SmIwb5HmVjgev66o2vR0BFqU1vEs3MCZJk9yDBEAAkGDyBXUfD+288VLwXZIvkn1Hu1TLKs4CKQoAMg3AqV8S71qYwQUqLPmZKyDMLBicA/YAZjSVSD7kPVar5NNntFq3SQJJgcAAST2gj312bEFpLWjTr+AEvFCGtE0hO+lbqHfdJpuJsJaAFJW4FySMn8I7g/c4zqR9rYVRQCrMrohZSwKi5irZhT2JENOMak2derRdkrOXdGUmwekr9SmDzjsZz+prdS6qr3FKtO0n/hFAGp2i0Wm7JCqPiRiNAabFa39E8+nPEjvZd6o+uiIdApU0UsFLM7ECCA+J9JkECnJLERz6uTq1vHo7gGo9YrYnqQAtaqT+LAHvOec/K11LpoQOVZ71pl7jUADQof6R9KNNgeZnt7GOg1V8oXVGcA22LSlGBwYaME8AzIOu8x2lmwT2SjJGNt0IykKtT26ut1Nw4tJKxBAgENDHgjMj+vaz0rZFmaQwQH1wPSFClsmR7cTxOo9/u6NCstdVCyylxSfD0iv4Y9JCkNg5BMGRIEm3605pJT8sKopuKkQoYvwWCxNsLIPMx30UxAGydEX/wCs/IWOHi7pt8A7qm53ChLaist7SfUDdaRP0gG4WcA3e+m7S54Q323qBhRNO9VUMAwL2iYZgMgFi57zJM5gMc6os9kKS8gmwo+qUmak4SLowCYBjMT2nidZ3utmKu7daVZg5UQpomw5hjeSVLYIjDc9znTzpP6jvEpbqGqhhUxYWAKnj0SuIjswE+xB1iUL5otBupeDQ3kVT5SGjYXCLj0m1jaFJINMWn/a3NDr/VqdW0KCPLwsfTHEDMxgQfbECBq7utrUWvUu3AG3qglhcCcl8SLgDBRZz6VAEC6RvilkFQU6aKqIogr+IkAlj35xn20piHAtoFV+FRAy24G/p+/ckPxOKjZtJBhfT2U/Vn5At4OCftp66L1bbbahTRagJYRIyWMETHbA/XH2W9+2IzPxql0d6aJZVpepXuBXEjMklckxzODAkHOhPjEsQadh2ReI4Utlzsskor+06qGppUp33R6rHIBsgqzAGGhuPvPxrnYcGTJBIJgcjnjHPtqku1WqSzopUmQCvH5GY+3bjtovs3VDlAy+xJE/mOD+us0GxiMdEzw/ByREyu6jZM3XtpTrbShV3Faiw4FRsEwSfKAMeokKCAJaAMckE212W2JqmpcFpuALebU8tCAJk1HYvA4FvYEm7u6lN6E3SuR5Pl1Cq5mGIby84glS3zjSz1jZLVpBlxaOCZAJkKZ9sxnvHtlkSE0CoGJBZK4V193VGd709aQc0GFRfSHKtmm2fQ9vpkgZzAIjVHw703993LJUINGlygIIkxkjuYx3EE/GhHSOpvR/g/8A6r7gpwrNESwABYiAMmBHsBon0fq/7nu2Yw1KofUyA2gmBC8j2PtE57EczHZXcvetE+0kYIADS9f2mXdPsy5Q7VLAbS1tpkekmYzEkcmQW7Tpc3G1/dt29AlSpHmITAw0nI5JkEfkM50zt1bp6xW8xTJDBfcngkHAHqGTA9Sk8yVBN6d5uX3TAWxaog4jjEiYmJ97oxGlIAddCBWt9/L6rOBz88Zfp2Tr0vbu+zV2CFVcohcGApMluYGSwn7DQIE7e6mtIVqTVLkDlhBtgxAkqf5T7nTL4Q3bbWnUVqfqJvtYhSQAuFB5eLjHwo7g6z7rHWavnm1mZVd2VjMlD9JM91+kn7zpj+PZsdemv9o000JleyTUA2KRva0X3FXJU1ahkEtASBxABFoAjj799SeI+g+XbSqVwiw9VGalaZuYFQQbWj3ibSnPOl5jXcMADEGn9JBCuZgmPUufnuO0aMdM8R7igQKyCrTJLW1gT6zb6sqTCKJAX5HtBWxANq6Prok8Rig8hjBTRaEtttyBSpCoxR1mmpZgIAEArJ9XHwD86MUXq7bb+cjMEJKeprR5gaLqf88MuRERMx2JdS3W2UvUohGFVbpZFYCWkrBJVc8iJB5PsG3vWhUp+WXilhVA+lSufT2U88die2hFwzVV12Hr/UWPCSSR3YaD3VLabRVHm1jCmWtH4vbEQBxk++J1HV6+ajilSAFxgBDyZIF3rls4Ee/5ag3m2884rkmVKj0kKomYEH3Efb5nVfaeFWog1Ga83VEH1DFn8OpIDNIM+kBj6QACJg7MjjqdeyVmwkkQt407hap+zDYNTSozn1MBI7iCykMCJBlTHwT7QHqNLngje+bSeVVXuuYAVQSW/Ewq00eTB9UQYwcEBk061tCkoNl3XaFJkDHJ7azzrSKarKgg/jIOWgQF5wowP09hDn4k2jVdu6o5RsMrD3Vg2fgxB0gbzdlBVc5dQzW8y4BMY5bkfmPfSOPe4NAb1T+ADQ4uPQKHeV6dMFDUVSAsgsJySRIxEmfvrraFLwKlNXXEg+xj6SD88jHM8SRtfqFOlSKruM/w1RqZpHzalRb2qu1T0FJJEHAiBkgaH9P6jIMStOYVFMW+4kgmAZAE4AAzGpzGOAzBUcNO6d5ZSudasG4qBECqGhQJi38J/MQfz1TXbg86OjrNR6Sq4FRgSoLJcY5EgQWgT3niASMUvEO8V6mFWbQGZThjAyIxgcERPsNNFumYFUYMQ4ycgt2G/u/K422wVqLP5iK6tAVmAuBH4Z7j9M/r5sx5dWn5gUAwTeCVtOJIEyImI0K3G6Ueyj2n/rqrS6lTPDDXQDuAmjQtrnb+5NnXtl5O2qvSdzTYgkLWCqqkG0Ni6qx9QiQIE6A+HmLlVILBwRyOeRJEYBC8z9wYB+pdQLqEDyqzAnAyScfcnX3SlWluqbg2jJbkLiec45PA57jIbZcCCAKUHG8PeGmYuza/Gth+0tdTJSopUm4NMggZnkTn25xwB6QCXvozUt4oVXFRIVAlQWWs8i6osyxJBytwJnI7KvTOnfvFepUaKiUUL1FYmalObXsYEhWW4MICjMx21Rp7CpTqK48xGFO1SwIBY2lRcoHcZnnuCMGkyAPjzHcUo0OLfC4htUUw7folFeKJPoKkkH68flgACPaNMy9FU1YaoLTgWAgn2EMMD5Mj7kiV/wAE9Or3PUBKoZSoiAgMwtb1SIxyG5nAP1aK7isb6da/+Ggcp6Xl3HotxOSW+nJlZjGpWOa6OXJd6fXt9FWZxC4s8bcutf1qiniPep5LI8U1J9d3qU28EEetWyTIHc6VhR8uleoHqFylgGM8qQCPzkkn2jksFV3rN5VWnCsELIck3gFg2PrGBAP20Q670tJCmCxOAOLZK5P4QQVg8TI7ToEckjxrr3+ySniaCHDY+is28169UGWc/SCT7sRH2tHaPVnssWhXak5R1Jg2uoIK9wwnhvYRIyM86ZeseHE2FFjy9QlFPIZMGTI9FQe4J0s0qI50481onsDwxs1vcdOig3L3I6ISlxJ94nt7xov0np21NMKyB2n1ACBJHCg4WRgAQB3nnVCqgjv/AO0nVjZ10VZZSCctnmAAJgHJjvMe5GAI+JtA0mOJ4Og0saTXvOi58V9Lpbe2vQvNuHWcKsCWyRgYwOTjnIt9E3cvTcp5nHoP4ge2NDaFVGNSFJVzkMZx7AHhf0+QDjV3ZJTBAIKp/wAvb+h1x1gAE2R1ReHYZ7IyXey4barVfDe0Sk7LTRaYZbiqABVJtJCwAM3Zj2+xLBoD4XQwxZEBhYZGJDLAiZUEGOxnBBByQD+qrNl5kqLqdDzKTp/MpHJGDyJGRIxOsv66FpoT6VqX+Wyr2ySzEEdyWiCBn4Gnzxl1E0KBaJBwcj2Mgg4IgGciNZjXejWb1VEDHHLZIxzABtOP8I0jin5nZK0CNC8xU8boTW6fRexQGvcwFTB+YMiSTPfnTLsDs6IqIhL1KaFqi97uWtLrLL+HGJg8k6W+p9OqU0L05ngFTOGMHP5n8p7atLWB8tCSGoAGklyrTkZY1JEuWMg5+3aMCstXaYfiXSvzimketE2P1KlT2rgJTksYUtLtcT62Eyqi0W5J9K8HSX1vfFy1RgAWMm0QJ+BoxW6vQagyKKj3uSjEBaYCkgNTMTUBypY4MGIxpY6mjMsCOZjOY7TOvne0Gkqzw5pEDpqOY38VR2NJaxZ3NzBkto5HmLdn1D6Tjn4Oj9fwbUdDZRpqTUFUKzNcqceTeOVicx+fsR8D7an6qnrtpoFphytyjF0hT/MC2e1ujez62KtYKvYC7IPYcRg988ZETxoE+LkY8iLYb/j181AfmkOaQ6lZpuNm9Eu606qMruWp2k00pLwy1T/xB/kYyW2O5DqGGmjxaF8ymqpVfzFZWp0mAZhBkElh6e/5flpG8PnBGcHg9tFEnOhEhHr0FV4RO5sphJsJqfr/AO6UQtCmPMYN5hIwwcD6WVsOAqkhl7ffQBOuO4YvTVopEKYHpcEoKgBkAlfMB7EwfwiCA3FNQTVmyJMGDjJj3MSY94451Im2oMCEeBMRb/L8zECYOInTEcrsulqbxHDiPEuF+fz1RHwx4soUzWQq0VvJCQvqNUwG7wFEz7wB3IGi7bAoXehuHoio4L22EBhExeDaWiDyJnEydIm96IVKsLokMlrYxMEGZJGTjPM9tOHh7debt7bDZQKqiiYUQVgti+pUZjxgfGh4iMTuzE6/BCie2NmX6Jh6F0Rabl2LOw9ZDGXduxaPyAxECAOAPd7tT5pYqR5pEqViVESGm4sZYKZ9OQoGToTstzT2K+bLWsWK0kp+oEckqn1QD9VoPAJAbNGr4/q16wqUFU7cMCpaFYrHDAFphwWUiDKxnMbiiDG0FmWUvNlH/G/TxV2Yem1/kkloINq5u/EYiBIB7fGs+pqGEDkf+f8AtohufEu4uWjdhxRpXSSFU1FN8/zRcJ/6DVZunOVFSnJBUPjPpabSw5SYPPtjQ5hdEKzwnFgRlhOx0C8rUVGPnj79/wC2oBTU98yR+mP8+41zRqeYQKptAPqIBIK9xPfviR/tqlvusIlUgKQsCSIIBOSJnAmcwJ98aC1jjoE67iIZJlIV9NqIUxxgfbj/AKa7Kai23URUAjj2/wDHt7/20U6Zs3ruAo7gT+FZMSxHzwO+skOuinW4hmXNei0DwI38BJIkocRmFYgSZyIGBHY/k06C9F2gpGmgn/hHBORaUwQGIJJZiSMT98mo1WjFNAK8bO8Plc4bEkoX4r2yVKDiofSVKkEgSGEEZ/znSF1LolKnRqVl9QlnCU4vqPUe2nTgZVVuVYXP1gQSYb/2hGn+6HzXKC4EMJkEfbJGfbWTnesgRtpdVuuUyrD1Au2AJwbxjvbk8DWHgZkIFBKXV6u2rnzAV9TKSSWkqYZZkqwU+mAcR9QGmTfCU86nC4CFSBg5GJmcffM+2i+93jNWbzFSQLItXFsweOZLMD2LGNDvSxg+/HYx7/b/AK++kJcQzNoNlXbwmRzM2Ya0fn+F312ij0NrVRjNthpyDagm04VYEkrxGBB9wu44wP1E6O0N63qURawIIKg9oHPf/toH1LcMCxZAhLtCgAWrJtBjANsT8zrmbP4qVrCNdC3kv7Eg+Wny3U/S98oVwRDEQD6sfJgkwOdWaO88gyD5kwSwP2GMnGDiO54MnQamO8zOrVJYEaw5o180B3CxI6yV11vryPVBYXBVKhUd6byY9d0fSIAgHBPeBof0PblUEk599WNxtVZlJEwdGeibAVqq0zIBmSoyMaPmbkEbAu4Xh7cI98zjY+y56htzV2DsFE0CfVgCxgSb8S2QAM5mDI1R2PSalKkocEwgdgQZAb1AHjJuBj5I7aYNyqpSBRjTCstwdktqAtIuWoPLZpXvEAEyIB027CgtZC5AVmYVBe6szuJtkUyVNNcEIrGf1kjWuLaXn8bIyWVzmbEpA2dKoLkYEwVDCZyxAJzwcgR7L9tMHhHdLRqMWIFJh6WtdskAwCCVUEc3RIgaNdP2K4LAIbaZdeT5gUkiYz6muJHYcRBKvvqFtR1Qgg1GYwxhQCFMxjMTiY0BzpIzZpdwmF578t0Ez9Y6htkPkVmC+ecCoi+XFsC6SBUGAYBM4HEk5hUihVVKYYo5kFslZErMQoYj1QsKoIweNONQUK9FaddWBXKMrSVAMjkggriBJ4HEaI0+m0GShSW4qjeUzPN0VAXyT3YpTW6ZMgc40xFKH6BCxOEliJsad0oUGQtxPYkH0wsiVx6hJPsMiCQQSQ6VUXb1CahDUX9JU5uBgARcIYCF7x29TTozufDu2QKFqyWY/QJOLz74AuXj2McnVLxJsqdIW06gqFlDYEDP03McAEEmPkdjrPOaT0WW4aWwQ091HW3GzoMykBJZlVmJIUFlUFgcgpcZHIgEjOl3qq7fzSKRNv4SQLgPVKnsQLGM8RB76mo9MV2apGXJYXQY4xiAGAHEDHsMakq9Kp1JV1XuxBB4GZgHMCW98Y51otbSMzHSsfb/ABdKKtbbwtVan5tE0no8h0eFMdxMEicYmTxOj/R+u06e1cU3WpWoMRUKrkS0MgH1QQsAjkgGMHSn0F/3MMKNwDiKisxZWAwCvEYPBEgxnmedr00Unu2zOKjXnkSoOfWSsMUAJU2tFzYJOsiSJrt907iIcZJCMzABvputO8Lbq91DhfMFMA/zCYJQYi0Wgc5gYxOmmdJfgGl5c0irhlUMGLkq6nuJqP7j6rSOwiTp0083ZRkJ8YUKb7c+at1MMCy4yOMfOee2svSvSpO3lUVpqTgCZH59/fWleNN75VHMWMbXkTg+0EGfaD+XcZJvt36vQpI7SYP6AHOp2NBc7L0V3hETCHPc3UdV11vfE3OSRdAuycnAiMlscZJ7A6obPZ7gKGanWiJmzj6Vn3/mnnt3nRTw0Eq7lvNDW0UvKkACZxmTPE9h951bXxLXzVDllMHywokKSSLRySQwxj6VgZIIQHAZWgWN7QcTjXCXwEgDQIJS3HpunB/uMH+uPnUNCqxqetFKCQVb2gjtkHuPmNEPEu2SjvBYISvS8y3AhhyY7khuB8/M1hWKkEYIMj8vv/318CKDh1VnAzuxEZzdFd6Z0ymrnzWZKaVLDK8lQzEA8YCMTE4VoPEl+t+EK6VJTyxTY4L1ALZ/CwOSRxgGf6aJ7HrqNttu24FO6oKzeZUwLUNjEKFN9VrygUQSGbng/eI+gtV/iuSkiAAql3OTbJliR6iSCq89hp3lxVmdoFEfxLFxSFtg1p5fZVvCfh2lef3itRYsCEphwZJxM8YGREng400bDoQ2rM9KnM4UsZOeY/lHySSRP55/ufDi7exlBLvNwDkHC/hUehgsG52BjtJIAefCe06gtEHcbmnVpsshbDcFI+kk2sSOJJOuQ8uVtx9OqXnxuIkJznQ9Bsg1fdUC7VaiNUcQx/iQAWwAAJyIEzkADmAAM3W5mrJcfLBjLHB5j0/EcRjtqd9qUeahUNTEgQT9GApAyikcFhMgzqKvRlltuB5K+lbahBYAScoBmfbvqe9zjo5XcNDDFqzqN0xham52/nGDaPU5+q5O4tiYBIkEZkY0B6rt0WulF39fPDNaeWUKAAwLYx+gjR7w71B0Pl2M1L1EtbhmMk5kKBHAGeJjM99f6KrMKqT5x+kfyn+aACVmGy3e0ew04Y+Yyzuo7MTypjkNCyhC7Ko6wtJGZvWRaR5ZEeiCQPVEmPc+41xt+rVFqoiMaVNlwCEIYsS2YHBmInH9dTbTf/uy+YFZnLwWdmKKGuInuGxkYMmTnQ7qFQVAx9NpMlVJwT/LPAnPOP0AWcMothVWIOfYlaK6fn8flXG3y0Vpuw9VIlGHxaSG+RGZ++gux3yOVDCFJvYn24A/SP01TpU9xvXelRAATDVqmR2IAEZImCfvwc6m6l0HcbWmtRmWsqxeEUBu0EARMe2STA7xpZsUbfCXDMfX+IP8xjHEa+/5/lG2YKoe1QCZCkSXzPE4A4x8nvGre/6Sr0VqbQsxJIZSQpj0EjPcMA3Pc6Wun9Qb68ZGHOYHaF/rolW6tUam1CmUVRLhlBV/kS5YFmkcg/b2NEHNtrvgtTwAATsaCRr7/wA+Wv2Qqvt2pEo62kQCCRM8jI7fbXC9+TGe3I5++im8Vm2dGpUFry6C8AsV5Fx/mFsR7k/mMQSc/UREMCI4g47664AWqeGn50QfSfvAtzM5JYhRABM2gwQPzyR7ZGnPSn+z6iVpM2AHiFE4tlSxx9Rjt2A02aq4a+U215TGhoncG9/9S3+0fZmpsmImabK4j/4mfiGJ/LWPVBbkwI/z8zrafHGyertnsdVKifX9J+55HvrEN1uCLQz02MBR5bKwETiRgmM9z+mgYlhLrVPhOLa1vJd1tEei9QO3PmhS5gh1nlfYDjJ9u/vnRWr1DZCypNYRDeWFJEgSLrQePczifbS8qEjicf7f9P6a8qSZzP3/AD/2JGlKF31R5+ElzraV31TqdTc1zXc2+mESF9I5IJAm6e12MxOpdnsxVIBcJPdpj/f+sDXNLZt5dxBtutntPMffM/rq1sunvCuaRq0rwLQe8jmDIEkf+M60BZDWjZMNjbg8O45tfunHp+2rbfy6FBRUFIsal801YMC1Nw5RlZZva1TgBZyMx7LrY3m8qMx9KKq0h+FqbWnzAO15B5zCrxnRPxhdR2NeoL0eqi0xTkQk4JSFkG0Mczx99ZXt+s0V2oBATc00CIoi4MD6QIILBoGDIIzaZJ0bFRl7MgXlxIS8udvutFoVr03O8glFdaVEQQAFa13GI9RZvVHFpOBpi6TvH8ryyRd9F4PDkSPSJKL2gkdu+lfwZc3SqKkmmwgem4tBgAjBDA4wwI47jRrZNXYgpKgfU9QBZlREBZWJOCFwT3j1bhHKjAb66L4eJ2ppI1ddwNxWY+aJWQpa5bTLYuZg2BMBRK5YDuy+B9qxSvT3DDyg2HgAmYMXW5kYPfiI1Js9hW8x6qBai0wxC0mmotQQQIYhS9pZRIAMLODOitHcjbOiV6tsiKVCmMkhZNzWg32gkCRI7Y1sCxmeAF1+hDY3H9+X2Vmn08MABjOAVhlU2kzGA0yQDMA9uNfdX6jToKKTqarEoGXmxX9IaoebBnOTGT3bSrv/ANpCUqbGjt6oYkqqVSs4NvY+kY5LHsY1nn7/AFX3D1DK19yS7i4yRllweAqyoAiApnjHXaM8CJFDnkAeataLV6ud7uzt6lSnTWjQ84fwyUkNa95vwACsfc/Yi+o7ZeVAUdmtgn7Jz+ufjXngLoy7k7lDVFxooFjJi++ZAggGARM5XgWzLt+m1Ahd6bq023uOWOAlP+affgCTPbQJg40a6KzgyxgcwPsA0B7/AO9b7/VfeDLbd3trrapYsGMSQww3HaR/mdSUtn/9P224NV7gygAMzEkxE+onkmYH9ToJ1DpiNJBIYem8HJY84MiM+2DxBmalek1QjzHdyD6Q1sCBHAAB5MTOkpMPbyb0NEj3digHASF3hGil6LUe1OKcgGCCQpOSD7c6ZdhQXcO1F4ao1NgjKRb6gVMrHIBkZ5HzOg+2Yp/EBMfjTEx3iRE957/ro7KbcTSq3NWdYZbUAABaCbiVBzdwcRGj5W3mKcxZbDBlO9UPv66orvvD4rBAlUC1AHuQm22DIOLSZEg5MfB0s9RoLSJqH+MB6iKa+iBIloEhZWCQD295081t5Sq0qtQw+3EetxCi3BILCYnM5B7caDN1Da0lV6c1GJhlp/FuDcRbGLR/zGOxDAw+Z4ICiN4hNHHlDqHwV/wL1QVhOYiAPTA/0hVA7dySPZZy46DeHFVk81CzLUEgv9S8ekxj4P8ApGjOnWigkrvVCvFOwFemqMJQuLsAgDPMiQJwSIOeQJIzfo37Maw3N1asjUrr7aeJHPq7AEiAgBEZJwAdB8ebmtS2NZ9ut1RbTESSoZS8D8Rsux31nPSPFtTa0RLNVrOoIBaVuP11Xb6mlpAUnhQBaOMvIG6LFG+RwDBZRTrWxp7ZqlKkLbltOQxgj5UMhiTaQVYA2kFdAn8P2qzPXpKBH1EgCQDBMYOQLQCSZ1X2/XgzUhUasWpIZdqjMzZEAAkjiMyskAnOdUuu7kbioHSnTpQIECTEAAE4HYnjEx21Pe0ZvJX8LHjGOIs11O/9pu6P13Y7ekKYqs7lpZ2puEMwMD6sAY/P7aY+qdToUaU0gHpMoZShkMC6U2XuLv4gieYIIGZxioXBgwR9o0d8Nb9qdQU4JV8qPZxlSJwDcB+gJmI0QPrSljG8PzNdI0nNubR3xn1M1KSFh/Co7x0rMskKUWohaB9KGVaMxPxpPq72kKv8JQ9VpFEKtwDYjsYi1cj8P66c+lVmFBFKmki1I9ZuVr1aRUgXBshpbBkESCdUatejsVe9dshuKr5a5e4ibjizGT9vYaDLIc1Ub9evco8YZkN7o34W6jS21KnQrMDUSICZAwLlkk4EkTM478l5pVadcKUIBBBj3jP98/cawRttdTcy/myCLIi09sAgAgEyT/adNvhbqtbbsET1AKC4n1XEj8MZMTwfwgafytgaGucNdUs3NITlGy1DYUlQu1gpkzexQJxGfYiBzPb2Os08SPu9o9VajFkqORTrOq/xRF/qtwriCB6QCASLQNOo3tTeUUamFIDK2TE2kGREyOCRHwAeNV+pb5kp1FqIjoUC+UwBkRa1wnKkcDFx+8a7IwPblOyLDLy3h1Wsb6psalQO90uFZjkCAsFiT2iRxnI0U8P+GxR3IbdAPTqqIu/C9pn1DAyWETmQc9m3edH2258uoKdOnIg0y5SkB2JiFPp9LqJuNs8Yi6rVq7R0NYqqFnApwCaqqLSxkECmZP8AD5KNMiIKjs5HLZtrZ0+icnma9xke2uw1QaghXcM+1asy01IqVSoblQKdJmZfUmQxXPOeZ021q5qUAu5Zxc4KG71KBIu4PqKmSAFUBoAkHXu56rt6nkKhAR0UAQwCelbVJgBu4mZEDiM02TyrCcPSceasyGU/jHvg/wB/bS0+KLDkGv38/WyzhWtc7MNCOyFV+nPbEyEIKqoJJulhceCYiImZ7ap01gq7028tXF0qTIn6Y5uOYGCe3E6J7/qailUVSJeoCsdh6TH5ZGpQEqKGQhaVNYLN+Jvt/nOg/wAhwFubpf8AisfyZR4e/Xt8lDsadN1rV3VXCKAqPUyJIF1byAzLGeFInkjSvv8AxC1drKoBEiJY8A4zaCMYBiDwQONNfXer2dPBp1mpvdladQU2AjtC3kGJK04/oBrMdjSd3FxkMSRkmRyc/iU+kFe93uCBTjY1wBUPEYh7yWyG60HrzWjdF39ZxV2jkvKlFU1LAsEibQAgM9yTPyZ0D669WlXIPCwhKi5WOQc9rZMHv/XQXqe4b96MWwXPIFvPzwvyD7/fTFuNvtxTWlUr06RXIsdmRWMxe4VltAJwXHIg4y3hn5Dq4gaJCRmZtgArXvCTodrSsYEBFBjsQBIPz9wDoxOlfwH0oUaAK1hUvIYlVtU4gQCSQeMmOBgaaNbNXpsti61QTxfs3qJT8tgDeAQe4OOfYfUYyYjudY51WpO43DHJ8xhnmAbV/QADW79VRSksbVRg5JIAAXJJJ4ETnWJ+IkpfvNZqVRKlGqxZXRgRLZIPsQe3tB0jiGUcyucFeA9wPZCCvqMc8f7410KM9tdog5Oc5j9P8GmTpXSlK3vkAjAHv7z29/8ADpGSQMFlX5ZxGLKWd3RhAT9Ux/5/LXAqMhVwYZeCOQR7ex0d6zRVXhTceQAO/H6gY1xtelPTNOvVQOC0U6PmAFiAWmqYaxPScWkn2jRYLlrKl34hrGcx/XonfZ+GwuzppTRBVZFqMp4aq3qN4/FnEntPtlH6pZVezlaylaiooW2BKqqSzFmMBjj7jjTFX8b+SBSNMrUaDcalwlm4JgYJLGYAwBDfSQW/2FTdmtVBFRVKGoFRQzcklSqglFIUmBPqJzxpyTD/APZ6LyTy4kkoF0XqTU4p1lIq0xaZYzEYJliDi4EQcgjAjUv7+AxN4V8EkcAfb2xEDVHq9VWX+FRVqYbyqblrT5gIZ2Bdrotbvz6iRAwGaowZgjLUF9gYEAtj0+wOO479uJG2JsjrOnr6e5NRScuEhrfEevknbp3it6FRm84H1AC7g4/GT9vcc6Z23G3rU/OQU/Par/FlRkEMJJkkrJAEEgelewjGK9VqUpUSoAZlYiewMywOce86a/2Y+KFo7gI5IVyACx78fUMz9/6adkha+PK1IxvdDKHkbJ52+1daaElkX1KGaCAc3enkD7+2qvWd8lZ6QSbaSBCHUyPTETicDInsSNF+v7aodpuhtz/Gd0F+LgHdQWBmQIIzj35E6RvBNGtUqPt6lEMVYBmYnEH8QzHAJH686QjhyAm9U3i8UZ60TTQC06N6tTq04F1Ej+oybT+g+2glevUrNFG4go1lwJdZwFjuJJILSAF7yYZ+q7M1KJihSUcXXAT8/wDDJj7xpP6R1Y7ZgxErdPZQeQTJMgWyFPv24Bn4dpfmc3V3wQw7KywaVLq/SNzs6bVErJWWmfWs3BbuLiQHJOBcDyYiBop4e6ioKFKS1HYArewtWe2eDOMA5ByOBF1Pq+28istHzf4hWJskAkMtgUmWJWAcHgmTr3wdtrypZA5H1AmCDEckD1HODAP2AGmXAmEmUfZbhkOoBJFIp4m6fUeixqR5jEYV/QVGbYBySYyZiMDQHc7ZaC59dYg2hFAgvliRgTMmBBE/Gm+r0ylVqhVSvTj/AImT6V5JuaQsAH1TpUopJlUB+GyASImScMYntxgcDXMPIRGPxSJg8E7FOcQaA3KFeHeh/vG4AeolMMCyuwlbh+F4It75+I7zp/2nhNUYVaLqqoA8pUkAkklbpykKymf55EFASl73dAXWYAYA0ybmJjJBAEiZ/LR3oXVSEenTYEVGWChYMGHBAIE8gMrLDARxpoTkGyE/iOEgR/8AmbI6afHX/Vqvh/p60adqQACQAOFEkwAPpWWYheACAMAaJ6WP2eUWTaAMpQBoVCCCqgAAQeIiI9o0z6dGygqn4g2wq0HQoKgMEoSAGAYEqScQQI1lnUPCKVCau0ApguQ6TNMyfRFpNrCbSBIJi3vrVet7YVaFRGm1lMwJx9h9X+nvx31jnUOoeU1m3JJVmAP4HpmCoYEAowtHxMkWjGlcQT0RoZ3QuDmlC9xQ8i8uU9FxIDEk2NaQFGTn7Yz7aJ9A6uGdFqtbL2JSX6mYBSQc+hQGy5P540KpdMqsxcXi6645GW5k8+r9RPB7cVfCjhrrVJMrgg8wbgAfqER9iTzI0ENhzC01JxKaZha4BMPiZdlTWlUpM9XzQWFrAqFHJwCWacBVIB9XAUnRToPVdm+2Bfb2MWH1KPMIg5U3safHMjnHvpFXw66lQ7vaQAomSAoP8wK2hwTaAMkHto89OmKaqikFR6iSCXPuSAM9v0GsyztjBDNym8IzEYkASE5FJ0vw9Sq1S9SoVYZUqxYM3/NdlcTCgxJ5AGoKTvSAUO2CTIMRJJNoH0jJx/fUm2rBIPY8/b3/ACP++qW93y3GTFvPvxMj35HHz7aWdPNNo7UJ+GHD4aU+fdTnYUqreZVNTzFF1Ng34pHIYEERPaf10s9Q6S9KKlJ2LU3LqCBMzPIgnPHGjO36qv0yJyfy9MZ4gyOY7867TcK2ff8Az++P11pjpWHXZa5eGmzVoT6/CWF6koL1KytUVmIZJABBBM83SW+IHByNUtuvmVZvBNQKS5tWCIBGPTGJ7Y+dMHWOnI7I6qciDBt7kggjPf4McaC9S2flPQKhgjm23/m7A9u+T8k4nVKGQEeA6qLiY5Wv/wDbVoO/3WjeHfGbbcJQ3gBUABaqn8B4yDDLHfnOmfc7U1ayttbRSIWw0yAFIkuGA+osJ7H5g51kwqqwKO11yqycwMRbPM4An/mUe8G/CfXn27AhjZ+LOIJx6cSACP76FKNux1TjIGvDiwAOGnl+r6J+6lsqSuC4dqQS4KSWU8/lAAmDPPMaDeIdgB5SEeuqRdHYEiR9shR9h76O77YBia9GowSqpZ4koxMAgIFdrm5NgWeeTdoT1DfL5YZmY1Vq0xdY6gsCLUtYB1DEkyRHpGTpOXCOD80Z01/SjsOV1FLLdGCNUqCAqVQlQ2icjJJ5P1D9D7mT2y2P7ozB7ivKVlPqUNxd7icdwcSMjQqtuSEqQbhWzUnCgzi2TLenHAyPbVnY9Zfy18qRURSiAmRYykNnB9JIYTwBkmMhp8hyuOm30+xVKXCy5MwbpurfUuuUwsVakvVpR6FhSjVAods4BCsQPjQnd9LXyy9OoKqjDiLWSTAOCQR8zjVZKVmzq3W1a5FMAFjfFIWIqBVlQEuESrG4yM6P+HOm1Ke33FWo5WaZuK/6bRA/SMxxxnVGPDxcrw9FrBzS4fTazqO9/VJ7IwWVVf4Zm8c5/vqzta5ACAhoJe4CGuaOTyYjH/fXVcKSb1gWx6OJ7E/GpUUEwWWbRDDgfH30s53hXpS0XZC2HwqQdrSa8PKCWA5IEHsDIIIznRfQbwqtNKFOnTBACgmTJlgHM459Y0Z1UZ7IXhpq5jq2sqr1wxRf2jMgn+zA/nI1kO/co5VFuYyTyckSBHHNvM8/mdf61/wj6bsiVmJEiRyP6499LVHYUa0uqsrJAqXKYJDCoT6gLoPfI4iY0rPCXyA3pSyHNyV1SBU6bVZDVq+qMIp4iQrvGAQPpH/ugeqNLm42O78yoqU2JypYZtITzAs+9gZ/9RJGTpz6/wBaFDeWt5dbaUg1KpTVwtQVGh/UPxIDgCe5JkgapdF6l/6bfKmFqNTJURILCCSYm0rTAiYkn31huVhcTrXqk1DhnyZdKBoX7zv5ods9q6Uz5lWmXDm1EuYW9yHgKRIgAdo11U3QAk4+dV6t0ToPuGJaPWCR+EAj7EfVkgCQO8d9K5ea7MV6SQNweHyg3Xrsr1feiGHIypgZBwCvGCbpUH2PYZrbTYV3UsKTeqoEJDEAZGDKSSRALEAggRACgE/DvQRPm5KqYugSkGZCzhLiWIUACTgDV3deKHZrqS06VOqxJrVvoZqWPQA1ylrJlowvBOihxvLEL7ryk88j3W7RA914frKSzqRD2kqSzFlAYqhm4AsHyDGQTJW4i6TtelMBhTAmDMwMZkRYDTbMn8iYDd0XxVVa2BS3LlXeKZsFMkgsGuJDH1AKcSLvvqr1ylQqLTFAMzlS1R2BEtUGAwkAHJkD7TMnWmyPacsg+I9WPL6LmHEjn0zUrijuLse39NQdYt8tQxAN0IW4DMCB3xPE9hntrzbbYp3j4AEfryf11L1SkK1E03VT3DQLlPuDE6FGWslB6WvW4iGV+Ec3KC4j1+kCq781Dt0dCvki0k59IMgCOTgcfyiO+j/hjc7fy6i1llgv8Nvg4Ig94/pOl/bXIiPuDLEuACvKqreoSF/wCYjU/iTbPt0RkBEs6+pRkLJBiTwFJnvd8afnyOLY2aDce+7K89gpcjHueewNeu+6beh1WrBabVagVfpAOPzHfRXeUStNqZM9xPuOD+RyDrO9rVq1VDUnanVRblsOMqrAGIwQbfvniYI7LxU+5p+rFRYk9mB7/Gpk2GeXZ2nb6fpVDi2PkDCKB1Hn+CiC1bkAPb788e3wf0Oo6O5tItJBkxB1FsdnUqo1RFkLN5JAIiTK+8A/H++oTSZT6kcG2QSIEEHIknF2O/A+m706yDUJpnEIsxjJ12Uu6LSLJumQfb/vpk33n16Qb6kpCGFwEEy0xi6RjEnHGRITa05zweYPb/VkwRgxk5+NFx4h8ql5VMB15aVEMTzM/UO0ayH0cpuvJGmzOp8QBcO6E1CB6bhBGe3zH3Gu+n71Wqeix6hMLTAHrZg8Kq4GIJmQoxLDVEdWNWtUNRFh3LGRAuJHBMz3HwSoECBoN4p6eaTCoswRF0+4iPcYJ9PGTzmXI4QTqpGL4rJTo8oG4PX8LffBW38qkoaWqVV813wQxaOCDmBaBGICxgaZNZ5+x7qYr0aku1SqLb2sCogIhKSYE2KgJxEsYmZOhzp4bKCRRUfUKV9NlyARBjmO8fOsy3XUj0+lV/eNwDVU2qtMGoy+YEYXiLaYd1q4bkFTyNaD4maqNtVNAgVQPRJgTI7wT+gOY1hHijctWekr0jQY0grI9NqbPDFrmu/4h9UyO5aY74kOXUI2Hh5sgZaAeJKjVaz7qZVmJeAYvMmFxIkzyIBIB0YWmzKiMjUiGYs6tBdcWLIMhT6p9wvCyI86ZRRUZbfNdW9NMUmJLAXWlIPmEAGSO0zHOmqvU2Y2rUqTK1YVA5sctLYDCSJZQDADQ4AUHgSCRwLbrUJ+EtZIxjnW0kX6/fml7cHHfHt/30H3lSXiEbKjKxEupkMzkkyCoCjI54wb3VJgLSCs/cGD3+3fS/U29pOSfqyxBJugAAkXBT9Jkx6mIjkLwUqnGWOdEMo0TT14g9OKjylaqUpixyrSWH1ji3BBk8cToB0/porV1ot5QMlKdNWJpyBLt2kx+HGSxwTOmcV0fY1FmhTuUKJU3VDj3AYXcAwTmY0I6S60q6VUp06IWCKYkjIPMMZPGRkwo7Aa5E8sje0aGyvNRRPlOgut0U654SFBVZKt9QsBFqgmZPKgHgHnHY9tAyYIEkKOJGT7GMAT+vfi3RXe7jz6hqEiSrUyqBwZJ5MyZgYHf3BABEecL29MZ57fl8axGX5aebKu8NYGPoaFXUA++pNRLU18amNYpekpAvFFByocZsJ/JRB9uDcf6/Gq3iLxGu6ShTSnZYn8Q92OJ94GCRB/FEaIbzqXmE0VAgH1k95AhR94M/ExqTw7sA5ZCq+hSzkASRLDPybSI+QdPMcGtDnjbZeHxjSZJHR+yXftR9B6lt6AL1xUuthYAtLBQtrEiQLQrDt9QwBod4aYK3MAi0EwByYkkQCQRz2nUO82DirUFO2BSLkEyDaodl4ILKPf2OrvSKbMqqEZr3QAMAEKgi4vJNo9UTcv4Y50bI2nEHdLGSS2g9NlZqbjyHC1FrU1qElXD+lgVghRPlwwlGzcMGcW6adjuk3obzzdFFRRAU3ZAN0LMnMQMek/kT6l05F6fVp1GW1ktpkgkBoIUBQs3T29R78cKPgpK/moGPljJJYDAMWU5MHBDtbI5HadIOLZIi/Yjr6/paeSZCT1XQqwSpJWwAEEWxmB3IzgSQIJXtdEoYHEyP7/ANPz+0a76xSjcVQWFUhQxdQM5iDBiPVBUTP9QOoe92f+kD2++e+NZ0cLC9LwyZxjFq51jp9ZKAcU6gQ8QjlWEgkkjhM8nkkfMQ9N3S11akxZpUwTjKQAe2GHIOLvsNGOk9dCDyqwFTbsQXpNNpgzMTyCJ9jEHVjrHgGtSc1lYupPKLBYlGJa0T5VINgAknjTMRGT3KdxaJ/Ns1rt+Pej37GHANZAlb0yJvBoL6uFWfTVbkkTNvbvqWs//ZN0ipSSs9ZCr+Yyrcpm3BkGYtJxEfhGtB043ZRAqvWyPJaZ7GArMTBBi1fUZjt2nWfeK/ElOi6UawLiqoBVacME4Dkkyh5gDI5AwJffEVcpQZomCs4n03C6QOREyO4xrC/EVRn3jvUPqhZzP4F4IwR3xpfEOylP8PwzZ35XHRGNv1zbJQZqNA090GtFW8lmGfWXhWBPdBC5GIEaFL1+sTU8wvULpZcahFsz6lWILCTmRz8arbWncSAMnt8/5nXe525UkER7frpIzHNqvQtwOGAy1+V61UsZmZ/z8vtodvqU8ECM8T/Yj+h0w9K6vSoo1M7dKzufSzR6MQCJHvk57DQ/c7RkYpUVlYHIYQca405fEnHNEzTGRXbz/wAVPp1EqmRnsDBtHETyfz49ycn2pRmR78/5/TVoCNRM0Gex19mJNokeGjijEbRoFUSmVmMTg/aNTrS766b+mvV10uJW2QsadAoqht169dVWWwJAP5kD/fXfiBDtqKO4IqVGhKfcoRJc+y4AE888aAdTrtUZIxTFQQZgGZtnODCsNGZCXVamYviMbGvYw2QK+J0UD9RXb7ircjNBIAmAGnnjIjEf14170ncmZk21IQiCbs3NjvJ/PsOJ0a33TKdetTAQZtkHnMMQT8Ln7k668T7Wx6KUQLaWRAAyJgGcc4I74GNHZIx2nWl5zEQTRANO24Xu7Y0hUquZYoxMj3ZcT79hjifbVPw5ty1H2lSZgTjkTGPj5gwdD7Km59OUpALHILACFJnnBJ/PvM6a+l0hTQIowBE/3/M6BM7lsy9VWwUDppTMW0yqCBb6tVVTTWoygNJHIngkXf2EdtHOl7+ntqK2VUqPUS10YmV5YniQSSSQcHnEas7rpoLLIywWR9zGgu4oQFMANaUJHOAVwYOMwQT9IiFgaGJGyNylYxWAD3As0K4ou4J4J+qM4BAx8cD1DHIzqdUuyBBHKmP6Rgj/ALaj2m2uS7go0GP/AJDGAALjgAf212+4CGDyNfONnTdU8FAImC9Ed6H4Vq7iooejUVOS7BlXjFpgXHgwOwPbTJ1/auyFdsyK8oZRgxqU2IJdSB6kCybjJ9LcEAnO95R3VV6bivVC+jywrH0hPpgTEgm5T8n40a6Hvt7RdPLe4Lbg3WkB2qk44JDMhAGV4mNEdGwhpuiNfyFBxmJMsxBrTT+9VpvhCi61JtAUBqZZUA8wi1gzDBULlR3JLHAiW/Wf+A/EL1NwdtUIYrSuuu5+kKok9hcT9x2EnQJ03h2tbGA1TXmzaEeMen/vG3NKWAZgDaSMZibSCVutkSJEzidY31nYWEqainypTNo9Kk2lbAFOMwAPbtGty67Qd6Dim1j4KsRIBBByJEgxBEjB5HOsr6igBaiWbtaoTMnmJyBPYn89LY55ZlPTqqfCSMzq3pVOg7RhTSpaCxyGOLR8wfVkx+ZzyNV+u038tPNJNS0XE4J9jx37jAkGBrzpXW32SNTen5lOTZyGWexnBUTj9IEDXvX+vjeItGjSZQTJYmGEECBg47E+35xMyP5l14b38vXREZPKybNJZPZARU4VASTjHP8A3Onc7zbbOjt06gwNRWUWtlqa1CzgnMkAgg+x7HOhWz6YiU2vVRUjhiQy/Kzhh7R+uqvj7fUqNW1kV3gZcBqlsCC5gQTANpB7Z4Om8O8OcaFo/E8U4saGmtT6+qg6r1SlXrK9IgmtT851UyEN5Qgn3JF35/bVMNOVIIP56o7DdUatxpt5VR0am2D9D4IJwMzMTgx3E6uih5VOmgVSAFBdS3oRfqJzBYyMx3GMiDSw1q1cwXG8jAyUXXVSHYVAoYUqlp4IViD9jEa96S1NqjLUBIRSz5iApAM4x9QH3I07+C+tbeqRRCrSbIpIXc1H4M1CFtpgnIzieD3AeIetGs8pTuNemabXKvmQGena0fTVpVvSSptdKqyJAOiMhFWSuScae+2sFXsUhJVG4ruQqqJtRQMAA/P4jxdyZMn3l64AhQhlm1LuCZN+ckDGJBx86q9Rona7ghWWATa6/SwJBtAEjDCcHUOz2VTcsbLqgn1MJg5m2Oe8/H5aZLRea9KUbnkx5OpddplDr5C1vMUVLh6QDdaEHqBnjHHvqKq/nG48AAkkHJfk45HojsefY6qjplQU7I7HEZ+wPMZmNG/CexBatRZz5jUwEWYkobmEkQcOPc/POkHEMY5wO3r6BXpra+MyerCGdJo+gRErhh7MOf66ObOpaZsk9pONCOmV0pdRenAa/GIYFpgnsQTaSTkiT+Wo1uk7Wil7rIRb6kM7SASIWO/pbn2A/FI5Lh3v1GxXYeMRtjDHtNjTT/QlOlTb1VWMtBPwIH9ONLdY+o84AGm7eeM9utKg6bSnUqVlZvLBtSmklIbBLVIlS3uGjGlt6+2NFilLcfvBPpU1ENJRyWL2AkAdjn++uDDcv/oWmMPjQ+3OYQNK6oj4doLd6lZlhi4VHYwF9kBYmY/ppf669MlTQV6hvAWYJbMQoUNcbpGSMqYDSNMvgrxFRVKlCvTRajjDM62Ov8kOVQ/KsfV79tAvFvTalTcU6DXI1X1+XCsxUC1bUpkpAAYqgZjFxuJbRoIcpsqbxHGSOe5rCQ2q96o0PF5W0HgYIjjMYHaFLGB9pOdER4heuQtNrHOQWMKTxJ7THxgj2kaEb2lRrkW0GASVapRJCtCwpppUVSq3XOytJJwCogBg6Xu0oVVqDaKKQR6ZVmDOVa2CwiCRbxPLH40SRsQPS1PZhJniwNFof7L/AA7V23mVa93m1FCspJBUgmQwDFGH0sr+xMc6f40gfs/6gz7iuGYZgiXQs2AJtDX/AEqmWAAAUC4sTp+0yw2EqWlpoqLrG7FKhUqESFUmImfy76zDZdZpbtKQqVBtajNdKsXRp9vphhkfqczGtX3KXKwgGQcHv8a/P+96T5UPugdtR809kIIzC00EsxK5tYccgY0XlxPY4SDposh8jHAsTBNOKPmC6nFxIILNffDWg3FSQRJ7wOdc7CmtNkH7uxe57xAIKPkqW4uB/DODI1e6TS26bVTTYNthULeqYBYERmIUEmJBwRk4111Xp9PeUiiemVwVJEH0kRBgH0jt2XmIPmpRHFLkdeXv8/XyVRz5JmWFG3WBtXoDc+axK1PoCFqSklVLmfV6SrQMzPtGpvGHQl3lFDTUvSMGklIqPOqNdDVHORTRQTBAIhuDpX8abDy6e0dC4ZqTKfMcsWRSVks2Z4I5EE9hBGeHvG1ehTG3anTrI5cAOTagY4yoOSQ8HGSffXoYsKxsDeUN1PMzs5zdNEnV4pVWVQj2m2/JUxzAIkj9J+2mno++V1KkySIkyRiczHMxg8/2L9a6PT31QBlK12RU21GkVWiDgEuSoa7Jae+ATwCq9T6fuen1jSc3KhCl1D+WHIvtBgAsFyYHvrj2EaO3WAAW5gdEx9J6suyr2sqnzTDs9U01AwIciSVGTbx8RANLfbmmt3mVhLvVl6cmBUZXDAqYcOUUXKe7cCCaO/qtX8qpTeHunEEiPUCV4aIA78D31AvQ/SAwtXsYJ4gtPMe8Tx+WgtaAiiRuWiNkbqeI6FVaKPTVraaBTCgKwIV4iIWyIHC47afvCe22byaTAwj2qYyqsUuHwSB+ustTptMApcDHIM9gQJxzBMx3g4jB7w7SKk1Ut9KWQHHE3ZA5BNpx/L2uhV8Q2qcDsvmuabFb/RU+jdXppuAKuaZfDTwxgnlvpuBGIm46o+K9sybpzSItZlIMkQT6Q4KGFGSCRiCB7HX1Dp/nIwEMQIqQV5GCQCZgQJPyOJzTr9UJsWuktQJVwCZYH5Ld8EceoCZ40RhGobuN07O0uZGSTlPxo9R+EX8B9IomqWqi6pS5tI9PBzJhgeZ/LOSNK3W/oDbuzrXWlTW+4qQtTywQoBsAkSe6NPuQCELpu4Q7cs4V0ppdT3FMlalP3VjEziLCDP2iOdt1x6tJaVaV29S1SRhWFtQEC7hgz06lsi4LiSoB1FMXkgjZLzQcpw1BB7IR+9TUqClSCF0tRQcUgWJJH/MbjgcduBopt/D6ECRyOAC0/wCqCcTBlsZ0GM091aCGhmQtkBwnBgiQdPPSeqpTJDKTdaZVhIjFsGBAEsY4k6QxT3tOm/oKzI4tjBjGno/W9Uk9Q6UEVm9J7FYxEnPurf4R7F+n1nXYbduaz7hko1GYkotMNM++GtCk/hU/Gq/incXBzaPUzYxgnOCO2Offtqvt6NVdkHdbaFTdIUcjNyobmX+VWIAnvB501h3OLCShStD8mcamtPmu+l7DziKcM1NWZYBVWZyZwI7Z4+Zxon1DovkFm9SkA4ZwQ4EwE5yJyMcap9E34o7hnIOWBW1SwLD0yRwDBInkTPxq54p68KyRStaJmDNsyJJdZnEAAfn7JuMhkAHslfSPkbJTenr+kzfsl35/eDTUTTqUb/8AQVIAicgG7j4++tW1lf7F6jF6+MeXTDGPxgtj/wCJBI7SNapqtD7AU3HkGc15f0pd19Dc8Hjn8vnWZeJPDznbfQ1ZgSENjjJDMAVbIXAUTChmXgCBqM68nRCLSdrMtp4II2TUA1QU3UMxKlGvJgkqRcMwRPAAB9xY6T4LrbekyB6tRh6ldvLE97bSxt7Cc/btrRdfTob4WP8AaFrQeRsUkN4Qaq124CVlWRYwKrgypVSzLwYn0mBH4jFDrH7OVqVkZBYlih6SqLfT7N+Ge8D7R30ade6KLb7JpZNHdJ9fwpT2ql9pSHm4l3JYhcyFYgkdv/JOlNk3hJ89KtQs2FK3WLEHt5YnIJuIt54jWt680CWDmOsko0cuQVQWP73pFXdu7UdmduQbfMUU1UCchkX+IzGMEgCPjSuvhzfU3tekSSaa4nl8gfcAmWyFgyZJn9EjXx1vlikJ9ON7L86J4dq1kYujoRewMfUqFUMD88f8okSI1a6J4A3N9r3FQ9Wk5UH6Upq1M4mQzEKPt7jW/LTA4/TXYGsiKrF6LVty1S/MvXvD+76fW8yiHMimxKZYErBmJwWuEZ4yOJEdL2NfcbhWZKhFZstZcDk/UufY/Ptr9XVaKt9Sg/cTrilsqa/SiD7KB/trYZ1X2c1Sx/c/sjFMrVotccSjcQbROe4Bk/bUfUuk70Iqq9elTsos/lYZjVLSoYZAphLYHLuJxGtr1y1MHkD9NfFmtrhcSsM6t+zl6oV6VdVZ1NSx1Yi+Ja2oOFJj6u7DmdJH/qabClbV8wj/AIbUyXkjFvuDyCNfqRtlTItKIV9rRH6RrtKCjhQI9gNZdE126bjxr2Bfm3beBupVqvlHb1lM5erFq5yZmD+UzrUuqdKq0BTo2CvQNNEKGkzSyiPa3IiJkf6ck6JrzXzogRQNIUmJc+r6LBdz4dqfvb0k/wDTU2qQQKd1OncPSQbhCMwZZ4DAjEqD3X/Z/X2qtVrWVUX1ClRVj5jDIVpXhj6QACSSO063YjXhGvhCwdFv+bNVXokXwbSq7fcGhURFR0c07QogU6ls4yFdWVgOxDdiunbUa7ZAxcKLiIu7wckfAJAMD2GpNbSxNm1//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7" descr="data:image/jpeg;base64,/9j/4AAQSkZJRgABAQAAAQABAAD/2wCEAAkGBxQSEhUUExQWFhUXGCAbGBgYGBsgHhweHiIfICAfHCAeHCggGhslIR4dITIhJiorLi8uIiAzODYsNygtLiwBCgoKDg0OGxAQGywlHyQwLC0vODQ0LDQ3ODcwNDQvLywyNDQsLDQsLywvLCw0LC00LCw0LywsLCw0LDQsLywsLP/AABEIAQ4AugMBIgACEQEDEQH/xAAcAAACAwEBAQEAAAAAAAAAAAAFBgMEBwIBAAj/xAA+EAACAQMDAgUCAwcCBQMFAAABAhEDEiEABDEFQQYTIlFhMnFCgZEHFCNSobHwcsEzYtHh8SSCkhUWF0NT/8QAGgEAAwEBAQEAAAAAAAAAAAAAAwQFAgEGAP/EADERAAEEAAQEAwgDAQEBAAAAAAEAAgMRBBIhMQUTQVEiYfAycYGRocHR4RSx8UIjFf/aAAwDAQACEQMRAD8A2ytUtBMEx7aA0uuO5NtOYaARJuH/ALQ1v3z34ONHa9O4RJH2if6g6V6vTqrVq3ltFPySiAGDewBuY8n6zGTweO4330XRV6q5X68RaLQrESQZNo7TA5xxnXm78SLSUO1pU3Ra31W9lnEmCACQZB50hNU8lXmlWSqgEBabk3gRi1SrcciRzznSvuDuDuBRrQGIUkIrqMszfiw31NDDgGCJBGk4pZiXFwoBNzxRMprHWVsVLxdRebFdgO4Hwp457n9PkakbxCfMWmtMuXm20iYUEknMLmxckfV8ayrf9YO2tprb6TDEiQW/Fxws8D21c8ncNVRjcBUEoaQolgkKb7XlWUXQSJK+wJk850ot7qyoDAx3h6rSq/XzTnzKZBuUCODLQxEnIVZcn2B9tLv/AOTabVSiUHYAgTcklpNwAmCIAIM5MzETrunvalOnVI9RCWi6oUMkEghipK/ScKCZjHtkG86jWO4ckqXmbgahMjEeYwvJHBkfbjR4JjKwOGi+miMTsq3ToHjahuqnlAMtb/8AnBY4AJJKgqqziWIn2EjRj/6ol1pIBzBmRgqp+xBZZ+CCJzH568Q30txS3NM2lyjcAwTB44a03GO/YxFr3sRVZjXfFIkvVexlk+hSAjeoElGlMlRbzjWjI4NBCy1oKeOqeKUokAqWJOY7CJJPwDAjnnmNVtj41pMSKimmLblJyGExj2/P50jVqdNlFRGLAEyGHquPFxn1K0GGAjH61UBUG0gGO+CQ2CBOI0o7FSAq7h+HYeWIOBJK05fFNM1HpgFiihpHBzBE/GPuTAkggWaPWL2IFMwDEkjkNaMe3B9xIkDSZ0fZ302qrVMI38xWQAObGUq3KhiY9wdc9Y6l+8gKrfw0YmFyX7XGBbIIIwTMNnB0y7EVHnUluGPP5LjXmniv1ukl15tKqTB+JJHtIA4/2zqjV8Y7YFlvkqtxjiJt59ywKgckg41li309yESozI5EB7zaD6SRAJUA2txE+2o9pSpUXq06W4p1GnEOjOUn0ggMcgjIEwfVPqhdc2484WI4C6cRHvS0nf8AjhaaSKdxOF9WJ7ziRj4zqx0PxlT3LWinUVrLuxBiLgMzieSBOsv6ds/3g1DUHmsrqFpguAoIJuYKwJkrbMws5EanOxHm1EpMpRcqzOLgognyzMNB7z7cY0oMS9ppx96cfHB4ow02L1ta9T6zSYwG9v0IZgfgEI4z3U6E1fGu3SqtKrKFvpblTBiJ98/b50mdC6krVQqVCFBClnKKC+Syy8+YwLsYUYDRJmBx4m6JTpbhagUAlJUr9LMTBMD0jEdu+m5JSxuZKYWAzyBgT3/90077SVHzMjJwLllRI9QJPsDGu63iWkoLyDTBguGnOeR27fqPmMxqtzJYXTdAxI4+Nemm1ZTRNQ0ryLjaIwPSTjHMfnpVmKeTRVWfhLWxlzCbHrstU6J1pN0pamRiO8/UJH5/H29xojn40sfs+6bR21BqNIksGBqMeWYgZnvAFvtj76adPjUKGu90hZCFMEjB9j2+41kfijxDvdv/AOlpEK1MKPMViz8ParMyLcv09sCCSZJ1rm5qWqx9hj79tYh49o1NnWYqtwqkuWZACBMhLogE8wLYzEEXazITYAXOiWtx1LqNUp/GYWKoChskUySk83sSAxn6pBI4GrvSOoVqm7orXksEt8xiTNhYKSxmMjtzOcADQ3bde3Tuot9bBj7TbcTPEd2IHa73W1m6Vtn3DD95pLSolhLMgnADgYWSZKtHswIGDrEjiGm6pda0ucANyhmwoipvAzqRSU4KjuMn6hDgk5XMzM5Onza9XSnVcWKaKljTQj6OYt/lmcx2JHEaWuq7oUhYMkk2xxMZOY7Dk9hoNsdtUrnDXzJJJZV9MnAUXlT6QDOcmMgaRzvkGa6arBhw2EbUnicfQ9yfum+IWCuKiipf9KiF+8lRJX/PfWf9Z8NtS3KOtoSuSygZsMkWmWLYEMC2Gn4Md7be1Fe2HVgAYJuABmJZVARjBABMGME6MbSsjZdb1IMiYmRHMH31qN8kJonRGdhsPjWF0Ojh6revihXWnNSoFSmrUgCoZro4iYEEkkysXZgEdtX9l4vqpalSndSg3qCZK2BVp35K01MHHvPBE0Os9Zr0SAwaMwT3BEwSMGVIJAAgHtOpth1KlVZlZQJEyBwc+w55BHufnTAtrbpQjYcQem6vdOqU0okUlb+IwZy02yApKpcbiASJnvxIIOrKEtAUNm1WkTycW9/y1b8FLSauaRSkQZuIGSACRYWgxmYUSY9p1Lud0qIagFNEg2EqpYjgy0Srj4j499JT7gncr0PDsQzl5GNqvPumPpPTn/cqxa9ajiAASpKrMW2wVkk5M/II1B0LpaqjO6qYVAA38q4AAImZYgRg+k3SWGlRPEVFKnmUmIIKlbgYE3SGPEYYH7H50d6N1MtWBd1qKzAMWiMgzB4AGdFjnAaGuaR0SmIwb5HmVjgev66o2vR0BFqU1vEs3MCZJk9yDBEAAkGDyBXUfD+288VLwXZIvkn1Hu1TLKs4CKQoAMg3AqV8S71qYwQUqLPmZKyDMLBicA/YAZjSVSD7kPVar5NNntFq3SQJJgcAAST2gj312bEFpLWjTr+AEvFCGtE0hO+lbqHfdJpuJsJaAFJW4FySMn8I7g/c4zqR9rYVRQCrMrohZSwKi5irZhT2JENOMak2derRdkrOXdGUmwekr9SmDzjsZz+prdS6qr3FKtO0n/hFAGp2i0Wm7JCqPiRiNAabFa39E8+nPEjvZd6o+uiIdApU0UsFLM7ECCA+J9JkECnJLERz6uTq1vHo7gGo9YrYnqQAtaqT+LAHvOec/K11LpoQOVZ71pl7jUADQof6R9KNNgeZnt7GOg1V8oXVGcA22LSlGBwYaME8AzIOu8x2lmwT2SjJGNt0IykKtT26ut1Nw4tJKxBAgENDHgjMj+vaz0rZFmaQwQH1wPSFClsmR7cTxOo9/u6NCstdVCyylxSfD0iv4Y9JCkNg5BMGRIEm3605pJT8sKopuKkQoYvwWCxNsLIPMx30UxAGydEX/wCs/IWOHi7pt8A7qm53ChLaist7SfUDdaRP0gG4WcA3e+m7S54Q323qBhRNO9VUMAwL2iYZgMgFi57zJM5gMc6os9kKS8gmwo+qUmak4SLowCYBjMT2nidZ3utmKu7daVZg5UQpomw5hjeSVLYIjDc9znTzpP6jvEpbqGqhhUxYWAKnj0SuIjswE+xB1iUL5otBupeDQ3kVT5SGjYXCLj0m1jaFJINMWn/a3NDr/VqdW0KCPLwsfTHEDMxgQfbECBq7utrUWvUu3AG3qglhcCcl8SLgDBRZz6VAEC6RvilkFQU6aKqIogr+IkAlj35xn20piHAtoFV+FRAy24G/p+/ckPxOKjZtJBhfT2U/Vn5At4OCftp66L1bbbahTRagJYRIyWMETHbA/XH2W9+2IzPxql0d6aJZVpepXuBXEjMklckxzODAkHOhPjEsQadh2ReI4Utlzsskor+06qGppUp33R6rHIBsgqzAGGhuPvPxrnYcGTJBIJgcjnjHPtqku1WqSzopUmQCvH5GY+3bjtovs3VDlAy+xJE/mOD+us0GxiMdEzw/ByREyu6jZM3XtpTrbShV3Faiw4FRsEwSfKAMeokKCAJaAMckE212W2JqmpcFpuALebU8tCAJk1HYvA4FvYEm7u6lN6E3SuR5Pl1Cq5mGIby84glS3zjSz1jZLVpBlxaOCZAJkKZ9sxnvHtlkSE0CoGJBZK4V193VGd709aQc0GFRfSHKtmm2fQ9vpkgZzAIjVHw703993LJUINGlygIIkxkjuYx3EE/GhHSOpvR/g/8A6r7gpwrNESwABYiAMmBHsBon0fq/7nu2Yw1KofUyA2gmBC8j2PtE57EczHZXcvetE+0kYIADS9f2mXdPsy5Q7VLAbS1tpkekmYzEkcmQW7Tpc3G1/dt29AlSpHmITAw0nI5JkEfkM50zt1bp6xW8xTJDBfcngkHAHqGTA9Sk8yVBN6d5uX3TAWxaog4jjEiYmJ97oxGlIAddCBWt9/L6rOBz88Zfp2Tr0vbu+zV2CFVcohcGApMluYGSwn7DQIE7e6mtIVqTVLkDlhBtgxAkqf5T7nTL4Q3bbWnUVqfqJvtYhSQAuFB5eLjHwo7g6z7rHWavnm1mZVd2VjMlD9JM91+kn7zpj+PZsdemv9o000JleyTUA2KRva0X3FXJU1ahkEtASBxABFoAjj799SeI+g+XbSqVwiw9VGalaZuYFQQbWj3ibSnPOl5jXcMADEGn9JBCuZgmPUufnuO0aMdM8R7igQKyCrTJLW1gT6zb6sqTCKJAX5HtBWxANq6Prok8Rig8hjBTRaEtttyBSpCoxR1mmpZgIAEArJ9XHwD86MUXq7bb+cjMEJKeprR5gaLqf88MuRERMx2JdS3W2UvUohGFVbpZFYCWkrBJVc8iJB5PsG3vWhUp+WXilhVA+lSufT2U88die2hFwzVV12Hr/UWPCSSR3YaD3VLabRVHm1jCmWtH4vbEQBxk++J1HV6+ajilSAFxgBDyZIF3rls4Ee/5ag3m2884rkmVKj0kKomYEH3Efb5nVfaeFWog1Ga83VEH1DFn8OpIDNIM+kBj6QACJg7MjjqdeyVmwkkQt407hap+zDYNTSozn1MBI7iCykMCJBlTHwT7QHqNLngje+bSeVVXuuYAVQSW/Ewq00eTB9UQYwcEBk061tCkoNl3XaFJkDHJ7azzrSKarKgg/jIOWgQF5wowP09hDn4k2jVdu6o5RsMrD3Vg2fgxB0gbzdlBVc5dQzW8y4BMY5bkfmPfSOPe4NAb1T+ADQ4uPQKHeV6dMFDUVSAsgsJySRIxEmfvrraFLwKlNXXEg+xj6SD88jHM8SRtfqFOlSKruM/w1RqZpHzalRb2qu1T0FJJEHAiBkgaH9P6jIMStOYVFMW+4kgmAZAE4AAzGpzGOAzBUcNO6d5ZSudasG4qBECqGhQJi38J/MQfz1TXbg86OjrNR6Sq4FRgSoLJcY5EgQWgT3niASMUvEO8V6mFWbQGZThjAyIxgcERPsNNFumYFUYMQ4ycgt2G/u/K422wVqLP5iK6tAVmAuBH4Z7j9M/r5sx5dWn5gUAwTeCVtOJIEyImI0K3G6Ueyj2n/rqrS6lTPDDXQDuAmjQtrnb+5NnXtl5O2qvSdzTYgkLWCqqkG0Ni6qx9QiQIE6A+HmLlVILBwRyOeRJEYBC8z9wYB+pdQLqEDyqzAnAyScfcnX3SlWluqbg2jJbkLiec45PA57jIbZcCCAKUHG8PeGmYuza/Gth+0tdTJSopUm4NMggZnkTn25xwB6QCXvozUt4oVXFRIVAlQWWs8i6osyxJBytwJnI7KvTOnfvFepUaKiUUL1FYmalObXsYEhWW4MICjMx21Rp7CpTqK48xGFO1SwIBY2lRcoHcZnnuCMGkyAPjzHcUo0OLfC4htUUw7folFeKJPoKkkH68flgACPaNMy9FU1YaoLTgWAgn2EMMD5Mj7kiV/wAE9Or3PUBKoZSoiAgMwtb1SIxyG5nAP1aK7isb6da/+Ggcp6Xl3HotxOSW+nJlZjGpWOa6OXJd6fXt9FWZxC4s8bcutf1qiniPep5LI8U1J9d3qU28EEetWyTIHc6VhR8uleoHqFylgGM8qQCPzkkn2jksFV3rN5VWnCsELIck3gFg2PrGBAP20Q670tJCmCxOAOLZK5P4QQVg8TI7ToEckjxrr3+ySniaCHDY+is28169UGWc/SCT7sRH2tHaPVnssWhXak5R1Jg2uoIK9wwnhvYRIyM86ZeseHE2FFjy9QlFPIZMGTI9FQe4J0s0qI50481onsDwxs1vcdOig3L3I6ISlxJ94nt7xov0np21NMKyB2n1ACBJHCg4WRgAQB3nnVCqgjv/AO0nVjZ10VZZSCctnmAAJgHJjvMe5GAI+JtA0mOJ4Og0saTXvOi58V9Lpbe2vQvNuHWcKsCWyRgYwOTjnIt9E3cvTcp5nHoP4ge2NDaFVGNSFJVzkMZx7AHhf0+QDjV3ZJTBAIKp/wAvb+h1x1gAE2R1ReHYZ7IyXey4barVfDe0Sk7LTRaYZbiqABVJtJCwAM3Zj2+xLBoD4XQwxZEBhYZGJDLAiZUEGOxnBBByQD+qrNl5kqLqdDzKTp/MpHJGDyJGRIxOsv66FpoT6VqX+Wyr2ySzEEdyWiCBn4Gnzxl1E0KBaJBwcj2Mgg4IgGciNZjXejWb1VEDHHLZIxzABtOP8I0jin5nZK0CNC8xU8boTW6fRexQGvcwFTB+YMiSTPfnTLsDs6IqIhL1KaFqi97uWtLrLL+HGJg8k6W+p9OqU0L05ngFTOGMHP5n8p7atLWB8tCSGoAGklyrTkZY1JEuWMg5+3aMCstXaYfiXSvzimketE2P1KlT2rgJTksYUtLtcT62Eyqi0W5J9K8HSX1vfFy1RgAWMm0QJ+BoxW6vQagyKKj3uSjEBaYCkgNTMTUBypY4MGIxpY6mjMsCOZjOY7TOvne0Gkqzw5pEDpqOY38VR2NJaxZ3NzBkto5HmLdn1D6Tjn4Oj9fwbUdDZRpqTUFUKzNcqceTeOVicx+fsR8D7an6qnrtpoFphytyjF0hT/MC2e1ujez62KtYKvYC7IPYcRg988ZETxoE+LkY8iLYb/j181AfmkOaQ6lZpuNm9Eu606qMruWp2k00pLwy1T/xB/kYyW2O5DqGGmjxaF8ymqpVfzFZWp0mAZhBkElh6e/5flpG8PnBGcHg9tFEnOhEhHr0FV4RO5sphJsJqfr/AO6UQtCmPMYN5hIwwcD6WVsOAqkhl7ffQBOuO4YvTVopEKYHpcEoKgBkAlfMB7EwfwiCA3FNQTVmyJMGDjJj3MSY94451Im2oMCEeBMRb/L8zECYOInTEcrsulqbxHDiPEuF+fz1RHwx4soUzWQq0VvJCQvqNUwG7wFEz7wB3IGi7bAoXehuHoio4L22EBhExeDaWiDyJnEydIm96IVKsLokMlrYxMEGZJGTjPM9tOHh7debt7bDZQKqiiYUQVgti+pUZjxgfGh4iMTuzE6/BCie2NmX6Jh6F0Rabl2LOw9ZDGXduxaPyAxECAOAPd7tT5pYqR5pEqViVESGm4sZYKZ9OQoGToTstzT2K+bLWsWK0kp+oEckqn1QD9VoPAJAbNGr4/q16wqUFU7cMCpaFYrHDAFphwWUiDKxnMbiiDG0FmWUvNlH/G/TxV2Yem1/kkloINq5u/EYiBIB7fGs+pqGEDkf+f8AtohufEu4uWjdhxRpXSSFU1FN8/zRcJ/6DVZunOVFSnJBUPjPpabSw5SYPPtjQ5hdEKzwnFgRlhOx0C8rUVGPnj79/wC2oBTU98yR+mP8+41zRqeYQKptAPqIBIK9xPfviR/tqlvusIlUgKQsCSIIBOSJnAmcwJ98aC1jjoE67iIZJlIV9NqIUxxgfbj/AKa7Kai23URUAjj2/wDHt7/20U6Zs3ruAo7gT+FZMSxHzwO+skOuinW4hmXNei0DwI38BJIkocRmFYgSZyIGBHY/k06C9F2gpGmgn/hHBORaUwQGIJJZiSMT98mo1WjFNAK8bO8Plc4bEkoX4r2yVKDiofSVKkEgSGEEZ/znSF1LolKnRqVl9QlnCU4vqPUe2nTgZVVuVYXP1gQSYb/2hGn+6HzXKC4EMJkEfbJGfbWTnesgRtpdVuuUyrD1Au2AJwbxjvbk8DWHgZkIFBKXV6u2rnzAV9TKSSWkqYZZkqwU+mAcR9QGmTfCU86nC4CFSBg5GJmcffM+2i+93jNWbzFSQLItXFsweOZLMD2LGNDvSxg+/HYx7/b/AK++kJcQzNoNlXbwmRzM2Ya0fn+F312ij0NrVRjNthpyDagm04VYEkrxGBB9wu44wP1E6O0N63qURawIIKg9oHPf/toH1LcMCxZAhLtCgAWrJtBjANsT8zrmbP4qVrCNdC3kv7Eg+Wny3U/S98oVwRDEQD6sfJgkwOdWaO88gyD5kwSwP2GMnGDiO54MnQamO8zOrVJYEaw5o180B3CxI6yV11vryPVBYXBVKhUd6byY9d0fSIAgHBPeBof0PblUEk599WNxtVZlJEwdGeibAVqq0zIBmSoyMaPmbkEbAu4Xh7cI98zjY+y56htzV2DsFE0CfVgCxgSb8S2QAM5mDI1R2PSalKkocEwgdgQZAb1AHjJuBj5I7aYNyqpSBRjTCstwdktqAtIuWoPLZpXvEAEyIB027CgtZC5AVmYVBe6szuJtkUyVNNcEIrGf1kjWuLaXn8bIyWVzmbEpA2dKoLkYEwVDCZyxAJzwcgR7L9tMHhHdLRqMWIFJh6WtdskAwCCVUEc3RIgaNdP2K4LAIbaZdeT5gUkiYz6muJHYcRBKvvqFtR1Qgg1GYwxhQCFMxjMTiY0BzpIzZpdwmF578t0Ez9Y6htkPkVmC+ecCoi+XFsC6SBUGAYBM4HEk5hUihVVKYYo5kFslZErMQoYj1QsKoIweNONQUK9FaddWBXKMrSVAMjkggriBJ4HEaI0+m0GShSW4qjeUzPN0VAXyT3YpTW6ZMgc40xFKH6BCxOEliJsad0oUGQtxPYkH0wsiVx6hJPsMiCQQSQ6VUXb1CahDUX9JU5uBgARcIYCF7x29TTozufDu2QKFqyWY/QJOLz74AuXj2McnVLxJsqdIW06gqFlDYEDP03McAEEmPkdjrPOaT0WW4aWwQ091HW3GzoMykBJZlVmJIUFlUFgcgpcZHIgEjOl3qq7fzSKRNv4SQLgPVKnsQLGM8RB76mo9MV2apGXJYXQY4xiAGAHEDHsMakq9Kp1JV1XuxBB4GZgHMCW98Y51otbSMzHSsfb/ABdKKtbbwtVan5tE0no8h0eFMdxMEicYmTxOj/R+u06e1cU3WpWoMRUKrkS0MgH1QQsAjkgGMHSn0F/3MMKNwDiKisxZWAwCvEYPBEgxnmedr00Unu2zOKjXnkSoOfWSsMUAJU2tFzYJOsiSJrt907iIcZJCMzABvputO8Lbq91DhfMFMA/zCYJQYi0Wgc5gYxOmmdJfgGl5c0irhlUMGLkq6nuJqP7j6rSOwiTp0083ZRkJ8YUKb7c+at1MMCy4yOMfOee2svSvSpO3lUVpqTgCZH59/fWleNN75VHMWMbXkTg+0EGfaD+XcZJvt36vQpI7SYP6AHOp2NBc7L0V3hETCHPc3UdV11vfE3OSRdAuycnAiMlscZJ7A6obPZ7gKGanWiJmzj6Vn3/mnnt3nRTw0Eq7lvNDW0UvKkACZxmTPE9h951bXxLXzVDllMHywokKSSLRySQwxj6VgZIIQHAZWgWN7QcTjXCXwEgDQIJS3HpunB/uMH+uPnUNCqxqetFKCQVb2gjtkHuPmNEPEu2SjvBYISvS8y3AhhyY7khuB8/M1hWKkEYIMj8vv/318CKDh1VnAzuxEZzdFd6Z0ymrnzWZKaVLDK8lQzEA8YCMTE4VoPEl+t+EK6VJTyxTY4L1ALZ/CwOSRxgGf6aJ7HrqNttu24FO6oKzeZUwLUNjEKFN9VrygUQSGbng/eI+gtV/iuSkiAAql3OTbJliR6iSCq89hp3lxVmdoFEfxLFxSFtg1p5fZVvCfh2lef3itRYsCEphwZJxM8YGREng400bDoQ2rM9KnM4UsZOeY/lHySSRP55/ufDi7exlBLvNwDkHC/hUehgsG52BjtJIAefCe06gtEHcbmnVpsshbDcFI+kk2sSOJJOuQ8uVtx9OqXnxuIkJznQ9Bsg1fdUC7VaiNUcQx/iQAWwAAJyIEzkADmAAM3W5mrJcfLBjLHB5j0/EcRjtqd9qUeahUNTEgQT9GApAyikcFhMgzqKvRlltuB5K+lbahBYAScoBmfbvqe9zjo5XcNDDFqzqN0xham52/nGDaPU5+q5O4tiYBIkEZkY0B6rt0WulF39fPDNaeWUKAAwLYx+gjR7w71B0Pl2M1L1EtbhmMk5kKBHAGeJjM99f6KrMKqT5x+kfyn+aACVmGy3e0ew04Y+Yyzuo7MTypjkNCyhC7Ko6wtJGZvWRaR5ZEeiCQPVEmPc+41xt+rVFqoiMaVNlwCEIYsS2YHBmInH9dTbTf/uy+YFZnLwWdmKKGuInuGxkYMmTnQ7qFQVAx9NpMlVJwT/LPAnPOP0AWcMothVWIOfYlaK6fn8flXG3y0Vpuw9VIlGHxaSG+RGZ++gux3yOVDCFJvYn24A/SP01TpU9xvXelRAATDVqmR2IAEZImCfvwc6m6l0HcbWmtRmWsqxeEUBu0EARMe2STA7xpZsUbfCXDMfX+IP8xjHEa+/5/lG2YKoe1QCZCkSXzPE4A4x8nvGre/6Sr0VqbQsxJIZSQpj0EjPcMA3Pc6Wun9Qb68ZGHOYHaF/rolW6tUam1CmUVRLhlBV/kS5YFmkcg/b2NEHNtrvgtTwAATsaCRr7/wA+Wv2Qqvt2pEo62kQCCRM8jI7fbXC9+TGe3I5++im8Vm2dGpUFry6C8AsV5Fx/mFsR7k/mMQSc/UREMCI4g47664AWqeGn50QfSfvAtzM5JYhRABM2gwQPzyR7ZGnPSn+z6iVpM2AHiFE4tlSxx9Rjt2A02aq4a+U215TGhoncG9/9S3+0fZmpsmImabK4j/4mfiGJ/LWPVBbkwI/z8zrafHGyertnsdVKifX9J+55HvrEN1uCLQz02MBR5bKwETiRgmM9z+mgYlhLrVPhOLa1vJd1tEei9QO3PmhS5gh1nlfYDjJ9u/vnRWr1DZCypNYRDeWFJEgSLrQePczifbS8qEjicf7f9P6a8qSZzP3/AD/2JGlKF31R5+ElzraV31TqdTc1zXc2+mESF9I5IJAm6e12MxOpdnsxVIBcJPdpj/f+sDXNLZt5dxBtutntPMffM/rq1sunvCuaRq0rwLQe8jmDIEkf+M60BZDWjZMNjbg8O45tfunHp+2rbfy6FBRUFIsal801YMC1Nw5RlZZva1TgBZyMx7LrY3m8qMx9KKq0h+FqbWnzAO15B5zCrxnRPxhdR2NeoL0eqi0xTkQk4JSFkG0Mczx99ZXt+s0V2oBATc00CIoi4MD6QIILBoGDIIzaZJ0bFRl7MgXlxIS8udvutFoVr03O8glFdaVEQQAFa13GI9RZvVHFpOBpi6TvH8ryyRd9F4PDkSPSJKL2gkdu+lfwZc3SqKkmmwgem4tBgAjBDA4wwI47jRrZNXYgpKgfU9QBZlREBZWJOCFwT3j1bhHKjAb66L4eJ2ppI1ddwNxWY+aJWQpa5bTLYuZg2BMBRK5YDuy+B9qxSvT3DDyg2HgAmYMXW5kYPfiI1Js9hW8x6qBai0wxC0mmotQQQIYhS9pZRIAMLODOitHcjbOiV6tsiKVCmMkhZNzWg32gkCRI7Y1sCxmeAF1+hDY3H9+X2Vmn08MABjOAVhlU2kzGA0yQDMA9uNfdX6jToKKTqarEoGXmxX9IaoebBnOTGT3bSrv/ANpCUqbGjt6oYkqqVSs4NvY+kY5LHsY1nn7/AFX3D1DK19yS7i4yRllweAqyoAiApnjHXaM8CJFDnkAeataLV6ud7uzt6lSnTWjQ84fwyUkNa95vwACsfc/Yi+o7ZeVAUdmtgn7Jz+ufjXngLoy7k7lDVFxooFjJi++ZAggGARM5XgWzLt+m1Ahd6bq023uOWOAlP+affgCTPbQJg40a6KzgyxgcwPsA0B7/AO9b7/VfeDLbd3trrapYsGMSQww3HaR/mdSUtn/9P224NV7gygAMzEkxE+onkmYH9ToJ1DpiNJBIYem8HJY84MiM+2DxBmalek1QjzHdyD6Q1sCBHAAB5MTOkpMPbyb0NEj3digHASF3hGil6LUe1OKcgGCCQpOSD7c6ZdhQXcO1F4ao1NgjKRb6gVMrHIBkZ5HzOg+2Yp/EBMfjTEx3iRE957/ro7KbcTSq3NWdYZbUAABaCbiVBzdwcRGj5W3mKcxZbDBlO9UPv66orvvD4rBAlUC1AHuQm22DIOLSZEg5MfB0s9RoLSJqH+MB6iKa+iBIloEhZWCQD295081t5Sq0qtQw+3EetxCi3BILCYnM5B7caDN1Da0lV6c1GJhlp/FuDcRbGLR/zGOxDAw+Z4ICiN4hNHHlDqHwV/wL1QVhOYiAPTA/0hVA7dySPZZy46DeHFVk81CzLUEgv9S8ekxj4P8ApGjOnWigkrvVCvFOwFemqMJQuLsAgDPMiQJwSIOeQJIzfo37Maw3N1asjUrr7aeJHPq7AEiAgBEZJwAdB8ebmtS2NZ9ut1RbTESSoZS8D8Rsux31nPSPFtTa0RLNVrOoIBaVuP11Xb6mlpAUnhQBaOMvIG6LFG+RwDBZRTrWxp7ZqlKkLbltOQxgj5UMhiTaQVYA2kFdAn8P2qzPXpKBH1EgCQDBMYOQLQCSZ1X2/XgzUhUasWpIZdqjMzZEAAkjiMyskAnOdUuu7kbioHSnTpQIECTEAAE4HYnjEx21Pe0ZvJX8LHjGOIs11O/9pu6P13Y7ekKYqs7lpZ2puEMwMD6sAY/P7aY+qdToUaU0gHpMoZShkMC6U2XuLv4gieYIIGZxioXBgwR9o0d8Nb9qdQU4JV8qPZxlSJwDcB+gJmI0QPrSljG8PzNdI0nNubR3xn1M1KSFh/Co7x0rMskKUWohaB9KGVaMxPxpPq72kKv8JQ9VpFEKtwDYjsYi1cj8P66c+lVmFBFKmki1I9ZuVr1aRUgXBshpbBkESCdUatejsVe9dshuKr5a5e4ibjizGT9vYaDLIc1Ub9evco8YZkN7o34W6jS21KnQrMDUSICZAwLlkk4EkTM478l5pVadcKUIBBBj3jP98/cawRttdTcy/myCLIi09sAgAgEyT/adNvhbqtbbsET1AKC4n1XEj8MZMTwfwgafytgaGucNdUs3NITlGy1DYUlQu1gpkzexQJxGfYiBzPb2Os08SPu9o9VajFkqORTrOq/xRF/qtwriCB6QCASLQNOo3tTeUUamFIDK2TE2kGREyOCRHwAeNV+pb5kp1FqIjoUC+UwBkRa1wnKkcDFx+8a7IwPblOyLDLy3h1Wsb6psalQO90uFZjkCAsFiT2iRxnI0U8P+GxR3IbdAPTqqIu/C9pn1DAyWETmQc9m3edH2258uoKdOnIg0y5SkB2JiFPp9LqJuNs8Yi6rVq7R0NYqqFnApwCaqqLSxkECmZP8AD5KNMiIKjs5HLZtrZ0+icnma9xke2uw1QaghXcM+1asy01IqVSoblQKdJmZfUmQxXPOeZ021q5qUAu5Zxc4KG71KBIu4PqKmSAFUBoAkHXu56rt6nkKhAR0UAQwCelbVJgBu4mZEDiM02TyrCcPSceasyGU/jHvg/wB/bS0+KLDkGv38/WyzhWtc7MNCOyFV+nPbEyEIKqoJJulhceCYiImZ7ap01gq7028tXF0qTIn6Y5uOYGCe3E6J7/qailUVSJeoCsdh6TH5ZGpQEqKGQhaVNYLN+Jvt/nOg/wAhwFubpf8AisfyZR4e/Xt8lDsadN1rV3VXCKAqPUyJIF1byAzLGeFInkjSvv8AxC1drKoBEiJY8A4zaCMYBiDwQONNfXer2dPBp1mpvdladQU2AjtC3kGJK04/oBrMdjSd3FxkMSRkmRyc/iU+kFe93uCBTjY1wBUPEYh7yWyG60HrzWjdF39ZxV2jkvKlFU1LAsEibQAgM9yTPyZ0D669WlXIPCwhKi5WOQc9rZMHv/XQXqe4b96MWwXPIFvPzwvyD7/fTFuNvtxTWlUr06RXIsdmRWMxe4VltAJwXHIg4y3hn5Dq4gaJCRmZtgArXvCTodrSsYEBFBjsQBIPz9wDoxOlfwH0oUaAK1hUvIYlVtU4gQCSQeMmOBgaaNbNXpsti61QTxfs3qJT8tgDeAQe4OOfYfUYyYjudY51WpO43DHJ8xhnmAbV/QADW79VRSksbVRg5JIAAXJJJ4ETnWJ+IkpfvNZqVRKlGqxZXRgRLZIPsQe3tB0jiGUcyucFeA9wPZCCvqMc8f7410KM9tdog5Oc5j9P8GmTpXSlK3vkAjAHv7z29/8ADpGSQMFlX5ZxGLKWd3RhAT9Ux/5/LXAqMhVwYZeCOQR7ex0d6zRVXhTceQAO/H6gY1xtelPTNOvVQOC0U6PmAFiAWmqYaxPScWkn2jRYLlrKl34hrGcx/XonfZ+GwuzppTRBVZFqMp4aq3qN4/FnEntPtlH6pZVezlaylaiooW2BKqqSzFmMBjj7jjTFX8b+SBSNMrUaDcalwlm4JgYJLGYAwBDfSQW/2FTdmtVBFRVKGoFRQzcklSqglFIUmBPqJzxpyTD/APZ6LyTy4kkoF0XqTU4p1lIq0xaZYzEYJliDi4EQcgjAjUv7+AxN4V8EkcAfb2xEDVHq9VWX+FRVqYbyqblrT5gIZ2Bdrotbvz6iRAwGaowZgjLUF9gYEAtj0+wOO479uJG2JsjrOnr6e5NRScuEhrfEevknbp3it6FRm84H1AC7g4/GT9vcc6Z23G3rU/OQU/Par/FlRkEMJJkkrJAEEgelewjGK9VqUpUSoAZlYiewMywOce86a/2Y+KFo7gI5IVyACx78fUMz9/6adkha+PK1IxvdDKHkbJ52+1daaElkX1KGaCAc3enkD7+2qvWd8lZ6QSbaSBCHUyPTETicDInsSNF+v7aodpuhtz/Gd0F+LgHdQWBmQIIzj35E6RvBNGtUqPt6lEMVYBmYnEH8QzHAJH686QjhyAm9U3i8UZ60TTQC06N6tTq04F1Ej+oybT+g+2glevUrNFG4go1lwJdZwFjuJJILSAF7yYZ+q7M1KJihSUcXXAT8/wDDJj7xpP6R1Y7ZgxErdPZQeQTJMgWyFPv24Bn4dpfmc3V3wQw7KywaVLq/SNzs6bVErJWWmfWs3BbuLiQHJOBcDyYiBop4e6ioKFKS1HYArewtWe2eDOMA5ByOBF1Pq+28istHzf4hWJskAkMtgUmWJWAcHgmTr3wdtrypZA5H1AmCDEckD1HODAP2AGmXAmEmUfZbhkOoBJFIp4m6fUeixqR5jEYV/QVGbYBySYyZiMDQHc7ZaC59dYg2hFAgvliRgTMmBBE/Gm+r0ylVqhVSvTj/AImT6V5JuaQsAH1TpUopJlUB+GyASImScMYntxgcDXMPIRGPxSJg8E7FOcQaA3KFeHeh/vG4AeolMMCyuwlbh+F4It75+I7zp/2nhNUYVaLqqoA8pUkAkklbpykKymf55EFASl73dAXWYAYA0ybmJjJBAEiZ/LR3oXVSEenTYEVGWChYMGHBAIE8gMrLDARxpoTkGyE/iOEgR/8AmbI6afHX/Vqvh/p60adqQACQAOFEkwAPpWWYheACAMAaJ6WP2eUWTaAMpQBoVCCCqgAAQeIiI9o0z6dGygqn4g2wq0HQoKgMEoSAGAYEqScQQI1lnUPCKVCau0ApguQ6TNMyfRFpNrCbSBIJi3vrVet7YVaFRGm1lMwJx9h9X+nvx31jnUOoeU1m3JJVmAP4HpmCoYEAowtHxMkWjGlcQT0RoZ3QuDmlC9xQ8i8uU9FxIDEk2NaQFGTn7Yz7aJ9A6uGdFqtbL2JSX6mYBSQc+hQGy5P540KpdMqsxcXi6645GW5k8+r9RPB7cVfCjhrrVJMrgg8wbgAfqER9iTzI0ENhzC01JxKaZha4BMPiZdlTWlUpM9XzQWFrAqFHJwCWacBVIB9XAUnRToPVdm+2Bfb2MWH1KPMIg5U3safHMjnHvpFXw66lQ7vaQAomSAoP8wK2hwTaAMkHto89OmKaqikFR6iSCXPuSAM9v0GsyztjBDNym8IzEYkASE5FJ0vw9Sq1S9SoVYZUqxYM3/NdlcTCgxJ5AGoKTvSAUO2CTIMRJJNoH0jJx/fUm2rBIPY8/b3/ACP++qW93y3GTFvPvxMj35HHz7aWdPNNo7UJ+GHD4aU+fdTnYUqreZVNTzFF1Ng34pHIYEERPaf10s9Q6S9KKlJ2LU3LqCBMzPIgnPHGjO36qv0yJyfy9MZ4gyOY7867TcK2ff8Az++P11pjpWHXZa5eGmzVoT6/CWF6koL1KytUVmIZJABBBM83SW+IHByNUtuvmVZvBNQKS5tWCIBGPTGJ7Y+dMHWOnI7I6qciDBt7kggjPf4McaC9S2flPQKhgjm23/m7A9u+T8k4nVKGQEeA6qLiY5Wv/wDbVoO/3WjeHfGbbcJQ3gBUABaqn8B4yDDLHfnOmfc7U1ayttbRSIWw0yAFIkuGA+osJ7H5g51kwqqwKO11yqycwMRbPM4An/mUe8G/CfXn27AhjZ+LOIJx6cSACP76FKNux1TjIGvDiwAOGnl+r6J+6lsqSuC4dqQS4KSWU8/lAAmDPPMaDeIdgB5SEeuqRdHYEiR9shR9h76O77YBia9GowSqpZ4koxMAgIFdrm5NgWeeTdoT1DfL5YZmY1Vq0xdY6gsCLUtYB1DEkyRHpGTpOXCOD80Z01/SjsOV1FLLdGCNUqCAqVQlQ2icjJJ5P1D9D7mT2y2P7ozB7ivKVlPqUNxd7icdwcSMjQqtuSEqQbhWzUnCgzi2TLenHAyPbVnY9Zfy18qRURSiAmRYykNnB9JIYTwBkmMhp8hyuOm30+xVKXCy5MwbpurfUuuUwsVakvVpR6FhSjVAods4BCsQPjQnd9LXyy9OoKqjDiLWSTAOCQR8zjVZKVmzq3W1a5FMAFjfFIWIqBVlQEuESrG4yM6P+HOm1Ke33FWo5WaZuK/6bRA/SMxxxnVGPDxcrw9FrBzS4fTazqO9/VJ7IwWVVf4Zm8c5/vqzta5ACAhoJe4CGuaOTyYjH/fXVcKSb1gWx6OJ7E/GpUUEwWWbRDDgfH30s53hXpS0XZC2HwqQdrSa8PKCWA5IEHsDIIIznRfQbwqtNKFOnTBACgmTJlgHM459Y0Z1UZ7IXhpq5jq2sqr1wxRf2jMgn+zA/nI1kO/co5VFuYyTyckSBHHNvM8/mdf61/wj6bsiVmJEiRyP6499LVHYUa0uqsrJAqXKYJDCoT6gLoPfI4iY0rPCXyA3pSyHNyV1SBU6bVZDVq+qMIp4iQrvGAQPpH/ugeqNLm42O78yoqU2JypYZtITzAs+9gZ/9RJGTpz6/wBaFDeWt5dbaUg1KpTVwtQVGh/UPxIDgCe5JkgapdF6l/6bfKmFqNTJURILCCSYm0rTAiYkn31huVhcTrXqk1DhnyZdKBoX7zv5ods9q6Uz5lWmXDm1EuYW9yHgKRIgAdo11U3QAk4+dV6t0ToPuGJaPWCR+EAj7EfVkgCQO8d9K5ea7MV6SQNweHyg3Xrsr1feiGHIypgZBwCvGCbpUH2PYZrbTYV3UsKTeqoEJDEAZGDKSSRALEAggRACgE/DvQRPm5KqYugSkGZCzhLiWIUACTgDV3deKHZrqS06VOqxJrVvoZqWPQA1ylrJlowvBOihxvLEL7ryk88j3W7RA914frKSzqRD2kqSzFlAYqhm4AsHyDGQTJW4i6TtelMBhTAmDMwMZkRYDTbMn8iYDd0XxVVa2BS3LlXeKZsFMkgsGuJDH1AKcSLvvqr1ylQqLTFAMzlS1R2BEtUGAwkAHJkD7TMnWmyPacsg+I9WPL6LmHEjn0zUrijuLse39NQdYt8tQxAN0IW4DMCB3xPE9hntrzbbYp3j4AEfryf11L1SkK1E03VT3DQLlPuDE6FGWslB6WvW4iGV+Ec3KC4j1+kCq781Dt0dCvki0k59IMgCOTgcfyiO+j/hjc7fy6i1llgv8Nvg4Ig94/pOl/bXIiPuDLEuACvKqreoSF/wCYjU/iTbPt0RkBEs6+pRkLJBiTwFJnvd8afnyOLY2aDce+7K89gpcjHueewNeu+6beh1WrBabVagVfpAOPzHfRXeUStNqZM9xPuOD+RyDrO9rVq1VDUnanVRblsOMqrAGIwQbfvniYI7LxU+5p+rFRYk9mB7/Gpk2GeXZ2nb6fpVDi2PkDCKB1Hn+CiC1bkAPb788e3wf0Oo6O5tItJBkxB1FsdnUqo1RFkLN5JAIiTK+8A/H++oTSZT6kcG2QSIEEHIknF2O/A+m706yDUJpnEIsxjJ12Uu6LSLJumQfb/vpk33n16Qb6kpCGFwEEy0xi6RjEnHGRITa05zweYPb/VkwRgxk5+NFx4h8ql5VMB15aVEMTzM/UO0ayH0cpuvJGmzOp8QBcO6E1CB6bhBGe3zH3Gu+n71Wqeix6hMLTAHrZg8Kq4GIJmQoxLDVEdWNWtUNRFh3LGRAuJHBMz3HwSoECBoN4p6eaTCoswRF0+4iPcYJ9PGTzmXI4QTqpGL4rJTo8oG4PX8LffBW38qkoaWqVV813wQxaOCDmBaBGICxgaZNZ5+x7qYr0aku1SqLb2sCogIhKSYE2KgJxEsYmZOhzp4bKCRRUfUKV9NlyARBjmO8fOsy3XUj0+lV/eNwDVU2qtMGoy+YEYXiLaYd1q4bkFTyNaD4maqNtVNAgVQPRJgTI7wT+gOY1hHijctWekr0jQY0grI9NqbPDFrmu/4h9UyO5aY74kOXUI2Hh5sgZaAeJKjVaz7qZVmJeAYvMmFxIkzyIBIB0YWmzKiMjUiGYs6tBdcWLIMhT6p9wvCyI86ZRRUZbfNdW9NMUmJLAXWlIPmEAGSO0zHOmqvU2Y2rUqTK1YVA5sctLYDCSJZQDADQ4AUHgSCRwLbrUJ+EtZIxjnW0kX6/fml7cHHfHt/30H3lSXiEbKjKxEupkMzkkyCoCjI54wb3VJgLSCs/cGD3+3fS/U29pOSfqyxBJugAAkXBT9Jkx6mIjkLwUqnGWOdEMo0TT14g9OKjylaqUpixyrSWH1ji3BBk8cToB0/porV1ot5QMlKdNWJpyBLt2kx+HGSxwTOmcV0fY1FmhTuUKJU3VDj3AYXcAwTmY0I6S60q6VUp06IWCKYkjIPMMZPGRkwo7Aa5E8sje0aGyvNRRPlOgut0U654SFBVZKt9QsBFqgmZPKgHgHnHY9tAyYIEkKOJGT7GMAT+vfi3RXe7jz6hqEiSrUyqBwZJ5MyZgYHf3BABEecL29MZ57fl8axGX5aebKu8NYGPoaFXUA++pNRLU18amNYpekpAvFFByocZsJ/JRB9uDcf6/Gq3iLxGu6ShTSnZYn8Q92OJ94GCRB/FEaIbzqXmE0VAgH1k95AhR94M/ExqTw7sA5ZCq+hSzkASRLDPybSI+QdPMcGtDnjbZeHxjSZJHR+yXftR9B6lt6AL1xUuthYAtLBQtrEiQLQrDt9QwBod4aYK3MAi0EwByYkkQCQRz2nUO82DirUFO2BSLkEyDaodl4ILKPf2OrvSKbMqqEZr3QAMAEKgi4vJNo9UTcv4Y50bI2nEHdLGSS2g9NlZqbjyHC1FrU1qElXD+lgVghRPlwwlGzcMGcW6adjuk3obzzdFFRRAU3ZAN0LMnMQMek/kT6l05F6fVp1GW1ktpkgkBoIUBQs3T29R78cKPgpK/moGPljJJYDAMWU5MHBDtbI5HadIOLZIi/Yjr6/paeSZCT1XQqwSpJWwAEEWxmB3IzgSQIJXtdEoYHEyP7/ANPz+0a76xSjcVQWFUhQxdQM5iDBiPVBUTP9QOoe92f+kD2++e+NZ0cLC9LwyZxjFq51jp9ZKAcU6gQ8QjlWEgkkjhM8nkkfMQ9N3S11akxZpUwTjKQAe2GHIOLvsNGOk9dCDyqwFTbsQXpNNpgzMTyCJ9jEHVjrHgGtSc1lYupPKLBYlGJa0T5VINgAknjTMRGT3KdxaJ/Ns1rt+Pej37GHANZAlb0yJvBoL6uFWfTVbkkTNvbvqWs//ZN0ipSSs9ZCr+Yyrcpm3BkGYtJxEfhGtB043ZRAqvWyPJaZ7GArMTBBi1fUZjt2nWfeK/ElOi6UawLiqoBVacME4Dkkyh5gDI5AwJffEVcpQZomCs4n03C6QOREyO4xrC/EVRn3jvUPqhZzP4F4IwR3xpfEOylP8PwzZ35XHRGNv1zbJQZqNA090GtFW8lmGfWXhWBPdBC5GIEaFL1+sTU8wvULpZcahFsz6lWILCTmRz8arbWncSAMnt8/5nXe525UkER7frpIzHNqvQtwOGAy1+V61UsZmZ/z8vtodvqU8ECM8T/Yj+h0w9K6vSoo1M7dKzufSzR6MQCJHvk57DQ/c7RkYpUVlYHIYQca405fEnHNEzTGRXbz/wAVPp1EqmRnsDBtHETyfz49ycn2pRmR78/5/TVoCNRM0Gex19mJNokeGjijEbRoFUSmVmMTg/aNTrS766b+mvV10uJW2QsadAoqht169dVWWwJAP5kD/fXfiBDtqKO4IqVGhKfcoRJc+y4AE888aAdTrtUZIxTFQQZgGZtnODCsNGZCXVamYviMbGvYw2QK+J0UD9RXb7ircjNBIAmAGnnjIjEf14170ncmZk21IQiCbs3NjvJ/PsOJ0a33TKdetTAQZtkHnMMQT8Ln7k668T7Wx6KUQLaWRAAyJgGcc4I74GNHZIx2nWl5zEQTRANO24Xu7Y0hUquZYoxMj3ZcT79hjifbVPw5ty1H2lSZgTjkTGPj5gwdD7Km59OUpALHILACFJnnBJ/PvM6a+l0hTQIowBE/3/M6BM7lsy9VWwUDppTMW0yqCBb6tVVTTWoygNJHIngkXf2EdtHOl7+ntqK2VUqPUS10YmV5YniQSSSQcHnEas7rpoLLIywWR9zGgu4oQFMANaUJHOAVwYOMwQT9IiFgaGJGyNylYxWAD3As0K4ou4J4J+qM4BAx8cD1DHIzqdUuyBBHKmP6Rgj/ALaj2m2uS7go0GP/AJDGAALjgAf212+4CGDyNfONnTdU8FAImC9Ed6H4Vq7iooejUVOS7BlXjFpgXHgwOwPbTJ1/auyFdsyK8oZRgxqU2IJdSB6kCybjJ9LcEAnO95R3VV6bivVC+jywrH0hPpgTEgm5T8n40a6Hvt7RdPLe4Lbg3WkB2qk44JDMhAGV4mNEdGwhpuiNfyFBxmJMsxBrTT+9VpvhCi61JtAUBqZZUA8wi1gzDBULlR3JLHAiW/Wf+A/EL1NwdtUIYrSuuu5+kKok9hcT9x2EnQJ03h2tbGA1TXmzaEeMen/vG3NKWAZgDaSMZibSCVutkSJEzidY31nYWEqainypTNo9Kk2lbAFOMwAPbtGty67Qd6Dim1j4KsRIBBByJEgxBEjB5HOsr6igBaiWbtaoTMnmJyBPYn89LY55ZlPTqqfCSMzq3pVOg7RhTSpaCxyGOLR8wfVkx+ZzyNV+u038tPNJNS0XE4J9jx37jAkGBrzpXW32SNTen5lOTZyGWexnBUTj9IEDXvX+vjeItGjSZQTJYmGEECBg47E+35xMyP5l14b38vXREZPKybNJZPZARU4VASTjHP8A3Onc7zbbOjt06gwNRWUWtlqa1CzgnMkAgg+x7HOhWz6YiU2vVRUjhiQy/Kzhh7R+uqvj7fUqNW1kV3gZcBqlsCC5gQTANpB7Z4Om8O8OcaFo/E8U4saGmtT6+qg6r1SlXrK9IgmtT851UyEN5Qgn3JF35/bVMNOVIIP56o7DdUatxpt5VR0am2D9D4IJwMzMTgx3E6uih5VOmgVSAFBdS3oRfqJzBYyMx3GMiDSw1q1cwXG8jAyUXXVSHYVAoYUqlp4IViD9jEa96S1NqjLUBIRSz5iApAM4x9QH3I07+C+tbeqRRCrSbIpIXc1H4M1CFtpgnIzieD3AeIetGs8pTuNemabXKvmQGena0fTVpVvSSptdKqyJAOiMhFWSuScae+2sFXsUhJVG4ruQqqJtRQMAA/P4jxdyZMn3l64AhQhlm1LuCZN+ckDGJBx86q9Rona7ghWWATa6/SwJBtAEjDCcHUOz2VTcsbLqgn1MJg5m2Oe8/H5aZLRea9KUbnkx5OpddplDr5C1vMUVLh6QDdaEHqBnjHHvqKq/nG48AAkkHJfk45HojsefY6qjplQU7I7HEZ+wPMZmNG/CexBatRZz5jUwEWYkobmEkQcOPc/POkHEMY5wO3r6BXpra+MyerCGdJo+gRErhh7MOf66ObOpaZsk9pONCOmV0pdRenAa/GIYFpgnsQTaSTkiT+Wo1uk7Wil7rIRb6kM7SASIWO/pbn2A/FI5Lh3v1GxXYeMRtjDHtNjTT/QlOlTb1VWMtBPwIH9ONLdY+o84AGm7eeM9utKg6bSnUqVlZvLBtSmklIbBLVIlS3uGjGlt6+2NFilLcfvBPpU1ENJRyWL2AkAdjn++uDDcv/oWmMPjQ+3OYQNK6oj4doLd6lZlhi4VHYwF9kBYmY/ppf669MlTQV6hvAWYJbMQoUNcbpGSMqYDSNMvgrxFRVKlCvTRajjDM62Ov8kOVQ/KsfV79tAvFvTalTcU6DXI1X1+XCsxUC1bUpkpAAYqgZjFxuJbRoIcpsqbxHGSOe5rCQ2q96o0PF5W0HgYIjjMYHaFLGB9pOdER4heuQtNrHOQWMKTxJ7THxgj2kaEb2lRrkW0GASVapRJCtCwpppUVSq3XOytJJwCogBg6Xu0oVVqDaKKQR6ZVmDOVa2CwiCRbxPLH40SRsQPS1PZhJniwNFof7L/AA7V23mVa93m1FCspJBUgmQwDFGH0sr+xMc6f40gfs/6gz7iuGYZgiXQs2AJtDX/AEqmWAAAUC4sTp+0yw2EqWlpoqLrG7FKhUqESFUmImfy76zDZdZpbtKQqVBtajNdKsXRp9vphhkfqczGtX3KXKwgGQcHv8a/P+96T5UPugdtR809kIIzC00EsxK5tYccgY0XlxPY4SDposh8jHAsTBNOKPmC6nFxIILNffDWg3FSQRJ7wOdc7CmtNkH7uxe57xAIKPkqW4uB/DODI1e6TS26bVTTYNthULeqYBYERmIUEmJBwRk4111Xp9PeUiiemVwVJEH0kRBgH0jt2XmIPmpRHFLkdeXv8/XyVRz5JmWFG3WBtXoDc+axK1PoCFqSklVLmfV6SrQMzPtGpvGHQl3lFDTUvSMGklIqPOqNdDVHORTRQTBAIhuDpX8abDy6e0dC4ZqTKfMcsWRSVks2Z4I5EE9hBGeHvG1ehTG3anTrI5cAOTagY4yoOSQ8HGSffXoYsKxsDeUN1PMzs5zdNEnV4pVWVQj2m2/JUxzAIkj9J+2mno++V1KkySIkyRiczHMxg8/2L9a6PT31QBlK12RU21GkVWiDgEuSoa7Jae+ATwCq9T6fuen1jSc3KhCl1D+WHIvtBgAsFyYHvrj2EaO3WAAW5gdEx9J6suyr2sqnzTDs9U01AwIciSVGTbx8RANLfbmmt3mVhLvVl6cmBUZXDAqYcOUUXKe7cCCaO/qtX8qpTeHunEEiPUCV4aIA78D31AvQ/SAwtXsYJ4gtPMe8Tx+WgtaAiiRuWiNkbqeI6FVaKPTVraaBTCgKwIV4iIWyIHC47afvCe22byaTAwj2qYyqsUuHwSB+ustTptMApcDHIM9gQJxzBMx3g4jB7w7SKk1Ut9KWQHHE3ZA5BNpx/L2uhV8Q2qcDsvmuabFb/RU+jdXppuAKuaZfDTwxgnlvpuBGIm46o+K9sybpzSItZlIMkQT6Q4KGFGSCRiCB7HX1Dp/nIwEMQIqQV5GCQCZgQJPyOJzTr9UJsWuktQJVwCZYH5Ld8EceoCZ40RhGobuN07O0uZGSTlPxo9R+EX8B9IomqWqi6pS5tI9PBzJhgeZ/LOSNK3W/oDbuzrXWlTW+4qQtTywQoBsAkSe6NPuQCELpu4Q7cs4V0ppdT3FMlalP3VjEziLCDP2iOdt1x6tJaVaV29S1SRhWFtQEC7hgz06lsi4LiSoB1FMXkgjZLzQcpw1BB7IR+9TUqClSCF0tRQcUgWJJH/MbjgcduBopt/D6ECRyOAC0/wCqCcTBlsZ0GM091aCGhmQtkBwnBgiQdPPSeqpTJDKTdaZVhIjFsGBAEsY4k6QxT3tOm/oKzI4tjBjGno/W9Uk9Q6UEVm9J7FYxEnPurf4R7F+n1nXYbduaz7hko1GYkotMNM++GtCk/hU/Gq/incXBzaPUzYxgnOCO2Offtqvt6NVdkHdbaFTdIUcjNyobmX+VWIAnvB501h3OLCShStD8mcamtPmu+l7DziKcM1NWZYBVWZyZwI7Z4+Zxon1DovkFm9SkA4ZwQ4EwE5yJyMcap9E34o7hnIOWBW1SwLD0yRwDBInkTPxq54p68KyRStaJmDNsyJJdZnEAAfn7JuMhkAHslfSPkbJTenr+kzfsl35/eDTUTTqUb/8AQVIAicgG7j4++tW1lf7F6jF6+MeXTDGPxgtj/wCJBI7SNapqtD7AU3HkGc15f0pd19Dc8Hjn8vnWZeJPDznbfQ1ZgSENjjJDMAVbIXAUTChmXgCBqM68nRCLSdrMtp4II2TUA1QU3UMxKlGvJgkqRcMwRPAAB9xY6T4LrbekyB6tRh6ldvLE97bSxt7Cc/btrRdfTob4WP8AaFrQeRsUkN4Qaq124CVlWRYwKrgypVSzLwYn0mBH4jFDrH7OVqVkZBYlih6SqLfT7N+Ge8D7R30ade6KLb7JpZNHdJ9fwpT2ql9pSHm4l3JYhcyFYgkdv/JOlNk3hJ89KtQs2FK3WLEHt5YnIJuIt54jWt680CWDmOsko0cuQVQWP73pFXdu7UdmduQbfMUU1UCchkX+IzGMEgCPjSuvhzfU3tekSSaa4nl8gfcAmWyFgyZJn9EjXx1vlikJ9ON7L86J4dq1kYujoRewMfUqFUMD88f8okSI1a6J4A3N9r3FQ9Wk5UH6Upq1M4mQzEKPt7jW/LTA4/TXYGsiKrF6LVty1S/MvXvD+76fW8yiHMimxKZYErBmJwWuEZ4yOJEdL2NfcbhWZKhFZstZcDk/UufY/Ptr9XVaKt9Sg/cTrilsqa/SiD7KB/trYZ1X2c1Sx/c/sjFMrVotccSjcQbROe4Bk/bUfUuk70Iqq9elTsos/lYZjVLSoYZAphLYHLuJxGtr1y1MHkD9NfFmtrhcSsM6t+zl6oV6VdVZ1NSx1Yi+Ja2oOFJj6u7DmdJH/qabClbV8wj/AIbUyXkjFvuDyCNfqRtlTItKIV9rRH6RrtKCjhQI9gNZdE126bjxr2Bfm3beBupVqvlHb1lM5erFq5yZmD+UzrUuqdKq0BTo2CvQNNEKGkzSyiPa3IiJkf6ck6JrzXzogRQNIUmJc+r6LBdz4dqfvb0k/wDTU2qQQKd1OncPSQbhCMwZZ4DAjEqD3X/Z/X2qtVrWVUX1ClRVj5jDIVpXhj6QACSSO063YjXhGvhCwdFv+bNVXokXwbSq7fcGhURFR0c07QogU6ls4yFdWVgOxDdiunbUa7ZAxcKLiIu7wckfAJAMD2GpNbSxNm1//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211" name="Picture 19" descr="https://encrypted-tbn0.gstatic.com/images?q=tbn:ANd9GcQXCnz6HzxvxfdOKH2ANgMNVlsyr9XjFL5PDmoo0qLDIDhp_Zr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0478" y="3825053"/>
            <a:ext cx="163830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C:\Documents and Settings\User\Рабочий стол\загруженное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0072" y="3852431"/>
            <a:ext cx="1771650" cy="2442837"/>
          </a:xfrm>
          <a:prstGeom prst="rect">
            <a:avLst/>
          </a:prstGeom>
          <a:noFill/>
          <a:extLst>
            <a:ext uri="{909E8E84-426E-40DD-AFC4-6F175D3DCCD1}">
              <a14:hiddenFill xmlns:a14="http://schemas.microsoft.com/office/drawing/2010/main">
                <a:solidFill>
                  <a:srgbClr val="FFFFFF"/>
                </a:solidFill>
              </a14:hiddenFill>
            </a:ext>
          </a:extLst>
        </p:spPr>
      </p:pic>
      <p:pic>
        <p:nvPicPr>
          <p:cNvPr id="8214" name="Picture 22" descr="https://encrypted-tbn0.gstatic.com/images?q=tbn:ANd9GcSE0Zp0JRWA7kcNbs0CPDWkZUqKHP6APFBwjgKeSp-tkiS4SrBW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310" y="3901349"/>
            <a:ext cx="1557331" cy="2393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8411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fill="hold"/>
                                        <p:tgtEl>
                                          <p:spTgt spid="8194"/>
                                        </p:tgtEl>
                                        <p:attrNameLst>
                                          <p:attrName>ppt_w</p:attrName>
                                        </p:attrNameLst>
                                      </p:cBhvr>
                                      <p:tavLst>
                                        <p:tav tm="0">
                                          <p:val>
                                            <p:fltVal val="0"/>
                                          </p:val>
                                        </p:tav>
                                        <p:tav tm="100000">
                                          <p:val>
                                            <p:strVal val="#ppt_w"/>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animEffect transition="in" filter="fade">
                                      <p:cBhvr>
                                        <p:cTn id="16" dur="500"/>
                                        <p:tgtEl>
                                          <p:spTgt spid="819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196"/>
                                        </p:tgtEl>
                                        <p:attrNameLst>
                                          <p:attrName>style.visibility</p:attrName>
                                        </p:attrNameLst>
                                      </p:cBhvr>
                                      <p:to>
                                        <p:strVal val="visible"/>
                                      </p:to>
                                    </p:set>
                                    <p:anim calcmode="lin" valueType="num">
                                      <p:cBhvr>
                                        <p:cTn id="21" dur="500" fill="hold"/>
                                        <p:tgtEl>
                                          <p:spTgt spid="8196"/>
                                        </p:tgtEl>
                                        <p:attrNameLst>
                                          <p:attrName>ppt_w</p:attrName>
                                        </p:attrNameLst>
                                      </p:cBhvr>
                                      <p:tavLst>
                                        <p:tav tm="0">
                                          <p:val>
                                            <p:fltVal val="0"/>
                                          </p:val>
                                        </p:tav>
                                        <p:tav tm="100000">
                                          <p:val>
                                            <p:strVal val="#ppt_w"/>
                                          </p:val>
                                        </p:tav>
                                      </p:tavLst>
                                    </p:anim>
                                    <p:anim calcmode="lin" valueType="num">
                                      <p:cBhvr>
                                        <p:cTn id="22" dur="500" fill="hold"/>
                                        <p:tgtEl>
                                          <p:spTgt spid="8196"/>
                                        </p:tgtEl>
                                        <p:attrNameLst>
                                          <p:attrName>ppt_h</p:attrName>
                                        </p:attrNameLst>
                                      </p:cBhvr>
                                      <p:tavLst>
                                        <p:tav tm="0">
                                          <p:val>
                                            <p:fltVal val="0"/>
                                          </p:val>
                                        </p:tav>
                                        <p:tav tm="100000">
                                          <p:val>
                                            <p:strVal val="#ppt_h"/>
                                          </p:val>
                                        </p:tav>
                                      </p:tavLst>
                                    </p:anim>
                                    <p:animEffect transition="in" filter="fade">
                                      <p:cBhvr>
                                        <p:cTn id="23" dur="500"/>
                                        <p:tgtEl>
                                          <p:spTgt spid="819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198"/>
                                        </p:tgtEl>
                                        <p:attrNameLst>
                                          <p:attrName>style.visibility</p:attrName>
                                        </p:attrNameLst>
                                      </p:cBhvr>
                                      <p:to>
                                        <p:strVal val="visible"/>
                                      </p:to>
                                    </p:set>
                                    <p:anim calcmode="lin" valueType="num">
                                      <p:cBhvr>
                                        <p:cTn id="28" dur="500" fill="hold"/>
                                        <p:tgtEl>
                                          <p:spTgt spid="8198"/>
                                        </p:tgtEl>
                                        <p:attrNameLst>
                                          <p:attrName>ppt_w</p:attrName>
                                        </p:attrNameLst>
                                      </p:cBhvr>
                                      <p:tavLst>
                                        <p:tav tm="0">
                                          <p:val>
                                            <p:fltVal val="0"/>
                                          </p:val>
                                        </p:tav>
                                        <p:tav tm="100000">
                                          <p:val>
                                            <p:strVal val="#ppt_w"/>
                                          </p:val>
                                        </p:tav>
                                      </p:tavLst>
                                    </p:anim>
                                    <p:anim calcmode="lin" valueType="num">
                                      <p:cBhvr>
                                        <p:cTn id="29" dur="500" fill="hold"/>
                                        <p:tgtEl>
                                          <p:spTgt spid="8198"/>
                                        </p:tgtEl>
                                        <p:attrNameLst>
                                          <p:attrName>ppt_h</p:attrName>
                                        </p:attrNameLst>
                                      </p:cBhvr>
                                      <p:tavLst>
                                        <p:tav tm="0">
                                          <p:val>
                                            <p:fltVal val="0"/>
                                          </p:val>
                                        </p:tav>
                                        <p:tav tm="100000">
                                          <p:val>
                                            <p:strVal val="#ppt_h"/>
                                          </p:val>
                                        </p:tav>
                                      </p:tavLst>
                                    </p:anim>
                                    <p:animEffect transition="in" filter="fade">
                                      <p:cBhvr>
                                        <p:cTn id="30" dur="500"/>
                                        <p:tgtEl>
                                          <p:spTgt spid="819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203"/>
                                        </p:tgtEl>
                                        <p:attrNameLst>
                                          <p:attrName>style.visibility</p:attrName>
                                        </p:attrNameLst>
                                      </p:cBhvr>
                                      <p:to>
                                        <p:strVal val="visible"/>
                                      </p:to>
                                    </p:set>
                                    <p:anim calcmode="lin" valueType="num">
                                      <p:cBhvr>
                                        <p:cTn id="42" dur="500" fill="hold"/>
                                        <p:tgtEl>
                                          <p:spTgt spid="8203"/>
                                        </p:tgtEl>
                                        <p:attrNameLst>
                                          <p:attrName>ppt_w</p:attrName>
                                        </p:attrNameLst>
                                      </p:cBhvr>
                                      <p:tavLst>
                                        <p:tav tm="0">
                                          <p:val>
                                            <p:fltVal val="0"/>
                                          </p:val>
                                        </p:tav>
                                        <p:tav tm="100000">
                                          <p:val>
                                            <p:strVal val="#ppt_w"/>
                                          </p:val>
                                        </p:tav>
                                      </p:tavLst>
                                    </p:anim>
                                    <p:anim calcmode="lin" valueType="num">
                                      <p:cBhvr>
                                        <p:cTn id="43" dur="500" fill="hold"/>
                                        <p:tgtEl>
                                          <p:spTgt spid="8203"/>
                                        </p:tgtEl>
                                        <p:attrNameLst>
                                          <p:attrName>ppt_h</p:attrName>
                                        </p:attrNameLst>
                                      </p:cBhvr>
                                      <p:tavLst>
                                        <p:tav tm="0">
                                          <p:val>
                                            <p:fltVal val="0"/>
                                          </p:val>
                                        </p:tav>
                                        <p:tav tm="100000">
                                          <p:val>
                                            <p:strVal val="#ppt_h"/>
                                          </p:val>
                                        </p:tav>
                                      </p:tavLst>
                                    </p:anim>
                                    <p:animEffect transition="in" filter="fade">
                                      <p:cBhvr>
                                        <p:cTn id="44" dur="500"/>
                                        <p:tgtEl>
                                          <p:spTgt spid="820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211"/>
                                        </p:tgtEl>
                                        <p:attrNameLst>
                                          <p:attrName>style.visibility</p:attrName>
                                        </p:attrNameLst>
                                      </p:cBhvr>
                                      <p:to>
                                        <p:strVal val="visible"/>
                                      </p:to>
                                    </p:set>
                                    <p:anim calcmode="lin" valueType="num">
                                      <p:cBhvr>
                                        <p:cTn id="49" dur="500" fill="hold"/>
                                        <p:tgtEl>
                                          <p:spTgt spid="8211"/>
                                        </p:tgtEl>
                                        <p:attrNameLst>
                                          <p:attrName>ppt_w</p:attrName>
                                        </p:attrNameLst>
                                      </p:cBhvr>
                                      <p:tavLst>
                                        <p:tav tm="0">
                                          <p:val>
                                            <p:fltVal val="0"/>
                                          </p:val>
                                        </p:tav>
                                        <p:tav tm="100000">
                                          <p:val>
                                            <p:strVal val="#ppt_w"/>
                                          </p:val>
                                        </p:tav>
                                      </p:tavLst>
                                    </p:anim>
                                    <p:anim calcmode="lin" valueType="num">
                                      <p:cBhvr>
                                        <p:cTn id="50" dur="500" fill="hold"/>
                                        <p:tgtEl>
                                          <p:spTgt spid="8211"/>
                                        </p:tgtEl>
                                        <p:attrNameLst>
                                          <p:attrName>ppt_h</p:attrName>
                                        </p:attrNameLst>
                                      </p:cBhvr>
                                      <p:tavLst>
                                        <p:tav tm="0">
                                          <p:val>
                                            <p:fltVal val="0"/>
                                          </p:val>
                                        </p:tav>
                                        <p:tav tm="100000">
                                          <p:val>
                                            <p:strVal val="#ppt_h"/>
                                          </p:val>
                                        </p:tav>
                                      </p:tavLst>
                                    </p:anim>
                                    <p:animEffect transition="in" filter="fade">
                                      <p:cBhvr>
                                        <p:cTn id="51" dur="500"/>
                                        <p:tgtEl>
                                          <p:spTgt spid="82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8212"/>
                                        </p:tgtEl>
                                        <p:attrNameLst>
                                          <p:attrName>style.visibility</p:attrName>
                                        </p:attrNameLst>
                                      </p:cBhvr>
                                      <p:to>
                                        <p:strVal val="visible"/>
                                      </p:to>
                                    </p:set>
                                    <p:anim calcmode="lin" valueType="num">
                                      <p:cBhvr>
                                        <p:cTn id="56" dur="500" fill="hold"/>
                                        <p:tgtEl>
                                          <p:spTgt spid="8212"/>
                                        </p:tgtEl>
                                        <p:attrNameLst>
                                          <p:attrName>ppt_w</p:attrName>
                                        </p:attrNameLst>
                                      </p:cBhvr>
                                      <p:tavLst>
                                        <p:tav tm="0">
                                          <p:val>
                                            <p:fltVal val="0"/>
                                          </p:val>
                                        </p:tav>
                                        <p:tav tm="100000">
                                          <p:val>
                                            <p:strVal val="#ppt_w"/>
                                          </p:val>
                                        </p:tav>
                                      </p:tavLst>
                                    </p:anim>
                                    <p:anim calcmode="lin" valueType="num">
                                      <p:cBhvr>
                                        <p:cTn id="57" dur="500" fill="hold"/>
                                        <p:tgtEl>
                                          <p:spTgt spid="8212"/>
                                        </p:tgtEl>
                                        <p:attrNameLst>
                                          <p:attrName>ppt_h</p:attrName>
                                        </p:attrNameLst>
                                      </p:cBhvr>
                                      <p:tavLst>
                                        <p:tav tm="0">
                                          <p:val>
                                            <p:fltVal val="0"/>
                                          </p:val>
                                        </p:tav>
                                        <p:tav tm="100000">
                                          <p:val>
                                            <p:strVal val="#ppt_h"/>
                                          </p:val>
                                        </p:tav>
                                      </p:tavLst>
                                    </p:anim>
                                    <p:animEffect transition="in" filter="fade">
                                      <p:cBhvr>
                                        <p:cTn id="58" dur="500"/>
                                        <p:tgtEl>
                                          <p:spTgt spid="8212"/>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8214"/>
                                        </p:tgtEl>
                                        <p:attrNameLst>
                                          <p:attrName>style.visibility</p:attrName>
                                        </p:attrNameLst>
                                      </p:cBhvr>
                                      <p:to>
                                        <p:strVal val="visible"/>
                                      </p:to>
                                    </p:set>
                                    <p:anim calcmode="lin" valueType="num">
                                      <p:cBhvr>
                                        <p:cTn id="63" dur="500" fill="hold"/>
                                        <p:tgtEl>
                                          <p:spTgt spid="8214"/>
                                        </p:tgtEl>
                                        <p:attrNameLst>
                                          <p:attrName>ppt_w</p:attrName>
                                        </p:attrNameLst>
                                      </p:cBhvr>
                                      <p:tavLst>
                                        <p:tav tm="0">
                                          <p:val>
                                            <p:fltVal val="0"/>
                                          </p:val>
                                        </p:tav>
                                        <p:tav tm="100000">
                                          <p:val>
                                            <p:strVal val="#ppt_w"/>
                                          </p:val>
                                        </p:tav>
                                      </p:tavLst>
                                    </p:anim>
                                    <p:anim calcmode="lin" valueType="num">
                                      <p:cBhvr>
                                        <p:cTn id="64" dur="500" fill="hold"/>
                                        <p:tgtEl>
                                          <p:spTgt spid="8214"/>
                                        </p:tgtEl>
                                        <p:attrNameLst>
                                          <p:attrName>ppt_h</p:attrName>
                                        </p:attrNameLst>
                                      </p:cBhvr>
                                      <p:tavLst>
                                        <p:tav tm="0">
                                          <p:val>
                                            <p:fltVal val="0"/>
                                          </p:val>
                                        </p:tav>
                                        <p:tav tm="100000">
                                          <p:val>
                                            <p:strVal val="#ppt_h"/>
                                          </p:val>
                                        </p:tav>
                                      </p:tavLst>
                                    </p:anim>
                                    <p:animEffect transition="in" filter="fade">
                                      <p:cBhvr>
                                        <p:cTn id="65" dur="500"/>
                                        <p:tgtEl>
                                          <p:spTgt spid="8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562074"/>
          </a:xfrm>
        </p:spPr>
        <p:txBody>
          <a:bodyPr/>
          <a:lstStyle/>
          <a:p>
            <a:pPr algn="ctr"/>
            <a:r>
              <a:rPr lang="uk-UA" dirty="0" smtClean="0"/>
              <a:t>Міста заповідники</a:t>
            </a:r>
            <a:endParaRPr lang="ru-RU" dirty="0"/>
          </a:p>
        </p:txBody>
      </p:sp>
      <p:sp>
        <p:nvSpPr>
          <p:cNvPr id="4" name="AutoShape 2" descr="data:image/jpeg;base64,/9j/4AAQSkZJRgABAQAAAQABAAD/2wCEAAkGBxQQEBQUEBQVFBQUFRQUFBcVFRQUFBQUFBQXFhQYFxQYHCggGBolHBQVITEhJSkrLi4uFx8zODMsNygtLisBCgoKDg0OGxAQGywkHiQsLCwsLCwsLCwsLCwsLCwsLCwsLCwsLCwsLCwsLCwsLCwsLCwsLCwsLCwsLCwsLCwsLP/AABEIAMIBAwMBIgACEQEDEQH/xAAbAAABBQEBAAAAAAAAAAAAAAADAAECBAUGB//EAD8QAAEDAwEFBgQDBQcFAQAAAAEAAhEDEiExBAVBUWEGEyJxgZEyobHwFELBIyRi0eEHM1JygrLxFRZDkrPC/8QAGgEBAQEBAQEBAAAAAAAAAAAAAAECAwQFBv/EACQRAAICAgICAgIDAAAAAAAAAAABAhEDEiExBBMiQVFhMkJx/9oADAMBAAIRAxEAPwDKDVMNUw1SDV9s+UDtShEITQgIQlCnCUIAcJQiQmtUAOEoRLU0ICEJoRIShADhKFOEoQEIShThKEKQhK1ThKEBGEoUoShARhKFKE8ICEJQpwlCAjCUKcJQgIwnhShPCgIQlCJCUKggAnhThPCAHaki2pkA4antRbUrVSArU1qPYnDEBXtStVju0rFLBXLU1qOWJxTSwVrU1qMWprUAK1K1FtTWoAUJQi2pWoAVqVqJCVqAHCVqJalagBwlCJalagBwlCJantQoO1KES1K1QEIShTtTwgIQnhThKEBC1Pap2p7UIQtTwiBimKaWUDCSNaklglalajhicMSyAQ1PajWplLBCxMWosJCnKhSuGp3NgKxbCgWpYKtqYtR3BRLVogG1NajWprUAK1NajWprUAK1K1FtStQArUrUW1K1ACtStRbUrUAK1K1FtT2KFA2pWqwKJUhQ6hLFFa1K1WxQHNTFJvNTYtFMMUhTVwMan8IU2FFQUlIU1ZvCe8cktikVrCpCkUbvE4qpbHAHuUkfvCklsvA9iexFlJUyB7tOKaIQmIQDQAkXJoTEKULIOKGUa1NYqQCQmtRrUrVbIAtStRrErUsALUrUa1K1LKBtStRbUrVACtStRbUrEAKE8Indp7EsoJJFsCcAdVACAUrESeiUnkEKDDFMNTyVF081AOWc/qmtHNOGJ7AgI46p7hyThqe0KkI3dErj0U7U4HRAQuPNJESQFkU05AU4StWbNUBITWo1qVqWSgNqa1HtTWJYoBYmtR7U1qWKA2prUe1NalkoDal3aNalCWKA92l3aLCa1LLQKxNajWJWJZKApiEe1KxLKAtStR7ErUslAYShGsSsSygLUPaKjabS55hrRJOT8grdqx+11M/gqsTo3Tle2VHKkWKt0V9r7R0KfEk3Obyy1txyfQDmSs7Y+1HeuJshkAEcbjyPqPZcYWDjk9V0HZ4/s3gcXawTGOEDVeDJ5E6s90MELo329oPCS5mfy6w7PEnSQW4Vhu/6RIGcyPKNNeYI8pWbXcDdFoJgNlrvDEyZI1z8lBwZ4rLMgBuQIOZPzGOi5LzMh0fi4ze3fvJlZ5azMAOnEGTwGvL3WhasfcdNvfOLYADIgEHMidOGi3w1e/Bkc42zw5sahKkBtThqNalau1nKgVqSNYklloPCaFibTVq7O0v70va0Za8NM/6hlHG314BNJpnk8j9Cvnx83G12e+Xg5E6qzUtStWdT3ywktLXXNi6AXBpImOZwRkCFZG8aUAl4bOlxtJjo6CuyzRfTOEsMl2ixamtWfvLf1DZ7b6gJf8DW+JzuAgDhPE4Vz8SP5zw81HnjHtiOCcukEtTWoTttYI8QyiCu3mFVmi+mR4ZLtD2pWpOrNGrmjzICJC1uZ0B2prUVKFdyagrU1qNCUJuNQNiViNCUJuTUBYlYlW2umww97WkiQHOAxpOVJlZrvhc0+TgfoU3RdGRsStRrUoV3JqBtStRoShNxqBsWP2vb+5VfJn/0at6FidtR+4VvJn/0Yo5cFjHlHlhIXS9mHgU3Z/P/APkLl9F1HZVjXMdd/i/RpXz8v8T6GPs0tv2kMpuc2HFokCZmOgypsFwB5wfcI20UWQRDSPLqmOztMYHuf5rz2dqL24qUVTp8J+oW9asPcFC2sY4sP1aujtX0fFl8DweTH5gbFKxFtTwvRuefUDYkjwkmxdTn+1DP3ZwAibRMTGZOPIFaFOgC0RGnX5LO7QmaTIAM1GkiZBGZ9Vp1mgvHSYwJ4Rn1X5v6P0e3LM3dtEuq7QYmKjQP9LAMyo7Js9201gW6NpZjmHTj2VvdZIZUjjWfgchHXrlLYHkVtp/hFOfKwn6FVvsmxyfbjd1Kj3NaAHd6xpt0LYLjLfT5rtKmz64gcZMAQOHouS/tE8VLZjmH1Ac65Zx912FZsnJM+0CVqT+Eb/ZIupOv0Zm2bVSpbRRouBL9ousLYgBoJkmZgnGFZfsrRiY5QePv81m7x3Wau2Uq10d0GgNtnDnG7jqZjp81sVGgDGnQA6rEqpUai5c2Uthc2sH90+8NeaTtQA9p8Xxa+ehUPw1NrwCQ1xa5wbMEhsXEN4xcM9ULcO5HbJRsc8PJe58gEfFGDk5wjP3cTtTa35G0ns43XPcDy0gFatJ8MzdrlII490WB73DvHBjJc/Li0uAA00aTywiV9q7u0F5Bc61gNpl0FwGkkwDx4KtvDdveVKDmuAFJ7nukTIttEHhqfdS27d5e/Zy0iKdXvHA6x3b28ub1qOWS/szMscX/AFRo7PVJmSOkCPfJRrlz+89rfT2rZqbHQ2sK9+ASe7Y0sgkYHiKfeO2VWVKDGu/vahacNmBSe7ljLWr2Y/KSilLs8uTxHKTcei5X39SbtA2cXOq23EAQAIkeIwJPRR3jvwUqNSoKb3FjS63wCY63GB95WY/d376yrk1HMqXGeDQ0Nx6gYRa2xuqVajKjZomkwRIALr3XCRmYDVmXlu+Oix8SNVLs8r23e9SttDq1UkvdgiIaG8GjOGjgrzXggEHBWx/25Sa1zq7S0d9TDT4gDTc2mDbnPiLs9EWhuIPrlz2xSJLaZEy5oa10Ezr4uXBa9ifJn1NcGRT26oz4aj2+T3D9VapdoNpbpXqeri76yrWxdmKT312OltNrm2QckFuTcdRIQd3dm6b21RUubY+oGQQ1zmNJtJkZBhPYh6mWafa/am/+QO82M/QK1S7c1xq2m70cPoVjncDPwzahdUDzaLWkaucBkkTiZKd/Z79pTAqOh7QXcmzA551PyWvb+zDw/o6Kn2/P5qA9HkfVqp9pe1g2rZ+6ptNO4i8uhwtBkARHEDPRc6zdhJextUlzXED9n8QHHWIOTrwUtq3RUp3G8EBl5huhLZA6rXsf5M+pfgy9pYWCZnqNB0K6fsoSaTo/xfoFzDa7g0zBluhGDLy2Dn+Erqux5igf85+gWMr+JvGvkbT2uMYn7n+ShsDHim3vB448WczJ4j0Rq9cMbJ04mRieZ5KltG9YDeRILSMgtmDJGPLK86to7Pjk3+zo/bOx+Q/7mrpVw9DfQ2ZzXkXtf4RaRoTM9dFobX2spFre7fa65pIcx2aYd44IETC9eGaUaPJmjcrOpTrn29rtlJjvD/6VI/2qt/3tQsc4h7S0wAR8QzBkTAxx6LtujlodSkvPB23eZPhiXROMSYxB4RxSU9iGhv70e11OmW4Y57IIPAjWT5ou3b3p03F7nSGscbQQSYmRE5cdABzXMbrFCpSZUq1WMJAAb3T67/Dg/E4sA9OSfeT6Y2R4YyuXFsXOFOmxpMAQ1jQT6r5nqXR9V5Ps3qG8GU6bi+pTbdUuAdUZ8EjEZI00jiUCn2hpNrPDD3veST3YeSA2nAAEeL08yszd20s7tt1Oj3jfC8vaahLm6kAyJIIOMZQ941alWoxzbiaTXlljO6AJtua0cZa0+3mr6lfJN3XBY7R1hXp7LfTqUheC0ua1rXmAIAyYyOAWvt+31aT6IBpB1Sra6HGuWtMDxiBAkwBzgSsWru01Q1zyBTwZLy82uENy7AGQcAaA8E7Wg0wSX1HNupltMjE5vYJgfCw+vNa1ROTW2TbyNrq0ahJHeUmteRY0SxhLbT8PxHGcubPxBa1HZi7bHU7nWCi1+o+Iu4GORP3rybqFeo0uaxtNtrr2vaSXGwh+A4gAw3rLW9Ff3dtb3UmyHBwa1roa0gED+IO1kEdCFhwT6NKTXDOh3ns5/D1H0ybgIbAkyDbp6FXHbKxsNe8AOzJIAmCY8+K4/dfeWlrmtLg55lwpzY57rZNgJiCP9OgUN6PdSsqlwYGOk+IgEWu8OHRJBMcZAU9auhs6s6DZqYp02d5UaTc4PPeNJtuNox5tRaMNDnVHjFSoTm4ikHEtgCcRCxdvealB7u+cRaXSwudIBuxkz8PDjCBIr0XF1xLmuaW933ZJIIIy0HKuiGzJ7Yxrdp2ao57SKQrip8V01SAyJGRGPRCDHGpsl72udTfXe/xt0LXNbE/5x6BWW7M6pSNzHXQQG1HiDBxJYSADx144KhX2V9tNx7tr2/EYdVEYmD4YmM44pUQnIs7FtBYGCrmo7vADLHalzxDgeTR7KbdqhlOm8xVLG3PwRc0N7w41nPJUdqF1tkAh10hoOnAzwkhTrNLrYcW2mfCGiemQcLNRNPZmD2hNStDAJtq0nsAyLLCDOec9co+7tmqVIs8Frg9xc2QHFo8DQOQg6xoPLbFNxqB5L5HhHigEDjaDpJ48lb2fZQwOInxeI3Oc4/PTTQcui6e2o0jHq5uRSq7FNQODzbaA4QLjBJwQIGvEFKnu8iqXB7rS0Aj8xLZjxaRk4jirl/Ie8wfTgpXffquW8jprAoUNktc+ahtcS4NwCJGSSdZ6AKuNi/ZhhqZBFp/K0NMtkTJ9wtSpRLsx6enNAOzEg40j5p7H+SaR/BSfu9hqNfdGDd8OTAyI+H1nVR/BC0NvkgyDbi3lE/OUajUY6bXtMa5iJ08+Psj1/wBlSc+ATAAHMkgAfMK7y/JNY/g5XtVuxlPZqjmkYtgRnLmj4geedFDsef3eebz9Aj9sKjvw9Rjm24BB0HhcDEScmCUHsef3cCPzHK7W3j5/Jwdb8F7eYqOa6wB4xDcAyDOs6LH2ceFoe0/siKcNILgHHUg6/l9Fu7VtoAcGgXgTBIEjnifsLgDvEuc6ZDfETY5wF0aiZieRxlagm0ZyNJm7vbbgGuZMljvCSALmmQI58p6LFftOkgk6TPI6R6/NCbtX5jNxkk8pyIjzUi4PLzgF1oGJjSSeWePXiuqjRxlKw9Z5dJGCBOMTJJOPIaqFKtc0iYxjkeY++XXA9pr2kdBxHsY/n5cFSkk4BycAfyVStENCm8QPCfQJKpMYOPU/ySSiHfbt2R9OoGAhjazQ9hbpc1oDgJ5iD7rXrbla4TUe8xnUEYzoR+ixRs22FjINK1lrmTgi3AzxBHuuk2LvCyKxYSZBsaQ2DgjJz5rzTlX2e+Eb+jF3fvTZ2VQWnD2ND2lj4a9ujgI4yR6BbW3g1GNNF9hBDpLdBBGGEa5GqPToNEC0eGAIGkREK3TaMwOI18+C5ymvo6KDrkx9l2B7adlV4e06CwMETcMg509lZp7LTp/3bGtnW1oBPnCvVPEPafP9ExpyYGsf0WdmzSikQZTlpmY5DhqR99VU3durupIe8ggT3jpHhAAMRyA9lpWiOvPpnHzlUH7XO0NaJ/u3OwTEAxn5FEzMidLdVNr+8bJc+Tde4t8RnSbePJWNr2YRmHAZ8QmDIGOsEhC2Sn4ZYZElwjAgmT9Z+5VhgwQcDOp9vmUbIkU2sjTAEDTmk1hDwNMk6HQEfPIwr73lv0GnMj+qhQpxrJA8xM5g/JYs2Ea3Qaf8f1Qu4uOeWPPjlWG+gEH0ge3BHpUw7T3UciUUPwYaM9Y4xyg+ii3YgOQ1kaanHlqtZtICTjkmgfeVmymbT2WeYN3SI4/qmrMxadJMfP8A4WmMEkKs0y448szzGnD+qqbIwdLZ2gDy+SkKLZkcUN9MuMzPQCcKdfY7KTnOkACdQDAzzwrqSwjrWjJAHU8VlbZv3Z2gg1WjXI8uB0OvBct2w3o6nSsL2l8AFhcS5oNwIJZHiAifT14OtWgfF+WI1GdYzr/yvRj8e1bOE81OkdDtG9pqvh0Mulkk56iOsnTiZW5vntG1lGm1ji/LTIH+ESGzwzaZyuF3W5oL7icNMADjI15KIogAPkHUAAY01OI5+y7vFG/8OCytWa28t9v2oHOD8IkeElwmOpn2JTbr3y6hDWgFhd4pBnSMcllsbbaeMk4HrwxCt0C01Wh0HBkC0Y01MAHpK1qqquDKk27L++HNq/taVOA5hLiLSXDR4tJgEAEzHFYLdnJZNjotuBElrswSSeHkt/baHd0S+lVYWEuZBIvDCLTLefGP6qh/1ECkaWDLQAYzElwmZyCTxVjaXBXTfJivccZnXA4KeztuJF0Tn2ymrNHDAGgQbsidF0MFl7yW50568c/RJv8ACc6yR8ggGrhJhE/1SgHeZMxr5p0F8yf5j9UlKB65uvYKjCLqjngDDdWj75YWxs5gcD0EwHZAzwUpGIgc+o6fPKcHOIAB0jrjzXzZO3bPqxVKkHY3GNIOuvXKgwZI/KciMfeqRdceY9PT9FYpNEeLiCevqVg10CiRx+/sp7wwy4gYOv3opVHybRoOpBJAafXULC7V7U2mKQeS1z368GtlpeeuCFYq3RiUqVljeG+mUHFrjm0u1zrGnXOPsc3sO3naq7g0hjqrG0zB1zJIPMCR1Wbv/aRUoCoCLpYHGcmA8H6NWTuTbu62im+NHDhOp4L1wwrVv7PLLL8q+j1drGUw2n/hYAJ8zr1UzVYASekAmJcc6LD7Wb+o7NXaKjjc5rDDRJaDiXchr7FBr7cX7bR2dsEQHl8yIIJEemZ6rz6N8nbdHQM2iX28Sw6ayTkrN3j2jbs7meE/tXOYNIFhEuJPHPBEr7SynXrEmSymLQTGbtS46f1Xlu37bXqm+oZa17oAMtbcZNo54GeMLeLGpPkxknqjs9s7Wft3sawua1pBcA4w4gmRAi0EgE9TyXbbhqd5s9N5IF7GOPSWyQPUrx7d+2xSrmSCWNAExJuiD0yfYJm9o64ptp947u2fC2cDEAYg/NdJ4LVIx7q5Z6p22240dkqmlWDatrQNLwHuDSWicGJz0WZ2V3mKOyD8VXDiZcJDzUDCTDSTJeZnPVea7RvHvGkEZ8+s8UT/AKy9z23C1jWBjY4WDBJ5n9VPS9aMe59/Z6q/tdsrR4b6hgwIcAT1uhZz+24wRRGdR19sLz7YNve95DgLYkaY6TxK02PHJZcNfox7Zs6Op2xq/wDjDWdPE7/cSJ6rC3pv+sfHVq1HDkHWjytECFmbw2oMGCQcGDx9YWHt22l/6+fL75rePE2YcpPsW17Waji52p180I1AWxGZmfQ/foglM05XrohYFcy7PxYPUcla2Vwc1zJicidMaDpKotOfDPP2Ui8+mD9Y+vzUaBpbX4aUTBJBMN5jIAOB/SEFjA7xOyABmYzAgCT81FrhUAHCcjWPLEic/ZRqhHd2AxOdRqIiRyWVwQr7YzDYODOLpLfPGEOkLmk48Iky4AnlE6rV3ZsfeD4gDwm6BONBgA4MqnvCsKdQslpgw5zPFA4gTElav6NUUa1QE4B+oQfv+S0NuoMafDmZIIcCC3geByZ5aIe0UrSB4cwdZiDxxnT5q2QrFv8AVIDT7hWqu0knB5Q4SOWvs0Jq7DaHWQHYaerfi8+PulgrT1SRLTzHskgPVe1O8jS2cgHxVDaI4AfEZ4Y+qx9o7QOfsYF0VGvDXcCWWmD8lT7XbxFWtDT4GNhvm7JWCX69f6rhjxLVX/p6cmZ7Oj2Ds4y3ZKZJ8XdtyT/iE+mB5qx4uA4QDPrI6cfQLP3MD+Hp5u8DZPAeEcPfPQLRqVw0R5dNTheKXbPUuidOACDrPTHD04/NcD/aHVJ2ljODKY93Ez9AvQNlZc7jHXl9kLgP7SabWbS22ZLGkg8jIHuBxXTx18zlnfwONqOnE4nRa+693lu1bMSYa803yCJaC51sf+hK5ypWtcfNQq7Q55BcTgAN6AaAL3yTfR400uzqt/0aVfetQm5zHOaTa6XECm0kA6Dl0TbQatCv3mzNDQwBrAfGWhotAz5LFo7S6k5tS7x6gkTlWjv8k/lJJ5OEk+65OMlVG3JAtt3lUqOLqt1ztSMA+gxCG+qCw5GuPueiuM2wPMPaB64KarsdNw4tRPXhow2zKL1ElWamxt4PHqg/hXcIPkV0UkYBlM5xSLSFAlaKGdUBGmZUW1TwJHqUOU6AdzzzKA9FKigBwkxk/wBU5TKgmMcc6ekK5RqD88HBAMTqBErPKs7O3memfvCjBoUqFpgjIAJIGs64+/qhV6QvgYGuYOcRlEbtNw05QNSSHT/L2Re6vMn4iIJxpiD8mrnyiFum+mwi5murmu+FsDVo14nhqud25rQ4lhwSTGcZx6LYe4DMGHWgzg5bB9R0xCy9pAOfbgrApZ3BTZWf3dUmYJp5MB2pETHA/NaG/wDdJphzxaGyxrYwZJEzz48lg02AEEGCCIg5lXd51XEiSYkRk4jX9FuvstlbaKBY4g9M9DmQAo1Gkw0OlsyOQUbhofORr5KNN0GZhCEiyOvv/JOj1CJ4D2SVoFjvJM6nipE5VYGCi3qFOx7F9oO5d3NQm15w7kcY8sLsq9JxNP8AiEwcYMY+S8l3W0VC+TEN8J5O4H5L0nsvvzvWNp1P76m210xkDAcDyheXNjp7I9WKdqmdlu5rRF2NPqAF5X/aftU7c/oymBppBLf9y73b9sZRFOo8GGBz+hLbXQR5AmV4vvbaDXrPc85JLvcqeNHmyZ5cUZb2kmSColHdSgwDKRnqvYeUPt58LPvgqTPiHmPqjbUZAQKXxDzH1URWaW0xGeCDRdylR250wPVV5KELwdzj7680GpTc39Doo0NpLdQ0+YUw5h1Lh7EfVAVHDOSoFSfqfNQVA6Vx5pkkBOm4yiKGzslyuDYnHlpOqjYorEKJCt/gX8lF+yOS0KKtqnr98EYbI/l81NmxvfhoJPACSfRLQI7O0xgdB5norGzuyJGXAgcCBBz1006qT9gq0jDgQRGMY4jPA5OEBlF7pwTYbY5YU7AbbK0kAGbTM9f6KnVf4SM/FOMI3dnkhlhuiMnHvotKiFcR/F7j+Sma2mXYM5gon4V86exSfRcAcH2/VS0UasWk4JJ05Ac/1UgGkwIHLnrjE6/olSDn+MxmQNB/mRKTAdceiWArLGiHWkjWZlJS/DUzmHGeMnKdYtEKz9FB/wAJ8kkltGmX9w6P9F0W7zG2bMRgkEHqJODzSSXOf2dIfR13bo/utPq6oD1FjtV49XPjP3xSSXPxuhn/AJhKPFESSXpORJrRlH2Ok0nIB8wCkksvooPbWAHAA8gqDjlJJVEBv1UmNHIJJKgGweL1Sq6lJJAIaIuxCXZTpIwDpuIdgx5LSpOJdkzgJ0lmRUCdgmOqBSqEkSTrzKZJEDS3Zmo0HOeOeK6Ou4sDrDb/AJccOiSS5S/kdI9FJmhVHd4/aVTxu/kkktmWWiMrJ3l/ft82f7kklpEYaoPE7z/VMD4R5fqUklzIgG7/AO6H+r6hWY0SSR9kFSpi0YHsE6SS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19" name="Picture 3" descr="C:\Documents and Settings\User\Рабочий стол\загруженное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980728"/>
            <a:ext cx="3247529" cy="2232248"/>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99592" y="3212976"/>
            <a:ext cx="1890261" cy="369332"/>
          </a:xfrm>
          <a:prstGeom prst="rect">
            <a:avLst/>
          </a:prstGeom>
        </p:spPr>
        <p:txBody>
          <a:bodyPr wrap="none">
            <a:spAutoFit/>
          </a:bodyPr>
          <a:lstStyle/>
          <a:p>
            <a:r>
              <a:rPr lang="ru-RU" dirty="0" err="1" smtClean="0"/>
              <a:t>Луцький</a:t>
            </a:r>
            <a:r>
              <a:rPr lang="ru-RU" dirty="0" smtClean="0"/>
              <a:t> замок</a:t>
            </a:r>
            <a:endParaRPr lang="ru-RU" dirty="0"/>
          </a:p>
        </p:txBody>
      </p:sp>
      <p:pic>
        <p:nvPicPr>
          <p:cNvPr id="9222" name="Picture 6" descr="http://serg-klymenko.narod.ru/Other_World/Photo/Ukraine.PivdenZahid/IMG_09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3717032"/>
            <a:ext cx="3247528" cy="225232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899592" y="5980638"/>
            <a:ext cx="2337499" cy="369332"/>
          </a:xfrm>
          <a:prstGeom prst="rect">
            <a:avLst/>
          </a:prstGeom>
        </p:spPr>
        <p:txBody>
          <a:bodyPr wrap="none">
            <a:spAutoFit/>
          </a:bodyPr>
          <a:lstStyle/>
          <a:p>
            <a:r>
              <a:rPr lang="ru-RU" dirty="0" err="1" smtClean="0"/>
              <a:t>Хотинська</a:t>
            </a:r>
            <a:r>
              <a:rPr lang="ru-RU" dirty="0" smtClean="0"/>
              <a:t> </a:t>
            </a:r>
            <a:r>
              <a:rPr lang="ru-RU" dirty="0" err="1" smtClean="0"/>
              <a:t>фортеця</a:t>
            </a:r>
            <a:endParaRPr lang="ru-RU" dirty="0"/>
          </a:p>
        </p:txBody>
      </p:sp>
      <p:pic>
        <p:nvPicPr>
          <p:cNvPr id="9224" name="Picture 8" descr="http://cikave.org.ua/wp-content/uploads/2010/10/hersones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233" y="980728"/>
            <a:ext cx="3679345" cy="216600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172116" y="3133882"/>
            <a:ext cx="2635658" cy="369332"/>
          </a:xfrm>
          <a:prstGeom prst="rect">
            <a:avLst/>
          </a:prstGeom>
        </p:spPr>
        <p:txBody>
          <a:bodyPr wrap="none">
            <a:spAutoFit/>
          </a:bodyPr>
          <a:lstStyle/>
          <a:p>
            <a:r>
              <a:rPr lang="ru-RU" dirty="0" smtClean="0"/>
              <a:t>Херсонес </a:t>
            </a:r>
            <a:r>
              <a:rPr lang="ru-RU" dirty="0" err="1" smtClean="0"/>
              <a:t>Таврійський</a:t>
            </a:r>
            <a:endParaRPr lang="ru-RU" dirty="0"/>
          </a:p>
        </p:txBody>
      </p:sp>
      <p:sp>
        <p:nvSpPr>
          <p:cNvPr id="8" name="AutoShape 10" descr="data:image/jpeg;base64,/9j/4AAQSkZJRgABAQAAAQABAAD/2wCEAAkGBxQTEhQUExQWFhUXFxcbGBcYGBoXGhoYGxgcGhUbGBoYHSggGBolHBcYIjEiJSorLi4uGCAzODMsNygtLisBCgoKDg0OGxAQGiwkHyQsLCwsLCwsNywsLCwsLCwsLCwsLCwsLCwsLCwsLCwsLCwsLCwsLCwsLCwsLCwsLDcsLP/AABEIAJ8BPQMBIgACEQEDEQH/xAAbAAABBQEBAAAAAAAAAAAAAAAEAAIDBQYBB//EAEUQAAECAwUEBQkFBgYDAQAAAAECEQADIQQSMUFRBWFxgQYikaHwBxMXU5OxwdHSFDJC4fEjUmJyc7IVMzQ1kqIkgsJD/8QAGAEAAwEBAAAAAAAAAAAAAAAAAAECAwT/xAAjEQACAgIDAQEBAQADAAAAAAAAAQIRAxIhMVFBEyIyUmFx/9oADAMBAAIRAxEAPwC56I+Tyw2ixWedNlrK5ktKlETZiQScWAUwi39FmzfVTPbTfqiz8nn+2WP+ij3RoYSSo0lOSb5MX6LNm+qme2m/VC9FmzfVTPbTfqjaRyYsJBUcACTwGMFIW8vTFjyW7N9VM9tM+qO+izZvqpntpv1RddFLeZspTnrJWexRvDvKuyLqBU0DlJOrMX6LNm+qme2m/VC9FmzfVTPbTfqjaQoKQt5emL9FmzfVTPbTfqheizZvqpntpv1RtIUFIN5emL9FmzfVTPbTfqheizZvqpntpv1RtIUFIN5emL9FmzfVTPbTfqheizZvqpntpv1RtIUFIN5emL9FmzfVTPbTfqheizZvqpntpv1RtIUFIN5emL9FmzfVTPbTfqhq/JdswAky1gDEmfM+qNtHFkAVw+dIKQ95emJl+TDZig6ZayHI/wA6biKH8UP9FmzfVTPbTfqjaQoKQby9MX6LNm+qme2m/VC9FmzfVTPbTfqjaQoKQt5emL9FmzfVTPbTfqheizZvqpntpv1RtI4tLjFt4gpD3l6Yz0WbN9VM9tN+qF6LNm+qme2m/VG0hQUg3l6Yv0WbN9VM9tN+qF6LNm+qme2m/VG0hQUhby9MX6LNm+qme2m/VC9FmzfVTPbTfqjaQoKQby9MX6LNm+qme2m/VC9FmzfVTPbTfqjaQoKQby9MX6LNm+qme2m/VC9FmzfVTPbTfqjaQoKQby9MX6LNm+qme2m/VC9FmzfVTPbTfqjaQoKQby9MX6LNm+qme2m/VC9FmzfVTPbTfqjaQoKQby9MX6LNm+qme2m/VHmvlW6OyLDOkIsySlK5ZUq8tS6hTYqJake/R4v5ev8AUWb+kr+8wmlRpjk3Kmz0fyef7ZY/6KPdGhjPeTz/AGyx/wBFHujQw10Zz/0xRWdJp12yzd6bv/Kh7iYs4y3T61XZctD4qKuSQ3/13QpOkKKtlb0JtV2cUPRaW5io7n7Y3ceR2C2GXMSsYpIPMGPWpUwKSFJqFAEcCHETjfFF5FzY6FHY5GhmKFChQAKFChQAKFDZs1KQVKIAGJNBGetvSkJI82m8Aak0fhpxPZCckuxpN9GjhQBszbEqeOoplZoNFfmN4g+BOwaoUUXTO3eas9CxUpIHI3j7h2xexgfKNa3mIlj8KSeaj8gO2FN0ioK2bewWkTZaJg/EkHmRUcjSJ4y/k+tt+zmWTWWr/qqo770aiHF2rJkqdChQoUMQorLftEItEiWfx3nryT2l4s48+6SW0m2KI/8AzuJTuIcn/sYicqLhG2egwoZZ5oWlKhgoAjmHh8WQKFChQAKFChQAKFChQAKFChQAKFChQAKFChQAKPF/L1/qLN/SV/eY9ojxfy9f6izf0lf3mFLo1w/6PSPJ7/ttj/oo90A9Iellxfm5RYh3VcCqgswBUBzMG+T3/bLH/RRGC2zLX5xRUghZUTQUqS7OKiMcsmoqhxinJjpvTO1ImMJxUBX7iGY6ircBAO3+lKp5SpbOlLMAWxd23k8KRWz7KoqJcgNk/OB1WEpGdePuHOMNnXZroghG0qPRxvPx8Vhquk1oUBL87MuCgSlTADRgajjAf+HqwPxB74Z9mUlTa+OcNcBR6h5PekM2YpNnWykiWtQUXK6EBiSWYOeTRvY8r8myLtrFGJlzKdh5YR6pHTidxMMqpihQoUaGYoqekO2/syHEqZMJwuIUUj+ZQDJi2gLa8z9hNIIokvyxHGJk6XA49nl+2elEyYp5qZh0SAlITwBV31MVx6QaSpn/AE+Contto84q8zlgG0rnD5diBcmgcgZvw0HGOPf07FDgHlbZNCJMzUEEAjhXdGv6OdNpilebmSZigz3yZSSA7AqvLAVUga8YopEkXbqaqLhg3xwo5i46FySha5hTeZJSEKV952N0PSrUenwcMn9UKcP5tmrsltCp04+cHm03GN9N0dVV5LDPqlWL1NA1fP8Abto8/PWsVSo0P8Ionuit6aWiWm0TLkpK0qMtjeJuG4VFCEhRATgsFqlVKAiAZO3ClBaWm6lP8RoMdHOMayl6Z44/Ua3oPa/M2hlHqzBdPF3Qe2nOPS48XkbRJUBdS6gSBVmDb8esI9S6LWtc2zS5iy5UCRRizsHrU0x/WKxyXQs0GuS1hQoUbGBBb7UJUtcxWCQTxOQ5lhzjyQzFKKphJJWtydWz7Y1vlFtq0iXLoJagpWNSUs7hsBeGee6MKraSQlKgwSAADUuFMBnqRHNllzR0Y4OrPTuhluvyjLJdUs0/kNU9lR2RoY8h2NtGYJyBLUErJoSCzOAXr92ocb49eEa4pWjPJBxYoUKFGhmKFChQAKFChQAKFAO0NsSZKkpmLAKjhiw1U2Ay8GDUKBAILg1BFQRkQcxBYHYgtNsRLKAotfVdHFn7MBzETxkemU9XnEgUMtJWks4ctjXJh2wm6RUY2y625thMhLBjMI6qdP4ju98UeyOkakKuziVJJxzSTpqN3ZpGOm2qapRUqYkklyogvud1Q5XnHrMAYsS1H4tpHO8vNmyxqj16WsKAIIIOBGBjxjy9f6izf0lf3mN50FCh51KphUOqUj8Od4igrVMYPy9f6izf0lf3mNlLaNk41U6Bdg2qcizymmTQm6GZawkDQB2HKDNl7VmK84Uz13KFLLmM2Bo/e0FdGpV6ySBRrgPCjRNsrZCRf6oSHYJTQCgw8ZmOGT5Z0cFfOSFrN8k9VRckYgOHMAGal0hxXBzj2xqV2RIwSBQhuz5RmrMh+qA3Wo+DDMd8JMDk0ECiXOgb40jglXgQae98jSkWFos6UqBKg5o7dnKGSJIDA4c/jWGpBQ7o7tlNmnomrBUlN4KCWeqSKAkZ5Rtj5RLIztOP/qke9ceZW+SQFNXNuD98V1rlXEglmOBvMXORGr5RrDI0qRnKCl2ewDyh2NnPnRuKB8FGOekSyZedJ/kA7yqPIBs9d0KJH3XYqblhjUROixqCVFy4BYVyFQ/KL/Zk/mj1g+UOxgOfO8Lg+qMrsXpolCLQieCrzpUsXa9ZR61SQwuga1zjLIkrALSwXADq6wAcF0tUGjPoTrA52evOlMno4zhPI2P80i0s9s6zSwSVnAsbqQcTQ1f3Ro7ITduqD8a95jPdHZbIWFu4wOgeprGlsKHAILjI7sn3xzyVGt2MsGz1JnBQoAcTUMTpq3vi32/aRJs0yYgJNZZY1D+cSMiCk6KBoWOUBWScszSgsw3VAy7Y7trZ3/hTkldeqxAYVmoNQ7HAd+sJOmgfJ5ztOYZt8gKcqSUhQDJQAoFEtlFkh0MGAZJwYPFZQul4dXS7Rs3ADHnFv/hRyWW3s+5o6NnTWLFO6hqN9Y32TIUa6EhDJBvSnZ6kA5805U3cG9c6JzEIsslPnJZN1+qoEC8SpscnaPJU7PmP+HfiPiY4LBMb7qXyDkv1m0060OElF2E7mqbPdkqBwLw40qY8J+yTLzMBRyQ7DF8BU0fmIinWeeWSfukEnrEgNqGzjX9kZfl/2bfymTUTTJEuYhakCYFJTMBIvXSHCXIHVjCGxlrtxwMrxyIu5eGhWVCpcwVDO2B0BLPoaRoLJZFLBIwAqYwyO3ZvBuK1IOj9kUq0SkhFb4Y3mo4J7QO6PZjHlapMxEtU2WVBSUlSSDUAJcEaUitRt62uP202ocftOG/+IReHIkiMsXNnssKPHE7ethutNndb+PcTXrUwhi9s2paTeXNIKqgqdyDdwfB+WBjT9kZfkz2eGS5gUAQXBwIjxGZappF1RmEJKQAVqIBpdAD/AMScMIJse07TIe4qYnAmripYGpOYrwrSD9g/Jns8ZzpR0nTZ0tLKVTCW1CaYlgxOFN8YeZ0ptqur51WLUCBk+IGDRnNoz51Cq8UpYsSCwLjXcYJZb6HHHzyWdotpmqKr19RJcnV2NeIjVdCNrrluiYr9iEqUxBdJD/dGLFjRse043ZovYH/i8XNnlqlOpJLsQxrQ0zONTGH6NM11UlR6bZtryVhwtsKK6tTgK4nKkZ7phJCjMqb3miRwDP2loyx2vNDJz3gP3GkDT9orW6prkAYBRCWIapfCLeRyVEqCi7B0Ipm9Gg2XZ+oGAJJyPIdsBi1hg26hy+ffAsvbsyoTLTxIIY6404RjTLPQejVoTJN1QN67TeokFgT4pGA8t08rn2d03WlKpj+MxordbP2SStIL1ONCzhmOPzjzjpfaL8xBc/dapfONsUuKJSqVm66Ln/xZD/uJPZ+cHyZ4AmmvVUX39VJpyjP9CtrpmSkyAFBaE0JDggAAs2hOB7Y0SVABRJoLxJ3DElhoIwkqbLZJNGNW+HzjCKlWmXORcIWh03ipgWP3sCKgE5NGzs84LQlSSSlQo4Z/zeKGbaACX1+MJOgSLPzgKnvH7tBdoDrhCJQ7v3Hx+sVk22gjsgUzwkY0/diaLYRNTUuXBLpZIDBgADrXPfFftiyFUoJSQwWCHpgOz9IitW0SSyQcBWr8jEK7e4DnOocv74tWQaCelJKDRTpNAWf7vb+sdWwSRdAcYVw4t3RQfaQo0UKEs2IdsznE6lKUg9ZyaP8AlDoAnY9pvOCzppoaQJtS3ELZyGbxr+sBypJckLZQFFOxfTfEapan+/eBxVh8S8NJWKwywrXLCVqvAqJB6ygo5jPBsyI12yFomDBX/NRwbImMVbDSU9WJANfFI2XRtykE0Db+WfLlCl6NGhs1lSnnnV2yc5w/bCB9mm/+v9yY7IO+G7YP7Cb/ACxIvplJZh6VOIFRaUpxOXFolTav3Uk6U8UhjC0pjtwZ9/jjFd+0xugcTCXOWRRCgc/y+cAFjdD45QyYBygQT1N1kEnWnDlEa7cAwZXZ43QqAGt9FAtnhBdmnruYG7qWI35xW2y1JJFc4Js62YE6Fsov4BaC0quF3qlsBho+lT2wKVvpHJ1pAQovkfcYqU7R3d0SkBcM+cOliuEA2e3JViDuoS/CLBVsmJT/AJJbW4dKZQOwO3Hah7YlCICnWqYcZShTG6R8Ij+0l8FOToYXIUHKAiv2onqK4RMq0kUUkg7w0Vu1baG0p3w1dgXmwLOkoTQORj43QVtf/LUEECg4vfT8HpvjN7JtxuMVPo1GHgwWueAlVd/fA48ggeRLmipWYdabTNKFA1cY5926I1bQ0J8e+GzNoiv5P4+cVQqBtpTglKKC8yX3bn1pFjsBCVX3H4C1DjlluziimJKiAHLsTQ6OSeFY0PR83Scwx+DP41hyXAfTRWlAWA6gaooeIB5UjzHpGgBSAHBu9Z9bxw3M0ejmYKHQh24PGD6ZyyFyifxIJD5i8cNYeHsf1Go6KTEJkSlBKQq4HLAEnNyA8Xstbg51VwxPwMYXZk5SZMvEpbX3RZy9oKSzEt4yjnlL+mBoZzBwKDJqdwjKTZvWUScz74On7UCgLwPKndFZNsyVEssh614w1NDBJ1ori3jKGIS+Z74Vp2YpIcEK1b84FTMKMQRGia+CfBNapBGKj3s26IETWxBUQcy3buiSYq8fvYRwJGo74q0TsieTMCiAQMeXODLfP80KVfIYRVzFAYd2sc+0mtS3GDhhaGJtBvuAz4wX5wk0ziCWp8RmGHv8cYKkKcZBsXMA0dkIdSQaHJ42iLUiUkVjDT10cFJIyqTjlSCl226l1YhmapxGrdkJxsaaPRdkz0EUUl3JYHU1pxiXbU4eYnijhBau7MRkbJaBcAUAa4uzUfKC1KC0FKQAGAwyV4ETqxAEu0BgQln4A1w07IkNs1Hz/WKpEpX4gAxwclno1CNYeCdEsNaucO6u+LpCLI2ilaaO1OfPxSOhSgxBxwz3aZxUptKispKUk5sKh3xGu94I82WYMRxLU/OmMMA8cR3duHdAc5ernEH3E7svGMCJo/dVjmomutfFYUxIPVIAGFSfe0FBYBtS0AKQngX+etX7oPsk5JYKJNKMG5+NIqrcAhaFEJYPq2oy3DtiXZ9sLDrAYjq0ajVBxDaaw30K+S4m21Eo9RJILBV7dQ41S9eyH2coDqSACclKfe2mIyionW0hmvNdADHEM1eXgw+z2pZAcg5OqpGnjfCoZdG2KQCUs7HJ9+NIrVbem1YgHLGvaaRFaNoFGiiqhoORoa5wCq2g4S0u2rh94aChFgnbc5VAsjsxyesIbVtDtfLnGie7xnFfZrQq6TdS+TUpx13QbNmstODauXfc3isJ8CDEKmrLrN56Y0G5hTKOz7KVEC644kaa584HlLUVqScAklJBU+hcvXuixlySzuSWzJNKQropIqbNs9QUoO2aauMWNYsrNs+YlBUpYSRgkHHe4wz7IYt80sRgcs67i0SBZB+6cGxeE2MLlWujFV4HG8HpxP3oiWJQc+bQ38iWgRZWTRgMMBTHe1IcVqZlOo6uA2u7KBCoqtpqSVKANCzJAwJDFuWmu6HbNXdmpBJGVXFDTA8uyJ51jvY3gAQRhzq0cNmvBIP3h+I7tz6xdipll9tIoxLM7sG0p+UZTpMp5g3gnLM7qdwjST1Xy7Nhe191O+Mz0kQAtP8AL8YeP/RS7LTZqj5qXnQUbLfEyz+6KHxnEGzh+yR/KInWlxjHFJ/0wGpO+OKmEfOElLY4aw8HQwAMM5qgwlTUkEqAJOO+I54GPbhzgZjFILDLss4oSO0cH3wvsaDqnMscOMDoU2NTEomZwyWh0zZo3EcamITY01+YixTOB48CP0ji7OCx/URNtClFfCs+wUoc/wB5290MGzno78/zg77HeJqUgY59j6wPPmqHVNBgK5RScn9I0RCNm6kPqFfB44uwOaTM3qAa8qiHprqR43UjvDDOoPuwjTn0pRQbIBAAvpJvYl2IpQhqGkFo2hdLkPzLZandk0VBJGZ8d0OWssH725wufSieba7pURS8XdicYi/xIMxFHNQ44w0KScQw007YgmJCSGFKVybOGn8YWTo2gxoosMjX31jptqV64ZADfljAk4JrQi8cMeB3QKpBB0Hvi1z9Fdh5lod3VvryhwloJZiTvJwxPjdAUmc2PZugpKgePdENNAx0yRLNCknn8WhiEISRdcPRnPv3xKmWDg430bxhA85CtXOjgdsOP/okvAkTaFLD4coZMSVMFBgONOB8YRBLUHY0d9+/WHKUXzU2BxGGkPkLGqsic3DYVHHSJUSZaXNa9+uIhyJ6WANX5NEaWOFNxPu0hW/orI501KQwJ1gFVovHGmumkS2mRWp1/SAZksjAdkaxpikXmz56QSFFTtQg46A0MaGZaOspKSSE4ZUBZ6RjNkLedLxa8H4DHiGHY8WsxDrPVapejNEyiaQugzaU5ZomYQXwBYmlATiawpNtVQOXo+HNy0BrllnoAGq47sKduEReaIcG9VmOTDHLeIF0UGLWrzgWZmCh1fOXQzVo93GCJcwJLlfLziThqxirALUq+ZoH45Z5w5EpQ+8OrXP4Puh0AXZCJYU67zhL1UqvWfHB3AfdHRb6veIxbrYOzZwF1gScW7ajiY5eOAChTNyRSvKCgDvtlCErU+RPWZhQMUkYtxaKnb868pG5NaNXPIUeCZc4VoDxLfDw8AbUFU4YbuzfFQ/0CL7Z4PmZZal2CPOUis2dPIlpbQZ67oOTakki8G8ZxwZIvZgzoVEa5ZgqXLQT1VAbjCVIINTSITaFTAVk0o2jGOLDNBMyVrhlpEfmThhyjTdCbIE03atD76a1rux7sYRkkb4b5kmuEVaYIJlTR+sPUoKZLN1sR+dDA8vBlD4VjshLqA0L8s/dAkMLmTgBcBdOL6n4cIhUoNu3Z7qGGTrqi4IMRAFOHdBSYmctEvEgg86cMKRAhz4rBYXSIZyk5g/KHt8AimLuitYZItAWKgAtuyzgbaRdHVLkawFs5TqTr2PnGsY8WQ3yXuQb8xxAx5Q+4PnnxxrDRLrUU8ZwyYgHTj7wYjZMdCXZk4lx2eNI5NlpIp2isdSoijuluPxDR0zhUVzaj7u38oYitWg5d0SS1w60pB+7exrepw3RADUPnGvaKuw2WqooXyy3iCVKCsUkdoG/vgQLBF1Vd+Gjc6wiG/eGrkVbh74lIh3ZBOllCq1GWcTFmq+WvwjkxKS7hsOEMkkihwOT9hxYQ+0N9EgUGcAjnp8IQUM3appX9dY4UY5g0oHhIFHbRwSB4pASOmEYEs/5dkCqTqHr29sSTJjlmZiX+YMLGh/Pfxg6GMsICFpWA7O6Twg1VuCqEcRSrb011gLzRemENFn8fKHdjTa6DDawCCnsPAZhj3/m/wDxDRIBIyJbs5wFcAjgR4whDbYSberQCjNu04buMMm2i9UpfEY5bt8RlBOBy4d0MVKIyhithUu1FOCff3d8cFt1HuiBjrHZShqIB2yYrB3HdSA9piqeETXq7+ED28VHCLh2VF8llZD1Eat4pE6pgVSg7qQNZF/s0tp44QTfcVpHJPtjYpksgOD8u6JJNpUkMajTL8oSVsIkTN5j3RN2NMJSu8A3f8451qunxuiACvVNNPGMEy5rUPYYzaQuyLfVoiWofvYcm+cGTEPgW90CWmSW+UUmKiGctg78zhFZMthrU8vhBK6AuH8d0VG0byamhPdo8b44pszkFotPWcU91MsM4uJM1JS9H3GM7IvKDs+8xPJtRFWprl+cVKHhKlRoEIBwJEPKA1awBYrQ4oOPPjBN8s8c7i0aJ2gW02JJ8YQKizlBy8cItPPg0BBPEQw146RUcjXDBNEKJhyfhjC85g91+/shEBJ0xrUCOBF6pwNRme+LVMHLkk86NI5MAfGpGH6wwy8zh7uWkcvA0JYatXt4e6KSQ2OmyjgYGXKc0D+7dEiSRgR8WOeNYJDHEglufMxMnqTfIEgFgGbHTlU9kPTe5jMqJOXYKRMotQxIlsqPwIgUmPsDnTVZjd4fsht16MC/d84LWgaivgNERsmhBGVcYpSQmhpTqHOZLA4tljlESgzUvcQX7TEhklNQEg64/HjHChWdfG6GmhURFDnFjufxkI6h/wAXj5RKEZV7T8I6g18e8w7sZ0in5/OIIlVTMHxm8NM0QlwURKHZzjkklyAh2ziOfKeoPJ/dEVmcKoQONDGiVoQV56rEAbn+HbCvJ/QwMULck64kYnmHeHGYpOmGSTwzbw8PVAP88lyKc398EybMpY6qkjiIElSbyqlsDhi4rwOEXctdGZhujOcteEIhk7NJH7RVdEs3fyis2zZfNqSAoqBGeUW80qxB7S3ikVG2fvDhBhcnLkqPYdYaoT1chiPdErpxLOYq5NvuhONA2NI7JtwSQWUefjKIlgk22OmXaZD4ZNlDk4gMzZjN4q0bZZTsW5PzicbeT6s93zjL8cvg0mgyalvy8bollKP4nI1bw0V/+PI/cU3L5x09IE5IUOyvGE8WX/iFMtEhLUJxziVKSahjw+IigVttJ/Ae4fGFK26x+6e2v5cIawZPB8lzNsoIqG3j5QDbNjBQoyt2BiFO3U5pUf8Aj84EmbYL0Km0LfAxccWRdCcUSz9mTAWSm+GGAHMUpDl2JV0PgWcM+jYNxiNO2z/F3Q87dpgTxr8Ybx5fCHjOIaW+lM+2IbRaXYvh7oS9poOKOwtA8y0IOSq6tyio4pdtC0dDvO1+83H4awSmcTmePGK6VMAJcP74JO0aMxbjupBLFL4idJeB5Xg5wiNanOIDO+fuivl2tjmR8I4bQHcBnxevvhLBJBpLws0TScRu8axxd5664U8fpAP27d47Y6bcND3RUcc0+UXFS+jr9eZYmnfA6ZzGtCMq830h860JUCCCDStMoHnqBIIfn+vCL0b7RMoSb6LM2kHx73hyrRmC/isVaZjVNTBKLYGYg8uP69sJ42ukCUl8LKXaHFcoZNpUeNXaAjbU5A82hJt4H4X8cYX5y8LphRWcCaw4LYsWbw0VyrSMr27CJ07RDMQo9kH5y8Fq0Fq1/P8ASOpQ8Apt408dscG0NARwhflLwNWEzJZ3cIiKCOEPG1BmD45w3/EU/unuh6z8DVj5Sxq0KUWN4feD1od4YcYiTbJdXCuV2OTLch6JVzIMVrLwerCpgN7zlVrLPeYh3rTSmAh15iXS74AZYuAS/f8AGAvtyf3TDkbQAyPdD/tfB0x6GCiWxyJqBE65mSYr51pBLgEY6fOGothBLZxDxyfLRGsi1WpQxrVqflFdtRXWG4fGHp2iz0NYEtE68XZvjF4oSUraLinZ/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4515233" y="5984628"/>
            <a:ext cx="3690434" cy="369332"/>
          </a:xfrm>
          <a:prstGeom prst="rect">
            <a:avLst/>
          </a:prstGeom>
        </p:spPr>
        <p:txBody>
          <a:bodyPr wrap="none">
            <a:spAutoFit/>
          </a:bodyPr>
          <a:lstStyle/>
          <a:p>
            <a:r>
              <a:rPr lang="ru-RU" dirty="0" err="1" smtClean="0"/>
              <a:t>Кам'янець</a:t>
            </a:r>
            <a:r>
              <a:rPr lang="ru-RU" dirty="0" smtClean="0"/>
              <a:t> - </a:t>
            </a:r>
            <a:r>
              <a:rPr lang="ru-RU" dirty="0" err="1" smtClean="0"/>
              <a:t>Подільський</a:t>
            </a:r>
            <a:r>
              <a:rPr lang="ru-RU" dirty="0" smtClean="0"/>
              <a:t> замок</a:t>
            </a:r>
            <a:endParaRPr lang="ru-RU" dirty="0"/>
          </a:p>
        </p:txBody>
      </p:sp>
      <p:pic>
        <p:nvPicPr>
          <p:cNvPr id="9227" name="Picture 11" descr="C:\Documents and Settings\User\Рабочий стол\загруженное (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6321" y="3594749"/>
            <a:ext cx="3679346" cy="2315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12307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219"/>
                                        </p:tgtEl>
                                        <p:attrNameLst>
                                          <p:attrName>style.visibility</p:attrName>
                                        </p:attrNameLst>
                                      </p:cBhvr>
                                      <p:to>
                                        <p:strVal val="visible"/>
                                      </p:to>
                                    </p:set>
                                    <p:anim calcmode="lin" valueType="num">
                                      <p:cBhvr>
                                        <p:cTn id="25" dur="1000" fill="hold"/>
                                        <p:tgtEl>
                                          <p:spTgt spid="9219"/>
                                        </p:tgtEl>
                                        <p:attrNameLst>
                                          <p:attrName>ppt_w</p:attrName>
                                        </p:attrNameLst>
                                      </p:cBhvr>
                                      <p:tavLst>
                                        <p:tav tm="0">
                                          <p:val>
                                            <p:fltVal val="0"/>
                                          </p:val>
                                        </p:tav>
                                        <p:tav tm="100000">
                                          <p:val>
                                            <p:strVal val="#ppt_w"/>
                                          </p:val>
                                        </p:tav>
                                      </p:tavLst>
                                    </p:anim>
                                    <p:anim calcmode="lin" valueType="num">
                                      <p:cBhvr>
                                        <p:cTn id="26" dur="1000" fill="hold"/>
                                        <p:tgtEl>
                                          <p:spTgt spid="9219"/>
                                        </p:tgtEl>
                                        <p:attrNameLst>
                                          <p:attrName>ppt_h</p:attrName>
                                        </p:attrNameLst>
                                      </p:cBhvr>
                                      <p:tavLst>
                                        <p:tav tm="0">
                                          <p:val>
                                            <p:fltVal val="0"/>
                                          </p:val>
                                        </p:tav>
                                        <p:tav tm="100000">
                                          <p:val>
                                            <p:strVal val="#ppt_h"/>
                                          </p:val>
                                        </p:tav>
                                      </p:tavLst>
                                    </p:anim>
                                    <p:anim calcmode="lin" valueType="num">
                                      <p:cBhvr>
                                        <p:cTn id="27" dur="1000" fill="hold"/>
                                        <p:tgtEl>
                                          <p:spTgt spid="9219"/>
                                        </p:tgtEl>
                                        <p:attrNameLst>
                                          <p:attrName>style.rotation</p:attrName>
                                        </p:attrNameLst>
                                      </p:cBhvr>
                                      <p:tavLst>
                                        <p:tav tm="0">
                                          <p:val>
                                            <p:fltVal val="90"/>
                                          </p:val>
                                        </p:tav>
                                        <p:tav tm="100000">
                                          <p:val>
                                            <p:fltVal val="0"/>
                                          </p:val>
                                        </p:tav>
                                      </p:tavLst>
                                    </p:anim>
                                    <p:animEffect transition="in" filter="fade">
                                      <p:cBhvr>
                                        <p:cTn id="28" dur="1000"/>
                                        <p:tgtEl>
                                          <p:spTgt spid="921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9224"/>
                                        </p:tgtEl>
                                        <p:attrNameLst>
                                          <p:attrName>style.visibility</p:attrName>
                                        </p:attrNameLst>
                                      </p:cBhvr>
                                      <p:to>
                                        <p:strVal val="visible"/>
                                      </p:to>
                                    </p:set>
                                    <p:anim calcmode="lin" valueType="num">
                                      <p:cBhvr>
                                        <p:cTn id="40" dur="1000" fill="hold"/>
                                        <p:tgtEl>
                                          <p:spTgt spid="9224"/>
                                        </p:tgtEl>
                                        <p:attrNameLst>
                                          <p:attrName>ppt_w</p:attrName>
                                        </p:attrNameLst>
                                      </p:cBhvr>
                                      <p:tavLst>
                                        <p:tav tm="0">
                                          <p:val>
                                            <p:fltVal val="0"/>
                                          </p:val>
                                        </p:tav>
                                        <p:tav tm="100000">
                                          <p:val>
                                            <p:strVal val="#ppt_w"/>
                                          </p:val>
                                        </p:tav>
                                      </p:tavLst>
                                    </p:anim>
                                    <p:anim calcmode="lin" valueType="num">
                                      <p:cBhvr>
                                        <p:cTn id="41" dur="1000" fill="hold"/>
                                        <p:tgtEl>
                                          <p:spTgt spid="9224"/>
                                        </p:tgtEl>
                                        <p:attrNameLst>
                                          <p:attrName>ppt_h</p:attrName>
                                        </p:attrNameLst>
                                      </p:cBhvr>
                                      <p:tavLst>
                                        <p:tav tm="0">
                                          <p:val>
                                            <p:fltVal val="0"/>
                                          </p:val>
                                        </p:tav>
                                        <p:tav tm="100000">
                                          <p:val>
                                            <p:strVal val="#ppt_h"/>
                                          </p:val>
                                        </p:tav>
                                      </p:tavLst>
                                    </p:anim>
                                    <p:anim calcmode="lin" valueType="num">
                                      <p:cBhvr>
                                        <p:cTn id="42" dur="1000" fill="hold"/>
                                        <p:tgtEl>
                                          <p:spTgt spid="9224"/>
                                        </p:tgtEl>
                                        <p:attrNameLst>
                                          <p:attrName>style.rotation</p:attrName>
                                        </p:attrNameLst>
                                      </p:cBhvr>
                                      <p:tavLst>
                                        <p:tav tm="0">
                                          <p:val>
                                            <p:fltVal val="90"/>
                                          </p:val>
                                        </p:tav>
                                        <p:tav tm="100000">
                                          <p:val>
                                            <p:fltVal val="0"/>
                                          </p:val>
                                        </p:tav>
                                      </p:tavLst>
                                    </p:anim>
                                    <p:animEffect transition="in" filter="fade">
                                      <p:cBhvr>
                                        <p:cTn id="43" dur="1000"/>
                                        <p:tgtEl>
                                          <p:spTgt spid="9224"/>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9222"/>
                                        </p:tgtEl>
                                        <p:attrNameLst>
                                          <p:attrName>style.visibility</p:attrName>
                                        </p:attrNameLst>
                                      </p:cBhvr>
                                      <p:to>
                                        <p:strVal val="visible"/>
                                      </p:to>
                                    </p:set>
                                    <p:anim calcmode="lin" valueType="num">
                                      <p:cBhvr>
                                        <p:cTn id="55" dur="1000" fill="hold"/>
                                        <p:tgtEl>
                                          <p:spTgt spid="9222"/>
                                        </p:tgtEl>
                                        <p:attrNameLst>
                                          <p:attrName>ppt_w</p:attrName>
                                        </p:attrNameLst>
                                      </p:cBhvr>
                                      <p:tavLst>
                                        <p:tav tm="0">
                                          <p:val>
                                            <p:fltVal val="0"/>
                                          </p:val>
                                        </p:tav>
                                        <p:tav tm="100000">
                                          <p:val>
                                            <p:strVal val="#ppt_w"/>
                                          </p:val>
                                        </p:tav>
                                      </p:tavLst>
                                    </p:anim>
                                    <p:anim calcmode="lin" valueType="num">
                                      <p:cBhvr>
                                        <p:cTn id="56" dur="1000" fill="hold"/>
                                        <p:tgtEl>
                                          <p:spTgt spid="9222"/>
                                        </p:tgtEl>
                                        <p:attrNameLst>
                                          <p:attrName>ppt_h</p:attrName>
                                        </p:attrNameLst>
                                      </p:cBhvr>
                                      <p:tavLst>
                                        <p:tav tm="0">
                                          <p:val>
                                            <p:fltVal val="0"/>
                                          </p:val>
                                        </p:tav>
                                        <p:tav tm="100000">
                                          <p:val>
                                            <p:strVal val="#ppt_h"/>
                                          </p:val>
                                        </p:tav>
                                      </p:tavLst>
                                    </p:anim>
                                    <p:anim calcmode="lin" valueType="num">
                                      <p:cBhvr>
                                        <p:cTn id="57" dur="1000" fill="hold"/>
                                        <p:tgtEl>
                                          <p:spTgt spid="9222"/>
                                        </p:tgtEl>
                                        <p:attrNameLst>
                                          <p:attrName>style.rotation</p:attrName>
                                        </p:attrNameLst>
                                      </p:cBhvr>
                                      <p:tavLst>
                                        <p:tav tm="0">
                                          <p:val>
                                            <p:fltVal val="90"/>
                                          </p:val>
                                        </p:tav>
                                        <p:tav tm="100000">
                                          <p:val>
                                            <p:fltVal val="0"/>
                                          </p:val>
                                        </p:tav>
                                      </p:tavLst>
                                    </p:anim>
                                    <p:animEffect transition="in" filter="fade">
                                      <p:cBhvr>
                                        <p:cTn id="58" dur="1000"/>
                                        <p:tgtEl>
                                          <p:spTgt spid="922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9227"/>
                                        </p:tgtEl>
                                        <p:attrNameLst>
                                          <p:attrName>style.visibility</p:attrName>
                                        </p:attrNameLst>
                                      </p:cBhvr>
                                      <p:to>
                                        <p:strVal val="visible"/>
                                      </p:to>
                                    </p:set>
                                    <p:anim calcmode="lin" valueType="num">
                                      <p:cBhvr>
                                        <p:cTn id="70" dur="1000" fill="hold"/>
                                        <p:tgtEl>
                                          <p:spTgt spid="9227"/>
                                        </p:tgtEl>
                                        <p:attrNameLst>
                                          <p:attrName>ppt_w</p:attrName>
                                        </p:attrNameLst>
                                      </p:cBhvr>
                                      <p:tavLst>
                                        <p:tav tm="0">
                                          <p:val>
                                            <p:fltVal val="0"/>
                                          </p:val>
                                        </p:tav>
                                        <p:tav tm="100000">
                                          <p:val>
                                            <p:strVal val="#ppt_w"/>
                                          </p:val>
                                        </p:tav>
                                      </p:tavLst>
                                    </p:anim>
                                    <p:anim calcmode="lin" valueType="num">
                                      <p:cBhvr>
                                        <p:cTn id="71" dur="1000" fill="hold"/>
                                        <p:tgtEl>
                                          <p:spTgt spid="9227"/>
                                        </p:tgtEl>
                                        <p:attrNameLst>
                                          <p:attrName>ppt_h</p:attrName>
                                        </p:attrNameLst>
                                      </p:cBhvr>
                                      <p:tavLst>
                                        <p:tav tm="0">
                                          <p:val>
                                            <p:fltVal val="0"/>
                                          </p:val>
                                        </p:tav>
                                        <p:tav tm="100000">
                                          <p:val>
                                            <p:strVal val="#ppt_h"/>
                                          </p:val>
                                        </p:tav>
                                      </p:tavLst>
                                    </p:anim>
                                    <p:anim calcmode="lin" valueType="num">
                                      <p:cBhvr>
                                        <p:cTn id="72" dur="1000" fill="hold"/>
                                        <p:tgtEl>
                                          <p:spTgt spid="9227"/>
                                        </p:tgtEl>
                                        <p:attrNameLst>
                                          <p:attrName>style.rotation</p:attrName>
                                        </p:attrNameLst>
                                      </p:cBhvr>
                                      <p:tavLst>
                                        <p:tav tm="0">
                                          <p:val>
                                            <p:fltVal val="90"/>
                                          </p:val>
                                        </p:tav>
                                        <p:tav tm="100000">
                                          <p:val>
                                            <p:fltVal val="0"/>
                                          </p:val>
                                        </p:tav>
                                      </p:tavLst>
                                    </p:anim>
                                    <p:animEffect transition="in" filter="fade">
                                      <p:cBhvr>
                                        <p:cTn id="73" dur="1000"/>
                                        <p:tgtEl>
                                          <p:spTgt spid="9227"/>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anim calcmode="lin" valueType="num">
                                      <p:cBhvr>
                                        <p:cTn id="79" dur="1000" fill="hold"/>
                                        <p:tgtEl>
                                          <p:spTgt spid="9"/>
                                        </p:tgtEl>
                                        <p:attrNameLst>
                                          <p:attrName>ppt_x</p:attrName>
                                        </p:attrNameLst>
                                      </p:cBhvr>
                                      <p:tavLst>
                                        <p:tav tm="0">
                                          <p:val>
                                            <p:strVal val="#ppt_x"/>
                                          </p:val>
                                        </p:tav>
                                        <p:tav tm="100000">
                                          <p:val>
                                            <p:strVal val="#ppt_x"/>
                                          </p:val>
                                        </p:tav>
                                      </p:tavLst>
                                    </p:anim>
                                    <p:anim calcmode="lin" valueType="num">
                                      <p:cBhvr>
                                        <p:cTn id="8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Висновок:</a:t>
            </a:r>
            <a:endParaRPr lang="ru-RU" dirty="0"/>
          </a:p>
        </p:txBody>
      </p:sp>
      <p:sp>
        <p:nvSpPr>
          <p:cNvPr id="3" name="Объект 2"/>
          <p:cNvSpPr>
            <a:spLocks noGrp="1"/>
          </p:cNvSpPr>
          <p:nvPr>
            <p:ph sz="quarter" idx="1"/>
          </p:nvPr>
        </p:nvSpPr>
        <p:spPr>
          <a:xfrm>
            <a:off x="457200" y="1600200"/>
            <a:ext cx="8075240" cy="4873752"/>
          </a:xfrm>
        </p:spPr>
        <p:txBody>
          <a:bodyPr/>
          <a:lstStyle/>
          <a:p>
            <a:pPr marL="0" indent="0" algn="just">
              <a:buNone/>
            </a:pPr>
            <a:r>
              <a:rPr lang="uk-UA" dirty="0" smtClean="0"/>
              <a:t>   У цій презентації можна дізнатися багато цікавого  про розвиток образотворчого мистецтва ХХ століття.  Основні питання, які були розглянуті, це архітектура, скульптура, образотворче мистецтво, художні промисли та міста заповідники ХХ століття які збереглися й до тепер. Ознайомившись з цією презентацією можна прочитати і побачити багато нового. </a:t>
            </a:r>
            <a:endParaRPr lang="ru-RU" dirty="0"/>
          </a:p>
        </p:txBody>
      </p:sp>
    </p:spTree>
    <p:extLst>
      <p:ext uri="{BB962C8B-B14F-4D97-AF65-F5344CB8AC3E}">
        <p14:creationId xmlns:p14="http://schemas.microsoft.com/office/powerpoint/2010/main" val="247850935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4" name="Прямоугольник 3"/>
          <p:cNvSpPr/>
          <p:nvPr/>
        </p:nvSpPr>
        <p:spPr>
          <a:xfrm>
            <a:off x="-80934" y="2564904"/>
            <a:ext cx="9684568" cy="1323439"/>
          </a:xfrm>
          <a:prstGeom prst="rect">
            <a:avLst/>
          </a:prstGeom>
          <a:noFill/>
        </p:spPr>
        <p:txBody>
          <a:bodyPr wrap="square" lIns="91440" tIns="45720" rIns="91440" bIns="45720">
            <a:spAutoFit/>
          </a:bodyPr>
          <a:lstStyle/>
          <a:p>
            <a:pPr algn="ctr"/>
            <a:r>
              <a:rPr lang="uk-UA"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Дякую за увагу</a:t>
            </a:r>
            <a:endParaRPr lang="ru-RU" sz="8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03439891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План </a:t>
            </a:r>
            <a:endParaRPr lang="ru-RU" dirty="0"/>
          </a:p>
        </p:txBody>
      </p:sp>
      <p:sp>
        <p:nvSpPr>
          <p:cNvPr id="3" name="Объект 2"/>
          <p:cNvSpPr>
            <a:spLocks noGrp="1"/>
          </p:cNvSpPr>
          <p:nvPr>
            <p:ph sz="quarter" idx="1"/>
          </p:nvPr>
        </p:nvSpPr>
        <p:spPr>
          <a:xfrm>
            <a:off x="457200" y="1600200"/>
            <a:ext cx="8028458" cy="3412976"/>
          </a:xfrm>
        </p:spPr>
        <p:txBody>
          <a:bodyPr/>
          <a:lstStyle/>
          <a:p>
            <a:pPr marL="457200" indent="-457200" algn="just">
              <a:buFont typeface="+mj-lt"/>
              <a:buAutoNum type="arabicParenR"/>
            </a:pPr>
            <a:r>
              <a:rPr lang="uk-UA" dirty="0" smtClean="0"/>
              <a:t>Культура ХХ століття;</a:t>
            </a:r>
          </a:p>
          <a:p>
            <a:pPr marL="457200" indent="-457200" algn="just">
              <a:buFont typeface="+mj-lt"/>
              <a:buAutoNum type="arabicParenR"/>
            </a:pPr>
            <a:r>
              <a:rPr lang="uk-UA" dirty="0" smtClean="0"/>
              <a:t>Особливості розвитку образотворчого мистецтва;</a:t>
            </a:r>
          </a:p>
          <a:p>
            <a:pPr marL="457200" indent="-457200" algn="just">
              <a:buFont typeface="+mj-lt"/>
              <a:buAutoNum type="arabicParenR"/>
            </a:pPr>
            <a:r>
              <a:rPr lang="uk-UA" dirty="0" smtClean="0"/>
              <a:t>Архітектура і скульптура;</a:t>
            </a:r>
          </a:p>
          <a:p>
            <a:pPr marL="457200" indent="-457200" algn="just">
              <a:buFont typeface="+mj-lt"/>
              <a:buAutoNum type="arabicParenR"/>
            </a:pPr>
            <a:r>
              <a:rPr lang="uk-UA" dirty="0" smtClean="0"/>
              <a:t>Художні промисли в Україні;</a:t>
            </a:r>
          </a:p>
          <a:p>
            <a:pPr marL="457200" indent="-457200" algn="just">
              <a:buFont typeface="+mj-lt"/>
              <a:buAutoNum type="arabicParenR"/>
            </a:pPr>
            <a:r>
              <a:rPr lang="uk-UA" dirty="0" smtClean="0"/>
              <a:t>Міста заповідники;</a:t>
            </a:r>
          </a:p>
          <a:p>
            <a:pPr marL="0" indent="0" algn="just">
              <a:buNone/>
            </a:pPr>
            <a:r>
              <a:rPr lang="uk-UA" dirty="0"/>
              <a:t> </a:t>
            </a:r>
            <a:r>
              <a:rPr lang="uk-UA" dirty="0" smtClean="0"/>
              <a:t>     Висновок.</a:t>
            </a:r>
          </a:p>
          <a:p>
            <a:pPr marL="457200" indent="-457200">
              <a:buFont typeface="+mj-lt"/>
              <a:buAutoNum type="arabicParenR"/>
            </a:pPr>
            <a:endParaRPr lang="ru-RU" dirty="0"/>
          </a:p>
        </p:txBody>
      </p:sp>
      <p:pic>
        <p:nvPicPr>
          <p:cNvPr id="1026" name="Picture 2" descr="http://upload.wikimedia.org/wikipedia/uk/thumb/0/00/Krichevskiy.jpg/200px-Krichevski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7117" y="2852936"/>
            <a:ext cx="2689523" cy="34560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QUEhQWFBUXGRwYGBgXGCAYGhwYHB4bHBkcGBgcHCggGhwlHhsaIjEhJSkrLi4uHx8zODMsNygtLisBCgoKDg0OGxAQGzQkHyQsNCwsLCwsNCwsLCwsNDQsLCwsLCw0LCwsLCwsLCwsLCwsLCwsLCwsLCwsLCwsLCwsLP/AABEIALgBEwMBIgACEQEDEQH/xAAbAAABBQEBAAAAAAAAAAAAAAABAAIDBAUGB//EAD4QAAECAwYEBAYABgEDBAMAAAECEQADIQQSMUFR8AVhcZETIoGhBjKxwdHhFCNCUmLxciSCkhWywtJTY6L/xAAZAQEBAQEBAQAAAAAAAAAAAAABAAIDBQT/xAAlEQEBAQACAgEEAgMBAAAAAAAAARECIRLwMQNBUWET0TKh4YH/2gAMAwEAAhEDEQA/APVZT88PtFxKd7EQyJRZ+XLSLV2PN4cHblezQmm9OkSNv1hicN6Q8b7x0kZoFNN/iC2/XpAHrsQ7vFiNI3sQSN+vSCRChRXd9oTb7wjjvlA39YdAFPTbQ0J33h777QN/WC4Qu9NtAIh+/pCMSBt9oDb7w7f0hHfvCgffbnBG/fnCz3yhb+sUoBq7/MIn6bzgmGiDSV7ezDX36dYkhrb9IEO/eGHfbrDzA7RVAqAd+0PPpt4a3TbRWVFv6wjCbpt4XbbRZUXeC1d6wu0Jq5bMMiAb7Qd+8NHpsQ5uW3g7QKFN6dIBG/XpDmpvSGq6beCwmFPI9v1CgHe3hQ+LSSV8opkPp0iSKsldBhhoNBEyVjlBOU9xmw87r+oW8f1Db3TbQ5Pps9YffsCamHv+odehrjlsdYL79esMqE7rCO8IW91hHe3h0FDXhz7rrA3nFqIY71hDfvCI25gbxi0nb+kN39ecHeMLeMW+9oN/TnAfezBbbwt4/qLfe0IMJt9+cHe6QN7pFvvYF994G8OULPfPlBO/blD790DQhB39YW/pyi9+6KAd0hxEBt9oLEB3TrAO/aCRvvA39ILER37wN/TlC3lzgNunKDCMEQ0bwh28opEDb9OkHfv0gby0hPumvWHEJw3p0hit9+kOy3y5w079+cFiiFSxv/UKHq3t4UZx01DLJYY4c9BEwJ57eIENTD25RICOW3jE5CxMCee2iR+sVwem2iRJ6beOk5e+xmw7vtoePWGBXTbc4IPTv1jWg4+u25QH67flB7d+kN39ecVvvYJ9tzgXtsNIG8efWGFW35dYN97Jq7WgKu3g55c4kvdO3KOY4paAm0pOLKwB5lveLsj4ikLTeK7gFPMeQL0OkYnO32t3i3AdtzgKVT9DSOVt3xKgTpZllS0i9fAJAP8AbjTFt0i1M+I0KQWvJWxu3g4cDl6w+Y8a6C9thA7duUUeGW8TZaFBQJIBUAcCakNlDbbxeXJKUzFFJVhQkYagRb72saQ336wj6b9YahXXZ6Q+91jcZJ+m35wT6bbnDb1c9vyg99tyi1F22/OEN+3OB32/KEPXbcoojnpv8wn32hl7fflDn23TlEB3nA3nyhFQ23OFv6REm3XnCbdeUHeUJttDnvQDecDP/cF905Qm3TnGc96Ju89BB3nqYaBunKC26c4vfshJ32hHdesDeA5Q1W/eC+/CBXT3/UKGKNct+sKLZ7jaNBoMcvtD0nrt4gTv2iwBvvzjnNNguee2hyVb7wgeu25wWPPbxr37/wBsje23SHg0/XWGCK1umqCfK74hhpiO0Xlnv/Rmralb7RXtNtQj51pT1bnlGfMnKUHCFFw4BWpqsagUxpDU2eZS4Eo5hP8AyGb5XT1fWM36nvf9teBvFLT4qWllbggukFOeobSKMuzzpa5i0+GjxC5dqM5+9aZRozLMrFU1QzZ+YOHtECrNJSXKlKZueDgeylCOdu33+25jAtVivzL0y0IS1fKL7lio1YVYPFO0WCQhSbiVzGUQsFkuAkGhxDXhsNHTBcr+iUpWFW5EV9PtGfxbihTKmgSkoUEFgWOCaZNygmFHbrG6FolyJctJIBUpyQlndxUMaZ4RznhEMQVp0Y3gfRXTD6R0nE+KzFWdanAoMB/kPyY5mVxKYQ4CVNRiwyyOeXfpGp+ijWF4eIkgviCgtpeLh6wZ5mrSkTFKN0UL3m9Q5MKZxJDHxJakqxN2rUf7+0JEyTiFlN6mhd8d6w9/hnp1nD/jF2ExCSf8DX/xNR3h1t+MpZSrwg604hSeWoOD/Qxyq7MSEl0zAxcEBXPHFsqGM+bKmBbJSRd+cpOWV0HPOHYMen/DvGhaQs3QkpIBq7ul6dzGkm3yixvpDm6HLF3FK54R5bItJlm8lYds03CXBxUlxlpnESlL8xdTFfiApurzBFRizg+kOrxevjfvzg7+nOOA4b8ZrSGm3ZhAOACVFnwS3s0bsz4ql+FflpvKZ7ivKWZ2oDWHWbxroVDffnDt58ucYHDfieTNWmX8sxV7ys48rj5mGjxtImJOBFDyxpQw6LKkAph7nSJANufzEIPTYiRxy2Y1PfcFhzde5gv12YjB6bEOJ6bMa332AfQ9zygj17nnDAem2gv028U99xHHdekA+vvzhb+kLf1i996Ad9tA79+sF99oBO+8HvvRMUOR7/qFDiYUTSmhXTbfeJAem3hgfntvvDu/voY4Rqng9Mfx+okT6bf7xGlW+0PBjcrJw9IgtEy6nLYP6iZ91irbflHX8/eM8r0ePyz7BPUQkEtUijZFvzD7SGuirEP83X7RBw1glPJShh/mQPvElunglOTJDuPXvSOW9On3U+JWky5d4BD3wklQfF+YzbtDTMvBN4glsqUejN6wrfZxMlhBUkecKLg1AxADamI7QkfKMAKbbJjswNKNvtSTIWUqSWUKXhUebJ6hmitb7oRMA/8Ax00+Qfd4HFpB8O7eUoKUihu6kHBNaKFOUTz7KlMiYMwhTFmGGDdXjejDOLEfwszQpGOjj7Rl/DUu9LmOAfy1fdo1uMj/AKSYzNdHOjj7P+44+zWpcseVTPjjjh9WjXHuC9VY4mu7PW1FB2r/AIP/APb3ivbQ6JZOJvOTmHAx6BMRTbReWZha8RVxyb6XtIM+Y6UJFbr1wcFsQ+jZxtlLKTeStY8pQq6LqixepfGr0x9DBsFomFakhdSWAIcEMHrl5SadYjQpKUTEhvMsKYVqNcx5n1xxgcHWlM5N6ibxrkPIGc4YE9or8Uydr8jia1UMtCsqEA60GYcfSD/G2dYchaaN2qKgPgS3TtQ4QD40vBnUed67+k94PBgSuXUgOtwCQD5QQ4zzx0isiasuWmZRM4KpgqtaghiDSmv5iGwyJhvTAkgFTJuKusM2BcGutIxrDKe8kswlTFc3AYebH+0xa4SSJJUkqCpaUqcKNSo4FPV4vHFutlalpukKUlaTRSk1DFiyk4PyGHtrcO+I50olx4rm8ag5DDA4J5xz0viMy7evBab1w306irEHBi+UW/45JCb8lJcBQuEtQ0YaUb1jHcPVdTw74vDkT3QTho7VZ6tUa5xoWH4mRMneEMSohJByAdyCKZxwxny1AAlSCKEKFNa4irnHTKKlmsRupuqSpR0VdILsaOAGYZZwzkPGPXJlpSkOpQSOZAy5xPe36x5LP8XylRWq7VN7zirHIjRsP31Fj+NRfCJssuc0GmLFwpmx1ManJi8XZb+kJ994zbHxqRMYJmAHRTpPoFMco0ArfeNRk8HfaA++8B+u2hpVvvDqxId+0NJpvnAJMUp/EUIKUrWEldEh8afiM+SkXSoQopqt0sFitP8A5CFB5EA7/saj9w4YfvlECZgdqP8AtvzEl4ctj8Ry10T19/vBSDvpEOFaY/f8mJB1Gx/uNSspX+v3jEt/GEeL4IPnYEMc2NGjQtlpuJKmcDQ8/wDUef8AEFzFWgzUSfMCQPOC4SHN4PqSMcqRW70ZHRWOcSlqnzqFP+ZGtKB4nLjH2rzP4jFsVvCZSJnle+qh0KjQc2avfln8R4ioqlmWGZPl8zkEsflpoQxLYxjxretriE+4gLL0UEMA6lE0AHmDVLxUnW+YgJMxCQlQBvJUTdfEK8r0YhxrlENuVes6QFXimcAohhW6RlnWKfELUhaZYBWCHL0ALkuK4/L7tDItScU4kClBuqIC0ktoCCQDkWUk1EaNrtgKJqUEqaWpi2d0MKUxeOPnTyAKOAaVbU1fkUh/8eUbUicrwFplMnyEqBBJWboSSP7fMOeucN4jW1xua1lWrK6ktyca5XY5GyWQzQf8fQ6HI/4mOh4nPP8ACrevlBywcEjn5afWMngCgEzMXGfMC79Sk+8XHqK/LEn2dSZhQ+buRl82XRUNWGCS/lVUFmLDH2I28W+KEKnTMags4/wp0+U9+cG1oAlSEsaXudHS4foU9uUdJWVNSFCr1dqVY6H/ALhEUo/MoYCpLUZhicvK8XEyj4U3EkzBjkcP/cDDOFSx4ovK8hJJBoGKR6fKCId6WdovEKSGNeYq+H/uCYUi1lFU4hyKYOO2F4YRZ4ei8tKTgq8CNWSPoq7CsMoLIScVXsqggAp543+tIUpSrXdSps0KQXwZVD7Xc4l4ZaP5aktVSUjPEFxXF3cQyXKCr2NEKU/JNC3UFOxB4VKJl5ulKSc/mLD/APoGK5i7XhMT4QluCyyp/wDG6B6eX0iWbPBNnFPKmWFclBTl+hAisbP5bwLpvXX54kc/KYYbOWDEOQCDhXk7f1BMY6PazPmMZ5BcEKZqhyaFvU1hJX5Jbs9QaNS9dBpoAD6xTmlg17Hljt1e0RGSoMCaClMOf0RzeHItasu2kBd0qDVTWhq7MR6RLItqhObyKKroBWnFxQG7/wAseUY6JpCVOKrAf081P+68/wDuLdi889BDC7dxpRKQhz1SxgvGdrWmu1JVLK/DCaj5VUd8GbF/SsWLBxJaZihKmMlgLo1HLIVNWyiK1oQU+GKKYFLg0US7lh8xUBjFKxpXKm3SnyGjjq1H6l27hozMw1rW34gnImJ/mLKT5aZl20ejDv3C+NzTW+rX5jh8xJ9wOkQ2qTe77CdAAE15mKc6Wp35v1PzdWckRfJxZmcULG8oszEqOAFHcnHPWMLifE/MhRADVrjWoS+jA94gt3DFKKqk4AlwHHymjOw+b3ziC1yi6jjUUIcPjSozSR9zHTjIxbV6Z8UB8OlDhl7QowlcKRmpT+h6f1DKBHTw4DeX5r3CQolaiGe6kV6q06mNO8G/W8o8/HGlyyQlYF5qkAsz6Bgxr6dtyy/EKPBvqLnMUB0qKtHyXjXTddFMtaUliQDTGmJLe4iIcVlOU3g4yzw/DxxvFPiQLWCkOl8FMBq+FdfSKcvjSAReBUSVFRSwxoDdapLPURrxo6bPxDx+8CEjyqBAxSpJ/wAgc3Zo5tfxMoKUlq3VXaeV13XfRje7QeNcQTMTdllQTj5iC7mtN+8ZPElFEuSpJAJSAT2YdyY1x4/lm38L6lshioYkM2VUhgDiMtmK1u4gskUS4AFMw949S715xFInKJaZ0DjfZ4rLmusX+oyqfSmFH+sbnEWrdhtpKfCJITeCiQnA3bpONKEU5esXrfbkXAhKSyQbq71We8QRdFXfCMmy2xZVMvL8pYAlqgYYDtlECySGODnDt9hD49rVqZa7yUqIpeb082LdR2iwicUhRu1KSAM3KQP7qsQT6xn2l/CAw8xNMww+30iGWClJXeLMX7OejhqsPeHIG5arRMJW/mSW7OKM9KU6jOKkibOQCEuHGVcAR9W3WM4WkzFHNsXLkkZ79onRZjzDPgTvCDMXynMxZUVKBc+mgwbke7wVzlG4lQoklvXFx0aGTlEAgYimbv3xh6ZxBZycM/s+25QE2avTMudHpr/kDFfxCTQOA7VyGPM0JEWJiuRPTe+cVAtqkPkA+XR6RqBJZp4vMsKDO6gAcqUH+V01i/w2bdWCcGXgXqQGz0J7xmoxyU5OOVOtR3i8hP8ALN2WFVA8pU2BOOGQ9sYuRgWIBPiBQNZChyc6egTDbBbLqFpUalEu7TMG8anm+6RamWOX/DmYVBMwmiAScNXGhcRnWRic/L7YBoPktVa0mSlIzmqPowTVuUG0G6ZAUKXEdHcGp0cDeNAKAq6sDocPXnDGChUuBRlJo1WZozh1OtRLkAAAkmuWFPQlvT0MgEFzhdqWD1BTTDMCIJamSQBRywegZ6UPKLay8tycCKYHE0r01brDgihMcgEBPIPgXJx0xrGtwGzSJ5Mta1oIDi6QAogEAMxL55mKxkpWmhpQ+j1yDsXpoRrE9j4H4yysFVwP5kkAFeYdnFTpRtKxW9KR0FkkWejLWBmFqYiuBLij4UOtYgtc1CJvnSVoUE+HdXXAgvXDzHtzjAnTRKmKQpi7MR5UgNiaMzPgB9o3LHbZd64oXrpF1YOj5kVxLZFoxeONamRZEImqUuXM8NTCWkA1UWyKheLAnnyo83xVwmWbNeRKuGhr5Cw8yqKXo9GMX+MrnolWeUgi8p1FSgCQyno4bFvflFnj/E/+hCpl0FbJJyGRUwD4DDnBPlV5POWtAUFJoTUsQaBlMSdQOncx19kt1nnyWlykGYgBVE/1UKg92uEYXELIlcorQtK7hCCqr1AbykAEOD39Dl2QLSssFJKReCgnA4i8CWwzFa4mO2TlGJ1VziVpmCatnZ3FxDprWjBoMT2eeLo82TliQHNSwFMYUZ2fg7+0t4uRUttt94ek0ZlV0pTOukZlpXNvqSEHqx5HLTlDLNNmpIUoKIdVClXKmOHLCHxZ1pEF3KmpQVBfLq8Mllqg8uXWn00jMK5hvgk3gsABvU1bl7vpEsxakrCbwoA9GCs6ZFqg5Q3iWrKDoY5A1GFOWmBh/EZJMuU2N0cxRqCmkU7cqZLVdQL9AbzHQXuoevMGNWzlC/AEygKHoMKA5aNHO9dljJkqTQjEu7hq5NiP9egcFVHdLE9t8vvq2mSGceYXiolsnUBUFsvxGYuUXQUUwvA1elXJ37CNS6MbFrsUqXZUzVJUq8b15wC+AZLk49XjGRMSRgrA9auW9ttHRWlSlWaSFeVKUE1/qJIDcq1prGZaOCKJUqXLIQBgSRQ4EA+ZqHHJ4ON67asqn4AMom+kXSSAo1qAPK2OcI/KWAZTCu9NH9qoTvDlqbzM+rPpXQERP/6cRJlLAu3wVcmu0IprXYhZV7NJBBKQkeUi76k/MfXbRalSy1Q5OgcVzDbyxigETELBSpNGweoFC4I0p9I0paSpZSkguEkh3dwAw5ucs3yi5KJlcFnqF5Mt8HDgUzNcqGKs6QXywGB5B+exHeWSxBgggAGSQpLtV0k4dTHLfFFhTLCVITdVfIDKJ+Ui6AMMANvGOPLa3ZjATKxvM+v2HtjjAnWQJKmJYEg1x0q/0iO3T6pAAYM7YuAQSHwSS+vaNWwWmzTZl2cspBc30kiuNCA9K5fiOvc7Y6Y8tCTR6YinVwAMcovWC/c8iXJUEihoohRoM9NMcIy5pKSLkwkVDA4EHIaYYxvcJWESr9BNCqXiyQ4Z60o55xcvhcVJXDJyVhCgL4oySGzzHI+sXpXCZhVcEpllJKa0ISQFEZHEfuI7evxZ3hylFcxaWJvA1oSRXCmEdVY7PNTaUkIJZRFRdYFKSoppVlDL7xz5WtSSsIfD9qKUgSV3nPKlAMcIktHw9aEKF6WoOkORUMAb15Qwz6849BSg3iWOA692iNLgqSQWKT9Dm0c/Ot+Mea8Q4auWbt1SVEE4M+YxYkY5axVlWdRQApJKyoKAb5gQQ4SfxHpw4PKASFAzKAvMN6rnWgxMZfE7AhM+zqACfnJpgkJAYUoOWsanP7M+LiZClISvymgCkuKEuHLDlWmhjR+FZMzxVTLykgeYAoLKcEEO1ORrSNniFmR4U2Yt0rIN1OWKRpkXHSIPhm2+H4iaqqBiBQSwMH548ofLZcOZXOceUk2mY0wJvEE3nDUGJAxo3qMKxPwZKjMCgppYKAS5YJdTOaZ0yin8VKEyetQpUgaZafaNOyt4KHwZBVk7Es4Z6vh7xu/4sT5dpxlXns7HFJZQJqH0OIwPaM34uS/DZTkl1DE9T3jrZNilrTLVda6lkinlBy9oFt4PKmy0ylh0ioAYYAYMRrHLjvybnw8x4XJawWsf/sR7Amv1/cD4isC5c2WJBuugXmxYjzPliCGwjr/iDgEmz2aZ4QKXKXLvg4zVo8P4rYpSpyFTHe4Wy+W7QseftDeXemSV5fLsEwjyoUBl5h+IUdVxG6iYpKEpSkMwGVA/vCjf8l/DOcVVdgWCSAK6po5pVoauwqIDhNGYMoc6Rpmfjute0WVWqg0z37N+45+VayOcFhVeDgHP51DANg/tCn2FXkJM3A/KsgULipeuOMbotSaPn6V9ebfWKHGLReqVgJSPKkYuSxevJqHGNeVGRCl0lTibicVjP/swwhtvkpWpN5ykS3LkPkwJDA1Ow8dBKQhSUHF0gvveMY/FUI8UpU925qcRdapxavWmsEt1XMULJaAhKkOXILAC9qAxKhk2MadntKAxKgFc5LH2J/EUuEWMTlKIqEnRy2QArprkRrHQixGjpTycEe+jtDyvakZNnAKpRmlNxJZDVIdJPm1Ap7xa4pb1LkqUmib48xDG6Qf6buDpZ35RoGQkVN1gMSSQKaHPls5NvWtJmSAksQE653mfD+px69IzLtN6jnLLw+ZaJrP/AC6PSgD1JPctm0acjjlns4MmYVTQhRSg3QpkUAq9aPlnHScIs8uRZ0GeLl9BUKebxDjRvmAYAZMY4ji3DfFuKALl6sfMBdwpU1eh1jpLOVy/DNmfHy6uXMlWkFcqQ4VeF8IS4cUIAU59op/C/C0pM1U5BLKKLoSopBSBVRAxrywPSBwbh6pa/DKGoApyGJvUYg4O9MvaNkWJEmhnKQVEqosB6nPvGLc6jX7q9LtUvyEjFKvMykj+g4FO+eWdbJciclQJZSbxDqriS7EB35iL0uRMISUzZhTk2dE555e8PWieEllqJYnzAEO5z0jGtdvM03Q4zJFfsQWpvlFKfKDqulsy+pr6Z+8dtIs1EpaWTcUASElj5bxLj5se8VeDWLxAtJSlRuFiRgbzUfmO0d5zzty8dcVZpC5oCUJJCcVEsBlicHeL1ostChJqAUl6s4BOGdMY3OH8HQozCp0JUQGl0TUVBSSzOXbka6wWzhxlBJJJJmFBLAOQzMAXrTvGrz2jx6YFksdxV6YshsLockD0dPWOhtvxjMDBUxaWBCSEh9HvPWmxFOy2QqmzV3fFSFhAALXjXFqkB3poNIk4pwv+JQFykFC5aglaHJDKwWknAOK5VBhtlva7zpWs/wAbWpB8s9ahotIPcs8ej/C9vmz0JXOmJSpTslJuqABIN5Ki+Qyjz/4YsAE8lQBuEFKmdmNTdcXqhg0eiWG1hZJVMIUKfJQpxBYqcGp7Rz+rnxI1wmNKbYvGCXJLpY/KoMcW8/vWIlcJmXpXmJCEEO1WYD+6sORZyEpAnoDBqoA+8VzZl3h/PlEkZjJ0lgLrB8H/ABHGNpuM8LmTJfh313WCWuuSb2LvjR/X0jMHwWi9eMycaZC7RsMDlGzxCxzFIA/lE3k3f6Q4KyatofqYo+DOSSTLRXD+a2Wl4Q9z4XRJ+HrGlICpZVk6kqJJclyQPeM9dllS7wSigmSwPm+T+WTTP+qkaMmzz3coOOAmkjPSbEX/AFV6YCiYzpUm6Th5XGJyCnZ8RrF/6m6m1pSEplgpSAAAAQAK0bLKGz7asBwAcg6mchsDGN/FTXYicM6oXzcPdL48s4darYoSkKC5gZagSQb3ypxBTg+bQVY0rVbpcxLTLpGLFQNa/b6xDabSkrSaHyqYuGYXTv1jHn8RWD80xv8AgD9d4wbPxRK1NeBAd3lpGRzBOkGafhz/ABmc85RIclqhgMBgL1IUU7f8Rm+f5Eo4VKA5DBvaFHecOWOfnGqlb0P65lv/ABhk62JSQDLUW0SG+tavDEoUXoftp9x2jRl/KxfFiK40+4Mc2malUtQ8pvYu+AGdD/i0UrdZEzVXCQHBUCGxBSbtKYvhSNWdKSztRnwq2LdiIjSSjAEdA9aDDHGGXEucNCTJlgZAAVpRxU9HP4jH4+HmqD4IJ54oB/8Ajt4sS+LEUTLU2bBhgfs8U1qXNmE3VFN1SSXYMSMzQ0u05GGTLot1e+EWAW2dwNzuv0xJHpHSyQGYqTi260oxwjleBrTLdM0pvkgpJD4UYHqCe0dVZ0oUHSqmqXFObYlozz+TxqRchN1yAWq2NaHDrSGT+HImXSRWgeowds/X0gpdDvMJ1BAZtBT+4xXVxEgsReTkUgnB2cAYsSXfKMRpW+IbNdlpVeUrEAE+UOBWmoBFcjEnwLZj4BJJZSiQAWFG/Q9BFT4pthMsJAuk6hsQMA1cE9+Yja4ChUqSiWEAkBy6hiSSQzE4lvSNX/Fn7rM3gaSq9eW/XNmetdTBRwSU7lOOLthX7U6ReVfp8op105aQhKOSh6DqYy0i/wDS5YFEt0JFaaHX6Q42EKBF5YfQ9eWj94cwdrw9uQ069od4qRW8Prry0EQvwxLXwBSQTIIHlUBeJd1XHIP/ABES2TgykT74CbgQEM1SQS5VkziNMTHyx5NpmYKS2CQT6cxFpczO4JMZRVLZ1qKgCWKbzgXUu7jXlGdO+Fpy1rKgwdK04thkMiKZR3SZmqUj3rn+HiUEN/TsRTlQ81RwOdJSUy0rJCySQ4DkYpJABAIPKsT2nhyyhaSF3lgDAnnVhmCB6R6GmUOWPLXIwzwEYBKe3L/Ua8qunma+DzZEspC1pZqh2USWoKYE9+UXbJxYyUhK1igNTLKiUsaFmDsDU9o72fw+XMDLQlurNXkaREjhEgP5MsXf6l/9xeW/K6c5Z+JGb5kyvEu1JZA5uxJIDtziWRKtBJPgJKf6SVDSjMHapjoEcFs7v4SHfTH0wOUWvDHSn26wYtYKbCogBUsoArSYS2WDDL6xLJsV0MVKfHIc2w1MbKBz2/WAUqGmx11jOUyxjmznKYv2bPJtIZI4eUKKwtV5WJoXwYVFI3DL5Db410gXA9QO55c4sq2MmYJ39MwPzT1zHrlFG1TLSLrpJulTkHEEAYBtH9Y31FBfy/XQ4a5xHNlA0Y+hI0+zRdxdMJHELVV5Sf8AuV7Gh6RXtHFZooqyhVT8oSdBmkHD1jdVIf8Au+uv3hhsoBLH0+/aLTjz+1WqeVkizIAyHhJLDKt2DHcLsaXqA/SFHT+Sfj/Q8b+XLrACnBBbQ57PtFyUR6H9D7P6wpXDwGww51YaPWhVGpIsqeQHId/YJgtGM5SQ3y0Z/v8AqJv4QnytjnQHFv3GpKkkite7at3MWEWQYZbHZnjOlgTLESlV0MpSSxOWYPoKepjPk/DCzVc28X6nTE9R2EdolBdmemlWZ6+0BEkjPPTn+zF52KyOZsvw2i8QsFVABVvWnME+sbdi4ahKfIkAd+78mAjQSj16jlT0aJ0DVn09SdIttW4pfw7P5Xc+9H6Vh4lnIHl0rm+kaKZXTbQ1UptNg8tIsZ8nP8R4AJxSslSSNC+ho7jG7iI1JVkIxUr0Ya4sMXeLhHTbctYclAbLbxSWm1DKs11w6i+pJ050plEok8t1+7RIUDltocEdNvGvFjVcyWNAdt+4ku9dvj7RIUB8u/SG3enfrDi0woozH/TfeBc69uv7h59O/SGTFgf76/aAwDT/AFz/ANQvC5n9s0RKnJJOv7/MUplrL4lq1BGmmdHjPRkrSKMt4/iAZZzf06RnTJ8x8X1Pqcu0KZalJZzjQNq3+4DlaqU9cfv06w5RArTY6RiC0rzJYHEHB8urQTNLOcWzOdDrrGtXi2fESTiP9E8tYhExJ1Dchp+usZqTMvAEgh8QeZpjSjxZlu3mYaMenekGrFlM1NCFUcjDno0OSEswU/vVmigu67kl8Klsz3r9IeZScHUzVZWGGh3SKVYveMgYkduR5aQvGTsDX8xQUiSS6la56avziayolAAJJbLLPF6c4RkTGcn+3LG7kx5RHMtSNA+JdOTh8ulImupahPfURHMkAmj+ju76xVdIP4hADm6KYNvOGzTL5HPJ8fxCmpIT8tMtNM/UxUnW03/kcZkj1bUadYw0mK5fL2hRmzuN3VEFIcUL3vxAi8f03qPwySLpoMu2eGZjQs6CGd/TV6sOgEGFGqytS0smmn2f6mHAEa7LQoUYB6FNrhlhg7PD5mtd/wC4UKC8qzoppyfde0Ik47zP4hQoL9SxamPXD9D8xJLWDn7b0hQoZ9a/hkFNqIQUGxEKFDPq/o+PR14ajH7j8Q69TEbB/MGFGp9X9DOjbw31ERmcOWwTChQX6l0yaYqcNU7aI5k5PXZhQory6bnHvFaZaE/2gt6ticREKrQlnAGGHoB6UhQojIaJ4BompqTjqa+0EGoYAa1pgGYd4UKJrDpgD1LMdeZH0EJEsULPTA4YA4mFCjXj2sOnls06N6kZdYoLmmocAszBiz9cqQoUanAYhRaC5SbtKpLu+bVzc5fiLEpZIa61WOrUG+0CFD4RYS5xV5gWGYCa4OHBq2XeLUpRJIU3zeV+z484UKL+OL7GJJUwqRq7EcmpSmWsTzUEB6j1Aer4+sGFD/HGLVGahVan5W85Ics3IZE+vOM20rmMkpYv5rqQz5sIUKDwaYs21zH80xSTmHb2uQoUKOs+nLGe3//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data:image/jpeg;base64,/9j/4AAQSkZJRgABAQAAAQABAAD/2wCEAAkGBxQSEhQUEhQWFBUXGRwYGBgXGCAYGhwYHB4bHBkcGBgcHCggGhwlHhsaIjEhJSkrLi4uHx8zODMsNygtLisBCgoKDg0OGxAQGzQkHyQsNCwsLCwsNCwsLCwsNDQsLCwsLCw0LCwsLCwsLCwsLCwsLCwsLCwsLCwsLCwsLCwsLP/AABEIALgBEwMBIgACEQEDEQH/xAAbAAABBQEBAAAAAAAAAAAAAAABAAIDBAUGB//EAD4QAAECAwYEBAYABgEDBAMAAAECEQADIQQSMUFR8AVhcZETIoGhBjKxwdHhFCNCUmLxciSCkhWywtJTY6L/xAAZAQEBAQEBAQAAAAAAAAAAAAABAAIDBQT/xAAlEQEBAQACAgEEAgMBAAAAAAAAARECIRLwMQNBUWET0TKh4YH/2gAMAwEAAhEDEQA/APVZT88PtFxKd7EQyJRZ+XLSLV2PN4cHblezQmm9OkSNv1hicN6Q8b7x0kZoFNN/iC2/XpAHrsQ7vFiNI3sQSN+vSCRChRXd9oTb7wjjvlA39YdAFPTbQ0J33h777QN/WC4Qu9NtAIh+/pCMSBt9oDb7w7f0hHfvCgffbnBG/fnCz3yhb+sUoBq7/MIn6bzgmGiDSV7ezDX36dYkhrb9IEO/eGHfbrDzA7RVAqAd+0PPpt4a3TbRWVFv6wjCbpt4XbbRZUXeC1d6wu0Jq5bMMiAb7Qd+8NHpsQ5uW3g7QKFN6dIBG/XpDmpvSGq6beCwmFPI9v1CgHe3hQ+LSSV8opkPp0iSKsldBhhoNBEyVjlBOU9xmw87r+oW8f1Db3TbQ5Pps9YffsCamHv+odehrjlsdYL79esMqE7rCO8IW91hHe3h0FDXhz7rrA3nFqIY71hDfvCI25gbxi0nb+kN39ecHeMLeMW+9oN/TnAfezBbbwt4/qLfe0IMJt9+cHe6QN7pFvvYF994G8OULPfPlBO/blD790DQhB39YW/pyi9+6KAd0hxEBt9oLEB3TrAO/aCRvvA39ILER37wN/TlC3lzgNunKDCMEQ0bwh28opEDb9OkHfv0gby0hPumvWHEJw3p0hit9+kOy3y5w079+cFiiFSxv/UKHq3t4UZx01DLJYY4c9BEwJ57eIENTD25RICOW3jE5CxMCee2iR+sVwem2iRJ6beOk5e+xmw7vtoePWGBXTbc4IPTv1jWg4+u25QH67flB7d+kN39ecVvvYJ9tzgXtsNIG8efWGFW35dYN97Jq7WgKu3g55c4kvdO3KOY4paAm0pOLKwB5lveLsj4ikLTeK7gFPMeQL0OkYnO32t3i3AdtzgKVT9DSOVt3xKgTpZllS0i9fAJAP8AbjTFt0i1M+I0KQWvJWxu3g4cDl6w+Y8a6C9thA7duUUeGW8TZaFBQJIBUAcCakNlDbbxeXJKUzFFJVhQkYagRb72saQ336wj6b9YahXXZ6Q+91jcZJ+m35wT6bbnDb1c9vyg99tyi1F22/OEN+3OB32/KEPXbcoojnpv8wn32hl7fflDn23TlEB3nA3nyhFQ23OFv6REm3XnCbdeUHeUJttDnvQDecDP/cF905Qm3TnGc96Ju89BB3nqYaBunKC26c4vfshJ32hHdesDeA5Q1W/eC+/CBXT3/UKGKNct+sKLZ7jaNBoMcvtD0nrt4gTv2iwBvvzjnNNguee2hyVb7wgeu25wWPPbxr37/wBsje23SHg0/XWGCK1umqCfK74hhpiO0Xlnv/Rmralb7RXtNtQj51pT1bnlGfMnKUHCFFw4BWpqsagUxpDU2eZS4Eo5hP8AyGb5XT1fWM36nvf9teBvFLT4qWllbggukFOeobSKMuzzpa5i0+GjxC5dqM5+9aZRozLMrFU1QzZ+YOHtECrNJSXKlKZueDgeylCOdu33+25jAtVivzL0y0IS1fKL7lio1YVYPFO0WCQhSbiVzGUQsFkuAkGhxDXhsNHTBcr+iUpWFW5EV9PtGfxbihTKmgSkoUEFgWOCaZNygmFHbrG6FolyJctJIBUpyQlndxUMaZ4RznhEMQVp0Y3gfRXTD6R0nE+KzFWdanAoMB/kPyY5mVxKYQ4CVNRiwyyOeXfpGp+ijWF4eIkgviCgtpeLh6wZ5mrSkTFKN0UL3m9Q5MKZxJDHxJakqxN2rUf7+0JEyTiFlN6mhd8d6w9/hnp1nD/jF2ExCSf8DX/xNR3h1t+MpZSrwg604hSeWoOD/Qxyq7MSEl0zAxcEBXPHFsqGM+bKmBbJSRd+cpOWV0HPOHYMen/DvGhaQs3QkpIBq7ul6dzGkm3yixvpDm6HLF3FK54R5bItJlm8lYds03CXBxUlxlpnESlL8xdTFfiApurzBFRizg+kOrxevjfvzg7+nOOA4b8ZrSGm3ZhAOACVFnwS3s0bsz4ql+FflpvKZ7ivKWZ2oDWHWbxroVDffnDt58ucYHDfieTNWmX8sxV7ys48rj5mGjxtImJOBFDyxpQw6LKkAph7nSJANufzEIPTYiRxy2Y1PfcFhzde5gv12YjB6bEOJ6bMa332AfQ9zygj17nnDAem2gv028U99xHHdekA+vvzhb+kLf1i996Ad9tA79+sF99oBO+8HvvRMUOR7/qFDiYUTSmhXTbfeJAem3hgfntvvDu/voY4Rqng9Mfx+okT6bf7xGlW+0PBjcrJw9IgtEy6nLYP6iZ91irbflHX8/eM8r0ePyz7BPUQkEtUijZFvzD7SGuirEP83X7RBw1glPJShh/mQPvElunglOTJDuPXvSOW9On3U+JWky5d4BD3wklQfF+YzbtDTMvBN4glsqUejN6wrfZxMlhBUkecKLg1AxADamI7QkfKMAKbbJjswNKNvtSTIWUqSWUKXhUebJ6hmitb7oRMA/8Ax00+Qfd4HFpB8O7eUoKUihu6kHBNaKFOUTz7KlMiYMwhTFmGGDdXjejDOLEfwszQpGOjj7Rl/DUu9LmOAfy1fdo1uMj/AKSYzNdHOjj7P+44+zWpcseVTPjjjh9WjXHuC9VY4mu7PW1FB2r/AIP/APb3ivbQ6JZOJvOTmHAx6BMRTbReWZha8RVxyb6XtIM+Y6UJFbr1wcFsQ+jZxtlLKTeStY8pQq6LqixepfGr0x9DBsFomFakhdSWAIcEMHrl5SadYjQpKUTEhvMsKYVqNcx5n1xxgcHWlM5N6ibxrkPIGc4YE9or8Uydr8jia1UMtCsqEA60GYcfSD/G2dYchaaN2qKgPgS3TtQ4QD40vBnUed67+k94PBgSuXUgOtwCQD5QQ4zzx0isiasuWmZRM4KpgqtaghiDSmv5iGwyJhvTAkgFTJuKusM2BcGutIxrDKe8kswlTFc3AYebH+0xa4SSJJUkqCpaUqcKNSo4FPV4vHFutlalpukKUlaTRSk1DFiyk4PyGHtrcO+I50olx4rm8ag5DDA4J5xz0viMy7evBab1w306irEHBi+UW/45JCb8lJcBQuEtQ0YaUb1jHcPVdTw74vDkT3QTho7VZ6tUa5xoWH4mRMneEMSohJByAdyCKZxwxny1AAlSCKEKFNa4irnHTKKlmsRupuqSpR0VdILsaOAGYZZwzkPGPXJlpSkOpQSOZAy5xPe36x5LP8XylRWq7VN7zirHIjRsP31Fj+NRfCJssuc0GmLFwpmx1ManJi8XZb+kJ994zbHxqRMYJmAHRTpPoFMco0ArfeNRk8HfaA++8B+u2hpVvvDqxId+0NJpvnAJMUp/EUIKUrWEldEh8afiM+SkXSoQopqt0sFitP8A5CFB5EA7/saj9w4YfvlECZgdqP8AtvzEl4ctj8Ry10T19/vBSDvpEOFaY/f8mJB1Gx/uNSspX+v3jEt/GEeL4IPnYEMc2NGjQtlpuJKmcDQ8/wDUef8AEFzFWgzUSfMCQPOC4SHN4PqSMcqRW70ZHRWOcSlqnzqFP+ZGtKB4nLjH2rzP4jFsVvCZSJnle+qh0KjQc2avfln8R4ioqlmWGZPl8zkEsflpoQxLYxjxretriE+4gLL0UEMA6lE0AHmDVLxUnW+YgJMxCQlQBvJUTdfEK8r0YhxrlENuVes6QFXimcAohhW6RlnWKfELUhaZYBWCHL0ALkuK4/L7tDItScU4kClBuqIC0ktoCCQDkWUk1EaNrtgKJqUEqaWpi2d0MKUxeOPnTyAKOAaVbU1fkUh/8eUbUicrwFplMnyEqBBJWboSSP7fMOeucN4jW1xua1lWrK6ktyca5XY5GyWQzQf8fQ6HI/4mOh4nPP8ACrevlBywcEjn5afWMngCgEzMXGfMC79Sk+8XHqK/LEn2dSZhQ+buRl82XRUNWGCS/lVUFmLDH2I28W+KEKnTMags4/wp0+U9+cG1oAlSEsaXudHS4foU9uUdJWVNSFCr1dqVY6H/ALhEUo/MoYCpLUZhicvK8XEyj4U3EkzBjkcP/cDDOFSx4ovK8hJJBoGKR6fKCId6WdovEKSGNeYq+H/uCYUi1lFU4hyKYOO2F4YRZ4ei8tKTgq8CNWSPoq7CsMoLIScVXsqggAp543+tIUpSrXdSps0KQXwZVD7Xc4l4ZaP5aktVSUjPEFxXF3cQyXKCr2NEKU/JNC3UFOxB4VKJl5ulKSc/mLD/APoGK5i7XhMT4QluCyyp/wDG6B6eX0iWbPBNnFPKmWFclBTl+hAisbP5bwLpvXX54kc/KYYbOWDEOQCDhXk7f1BMY6PazPmMZ5BcEKZqhyaFvU1hJX5Jbs9QaNS9dBpoAD6xTmlg17Hljt1e0RGSoMCaClMOf0RzeHItasu2kBd0qDVTWhq7MR6RLItqhObyKKroBWnFxQG7/wAseUY6JpCVOKrAf081P+68/wDuLdi889BDC7dxpRKQhz1SxgvGdrWmu1JVLK/DCaj5VUd8GbF/SsWLBxJaZihKmMlgLo1HLIVNWyiK1oQU+GKKYFLg0US7lh8xUBjFKxpXKm3SnyGjjq1H6l27hozMw1rW34gnImJ/mLKT5aZl20ejDv3C+NzTW+rX5jh8xJ9wOkQ2qTe77CdAAE15mKc6Wp35v1PzdWckRfJxZmcULG8oszEqOAFHcnHPWMLifE/MhRADVrjWoS+jA94gt3DFKKqk4AlwHHymjOw+b3ziC1yi6jjUUIcPjSozSR9zHTjIxbV6Z8UB8OlDhl7QowlcKRmpT+h6f1DKBHTw4DeX5r3CQolaiGe6kV6q06mNO8G/W8o8/HGlyyQlYF5qkAsz6Bgxr6dtyy/EKPBvqLnMUB0qKtHyXjXTddFMtaUliQDTGmJLe4iIcVlOU3g4yzw/DxxvFPiQLWCkOl8FMBq+FdfSKcvjSAReBUSVFRSwxoDdapLPURrxo6bPxDx+8CEjyqBAxSpJ/wAgc3Zo5tfxMoKUlq3VXaeV13XfRje7QeNcQTMTdllQTj5iC7mtN+8ZPElFEuSpJAJSAT2YdyY1x4/lm38L6lshioYkM2VUhgDiMtmK1u4gskUS4AFMw949S715xFInKJaZ0DjfZ4rLmusX+oyqfSmFH+sbnEWrdhtpKfCJITeCiQnA3bpONKEU5esXrfbkXAhKSyQbq71We8QRdFXfCMmy2xZVMvL8pYAlqgYYDtlECySGODnDt9hD49rVqZa7yUqIpeb082LdR2iwicUhRu1KSAM3KQP7qsQT6xn2l/CAw8xNMww+30iGWClJXeLMX7OejhqsPeHIG5arRMJW/mSW7OKM9KU6jOKkibOQCEuHGVcAR9W3WM4WkzFHNsXLkkZ79onRZjzDPgTvCDMXynMxZUVKBc+mgwbke7wVzlG4lQoklvXFx0aGTlEAgYimbv3xh6ZxBZycM/s+25QE2avTMudHpr/kDFfxCTQOA7VyGPM0JEWJiuRPTe+cVAtqkPkA+XR6RqBJZp4vMsKDO6gAcqUH+V01i/w2bdWCcGXgXqQGz0J7xmoxyU5OOVOtR3i8hP8ALN2WFVA8pU2BOOGQ9sYuRgWIBPiBQNZChyc6egTDbBbLqFpUalEu7TMG8anm+6RamWOX/DmYVBMwmiAScNXGhcRnWRic/L7YBoPktVa0mSlIzmqPowTVuUG0G6ZAUKXEdHcGp0cDeNAKAq6sDocPXnDGChUuBRlJo1WZozh1OtRLkAAAkmuWFPQlvT0MgEFzhdqWD1BTTDMCIJamSQBRywegZ6UPKLay8tycCKYHE0r01brDgihMcgEBPIPgXJx0xrGtwGzSJ5Mta1oIDi6QAogEAMxL55mKxkpWmhpQ+j1yDsXpoRrE9j4H4yysFVwP5kkAFeYdnFTpRtKxW9KR0FkkWejLWBmFqYiuBLij4UOtYgtc1CJvnSVoUE+HdXXAgvXDzHtzjAnTRKmKQpi7MR5UgNiaMzPgB9o3LHbZd64oXrpF1YOj5kVxLZFoxeONamRZEImqUuXM8NTCWkA1UWyKheLAnnyo83xVwmWbNeRKuGhr5Cw8yqKXo9GMX+MrnolWeUgi8p1FSgCQyno4bFvflFnj/E/+hCpl0FbJJyGRUwD4DDnBPlV5POWtAUFJoTUsQaBlMSdQOncx19kt1nnyWlykGYgBVE/1UKg92uEYXELIlcorQtK7hCCqr1AbykAEOD39Dl2QLSssFJKReCgnA4i8CWwzFa4mO2TlGJ1VziVpmCatnZ3FxDprWjBoMT2eeLo82TliQHNSwFMYUZ2fg7+0t4uRUttt94ek0ZlV0pTOukZlpXNvqSEHqx5HLTlDLNNmpIUoKIdVClXKmOHLCHxZ1pEF3KmpQVBfLq8Mllqg8uXWn00jMK5hvgk3gsABvU1bl7vpEsxakrCbwoA9GCs6ZFqg5Q3iWrKDoY5A1GFOWmBh/EZJMuU2N0cxRqCmkU7cqZLVdQL9AbzHQXuoevMGNWzlC/AEygKHoMKA5aNHO9dljJkqTQjEu7hq5NiP9egcFVHdLE9t8vvq2mSGceYXiolsnUBUFsvxGYuUXQUUwvA1elXJ37CNS6MbFrsUqXZUzVJUq8b15wC+AZLk49XjGRMSRgrA9auW9ttHRWlSlWaSFeVKUE1/qJIDcq1prGZaOCKJUqXLIQBgSRQ4EA+ZqHHJ4ON67asqn4AMom+kXSSAo1qAPK2OcI/KWAZTCu9NH9qoTvDlqbzM+rPpXQERP/6cRJlLAu3wVcmu0IprXYhZV7NJBBKQkeUi76k/MfXbRalSy1Q5OgcVzDbyxigETELBSpNGweoFC4I0p9I0paSpZSkguEkh3dwAw5ucs3yi5KJlcFnqF5Mt8HDgUzNcqGKs6QXywGB5B+exHeWSxBgggAGSQpLtV0k4dTHLfFFhTLCVITdVfIDKJ+Ui6AMMANvGOPLa3ZjATKxvM+v2HtjjAnWQJKmJYEg1x0q/0iO3T6pAAYM7YuAQSHwSS+vaNWwWmzTZl2cspBc30kiuNCA9K5fiOvc7Y6Y8tCTR6YinVwAMcovWC/c8iXJUEihoohRoM9NMcIy5pKSLkwkVDA4EHIaYYxvcJWESr9BNCqXiyQ4Z60o55xcvhcVJXDJyVhCgL4oySGzzHI+sXpXCZhVcEpllJKa0ISQFEZHEfuI7evxZ3hylFcxaWJvA1oSRXCmEdVY7PNTaUkIJZRFRdYFKSoppVlDL7xz5WtSSsIfD9qKUgSV3nPKlAMcIktHw9aEKF6WoOkORUMAb15Qwz6849BSg3iWOA692iNLgqSQWKT9Dm0c/Ot+Mea8Q4auWbt1SVEE4M+YxYkY5axVlWdRQApJKyoKAb5gQQ4SfxHpw4PKASFAzKAvMN6rnWgxMZfE7AhM+zqACfnJpgkJAYUoOWsanP7M+LiZClISvymgCkuKEuHLDlWmhjR+FZMzxVTLykgeYAoLKcEEO1ORrSNniFmR4U2Yt0rIN1OWKRpkXHSIPhm2+H4iaqqBiBQSwMH548ofLZcOZXOceUk2mY0wJvEE3nDUGJAxo3qMKxPwZKjMCgppYKAS5YJdTOaZ0yin8VKEyetQpUgaZafaNOyt4KHwZBVk7Es4Z6vh7xu/4sT5dpxlXns7HFJZQJqH0OIwPaM34uS/DZTkl1DE9T3jrZNilrTLVda6lkinlBy9oFt4PKmy0ylh0ioAYYAYMRrHLjvybnw8x4XJawWsf/sR7Amv1/cD4isC5c2WJBuugXmxYjzPliCGwjr/iDgEmz2aZ4QKXKXLvg4zVo8P4rYpSpyFTHe4Wy+W7QseftDeXemSV5fLsEwjyoUBl5h+IUdVxG6iYpKEpSkMwGVA/vCjf8l/DOcVVdgWCSAK6po5pVoauwqIDhNGYMoc6Rpmfjute0WVWqg0z37N+45+VayOcFhVeDgHP51DANg/tCn2FXkJM3A/KsgULipeuOMbotSaPn6V9ebfWKHGLReqVgJSPKkYuSxevJqHGNeVGRCl0lTibicVjP/swwhtvkpWpN5ykS3LkPkwJDA1Ow8dBKQhSUHF0gvveMY/FUI8UpU925qcRdapxavWmsEt1XMULJaAhKkOXILAC9qAxKhk2MadntKAxKgFc5LH2J/EUuEWMTlKIqEnRy2QArprkRrHQixGjpTycEe+jtDyvakZNnAKpRmlNxJZDVIdJPm1Ap7xa4pb1LkqUmib48xDG6Qf6buDpZ35RoGQkVN1gMSSQKaHPls5NvWtJmSAksQE653mfD+px69IzLtN6jnLLw+ZaJrP/AC6PSgD1JPctm0acjjlns4MmYVTQhRSg3QpkUAq9aPlnHScIs8uRZ0GeLl9BUKebxDjRvmAYAZMY4ji3DfFuKALl6sfMBdwpU1eh1jpLOVy/DNmfHy6uXMlWkFcqQ4VeF8IS4cUIAU59op/C/C0pM1U5BLKKLoSopBSBVRAxrywPSBwbh6pa/DKGoApyGJvUYg4O9MvaNkWJEmhnKQVEqosB6nPvGLc6jX7q9LtUvyEjFKvMykj+g4FO+eWdbJciclQJZSbxDqriS7EB35iL0uRMISUzZhTk2dE555e8PWieEllqJYnzAEO5z0jGtdvM03Q4zJFfsQWpvlFKfKDqulsy+pr6Z+8dtIs1EpaWTcUASElj5bxLj5se8VeDWLxAtJSlRuFiRgbzUfmO0d5zzty8dcVZpC5oCUJJCcVEsBlicHeL1ostChJqAUl6s4BOGdMY3OH8HQozCp0JUQGl0TUVBSSzOXbka6wWzhxlBJJJJmFBLAOQzMAXrTvGrz2jx6YFksdxV6YshsLockD0dPWOhtvxjMDBUxaWBCSEh9HvPWmxFOy2QqmzV3fFSFhAALXjXFqkB3poNIk4pwv+JQFykFC5aglaHJDKwWknAOK5VBhtlva7zpWs/wAbWpB8s9ahotIPcs8ej/C9vmz0JXOmJSpTslJuqABIN5Ki+Qyjz/4YsAE8lQBuEFKmdmNTdcXqhg0eiWG1hZJVMIUKfJQpxBYqcGp7Rz+rnxI1wmNKbYvGCXJLpY/KoMcW8/vWIlcJmXpXmJCEEO1WYD+6sORZyEpAnoDBqoA+8VzZl3h/PlEkZjJ0lgLrB8H/ABHGNpuM8LmTJfh313WCWuuSb2LvjR/X0jMHwWi9eMycaZC7RsMDlGzxCxzFIA/lE3k3f6Q4KyatofqYo+DOSSTLRXD+a2Wl4Q9z4XRJ+HrGlICpZVk6kqJJclyQPeM9dllS7wSigmSwPm+T+WTTP+qkaMmzz3coOOAmkjPSbEX/AFV6YCiYzpUm6Th5XGJyCnZ8RrF/6m6m1pSEplgpSAAAAQAK0bLKGz7asBwAcg6mchsDGN/FTXYicM6oXzcPdL48s4darYoSkKC5gZagSQb3ypxBTg+bQVY0rVbpcxLTLpGLFQNa/b6xDabSkrSaHyqYuGYXTv1jHn8RWD80xv8AgD9d4wbPxRK1NeBAd3lpGRzBOkGafhz/ABmc85RIclqhgMBgL1IUU7f8Rm+f5Eo4VKA5DBvaFHecOWOfnGqlb0P65lv/ABhk62JSQDLUW0SG+tavDEoUXoftp9x2jRl/KxfFiK40+4Mc2malUtQ8pvYu+AGdD/i0UrdZEzVXCQHBUCGxBSbtKYvhSNWdKSztRnwq2LdiIjSSjAEdA9aDDHGGXEucNCTJlgZAAVpRxU9HP4jH4+HmqD4IJ54oB/8Ajt4sS+LEUTLU2bBhgfs8U1qXNmE3VFN1SSXYMSMzQ0u05GGTLot1e+EWAW2dwNzuv0xJHpHSyQGYqTi260oxwjleBrTLdM0pvkgpJD4UYHqCe0dVZ0oUHSqmqXFObYlozz+TxqRchN1yAWq2NaHDrSGT+HImXSRWgeowds/X0gpdDvMJ1BAZtBT+4xXVxEgsReTkUgnB2cAYsSXfKMRpW+IbNdlpVeUrEAE+UOBWmoBFcjEnwLZj4BJJZSiQAWFG/Q9BFT4pthMsJAuk6hsQMA1cE9+Yja4ChUqSiWEAkBy6hiSSQzE4lvSNX/Fn7rM3gaSq9eW/XNmetdTBRwSU7lOOLthX7U6ReVfp8op105aQhKOSh6DqYy0i/wDS5YFEt0JFaaHX6Q42EKBF5YfQ9eWj94cwdrw9uQ069od4qRW8Prry0EQvwxLXwBSQTIIHlUBeJd1XHIP/ABES2TgykT74CbgQEM1SQS5VkziNMTHyx5NpmYKS2CQT6cxFpczO4JMZRVLZ1qKgCWKbzgXUu7jXlGdO+Fpy1rKgwdK04thkMiKZR3SZmqUj3rn+HiUEN/TsRTlQ81RwOdJSUy0rJCySQ4DkYpJABAIPKsT2nhyyhaSF3lgDAnnVhmCB6R6GmUOWPLXIwzwEYBKe3L/Ua8qunma+DzZEspC1pZqh2USWoKYE9+UXbJxYyUhK1igNTLKiUsaFmDsDU9o72fw+XMDLQlurNXkaREjhEgP5MsXf6l/9xeW/K6c5Z+JGb5kyvEu1JZA5uxJIDtziWRKtBJPgJKf6SVDSjMHapjoEcFs7v4SHfTH0wOUWvDHSn26wYtYKbCogBUsoArSYS2WDDL6xLJsV0MVKfHIc2w1MbKBz2/WAUqGmx11jOUyxjmznKYv2bPJtIZI4eUKKwtV5WJoXwYVFI3DL5Db410gXA9QO55c4sq2MmYJ39MwPzT1zHrlFG1TLSLrpJulTkHEEAYBtH9Y31FBfy/XQ4a5xHNlA0Y+hI0+zRdxdMJHELVV5Sf8AuV7Gh6RXtHFZooqyhVT8oSdBmkHD1jdVIf8Au+uv3hhsoBLH0+/aLTjz+1WqeVkizIAyHhJLDKt2DHcLsaXqA/SFHT+Sfj/Q8b+XLrACnBBbQ57PtFyUR6H9D7P6wpXDwGww51YaPWhVGpIsqeQHId/YJgtGM5SQ3y0Z/v8AqJv4QnytjnQHFv3GpKkkite7at3MWEWQYZbHZnjOlgTLESlV0MpSSxOWYPoKepjPk/DCzVc28X6nTE9R2EdolBdmemlWZ6+0BEkjPPTn+zF52KyOZsvw2i8QsFVABVvWnME+sbdi4ahKfIkAd+78mAjQSj16jlT0aJ0DVn09SdIttW4pfw7P5Xc+9H6Vh4lnIHl0rm+kaKZXTbQ1UptNg8tIsZ8nP8R4AJxSslSSNC+ho7jG7iI1JVkIxUr0Ya4sMXeLhHTbctYclAbLbxSWm1DKs11w6i+pJ050plEok8t1+7RIUDltocEdNvGvFjVcyWNAdt+4ku9dvj7RIUB8u/SG3enfrDi0woozH/TfeBc69uv7h59O/SGTFgf76/aAwDT/AFz/ANQvC5n9s0RKnJJOv7/MUplrL4lq1BGmmdHjPRkrSKMt4/iAZZzf06RnTJ8x8X1Pqcu0KZalJZzjQNq3+4DlaqU9cfv06w5RArTY6RiC0rzJYHEHB8urQTNLOcWzOdDrrGtXi2fESTiP9E8tYhExJ1Dchp+usZqTMvAEgh8QeZpjSjxZlu3mYaMenekGrFlM1NCFUcjDno0OSEswU/vVmigu67kl8Klsz3r9IeZScHUzVZWGGh3SKVYveMgYkduR5aQvGTsDX8xQUiSS6la56avziayolAAJJbLLPF6c4RkTGcn+3LG7kx5RHMtSNA+JdOTh8ulImupahPfURHMkAmj+ju76xVdIP4hADm6KYNvOGzTL5HPJ8fxCmpIT8tMtNM/UxUnW03/kcZkj1bUadYw0mK5fL2hRmzuN3VEFIcUL3vxAi8f03qPwySLpoMu2eGZjQs6CGd/TV6sOgEGFGqytS0smmn2f6mHAEa7LQoUYB6FNrhlhg7PD5mtd/wC4UKC8qzoppyfde0Ik47zP4hQoL9SxamPXD9D8xJLWDn7b0hQoZ9a/hkFNqIQUGxEKFDPq/o+PR14ajH7j8Q69TEbB/MGFGp9X9DOjbw31ERmcOWwTChQX6l0yaYqcNU7aI5k5PXZhQory6bnHvFaZaE/2gt6ticREKrQlnAGGHoB6UhQojIaJ4BompqTjqa+0EGoYAa1pgGYd4UKJrDpgD1LMdeZH0EJEsULPTA4YA4mFCjXj2sOnls06N6kZdYoLmmocAszBiz9cqQoUanAYhRaC5SbtKpLu+bVzc5fiLEpZIa61WOrUG+0CFD4RYS5xV5gWGYCa4OHBq2XeLUpRJIU3zeV+z484UKL+OL7GJJUwqRq7EcmpSmWsTzUEB6j1Aer4+sGFD/HGLVGahVan5W85Ics3IZE+vOM20rmMkpYv5rqQz5sIUKDwaYs21zH80xSTmHb2uQoUKOs+nLGe3//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data:image/jpeg;base64,/9j/4AAQSkZJRgABAQAAAQABAAD/2wCEAAkGBxQTEhUUExQWFBUXGBwXGBgVGBwcHBoaGBgXFxcYHBgYHCggGBwlHBgXITEiJSkrLi4uFx8zODMsNygtLisBCgoKDg0OGxAQGywkHyQsLCwsLCwsLCwsLCwsLCwsLCwsLCwsLCwsLCwsLCwsLCwsLCwsLCwsLCwsLCwsLCwsLP/AABEIAPwAyAMBIgACEQEDEQH/xAAbAAABBQEBAAAAAAAAAAAAAAAEAQIDBQYAB//EAEgQAAIBAwIDBgMFBAgCCQUAAAECEQADIRIxBAVBEyJRYXGBBjKRQqGxwfAHI1LRFDNicoKS4fEVUzRDY3Ojs8LD0hYXJKKy/8QAGQEAAwEBAQAAAAAAAAAAAAAAAAECAwQF/8QAKBEAAgICAgEDAwUBAAAAAAAAAAECEQMhEjFBEyIyBFFhIzNxsfBC/9oADAMBAAIRAxEAPwDY27hk5O9S9p51X3Hgn1pO1qybLBrpHX76ROIPiaAFypVagLLC3fogN51XWaMtpUsZOCfGlJPiaUUhFKxjdZ8TXln7WecxxNq0rtKWwxCsd3ZsETA7qqZ3hq9Ru3lUEsYVQST4AZJ+leKc0u2rvEXrt63dFy4xYqip3RAC2yWMAqoUNg96altIuMW+ii/4hcJB0MYmCHJG2aufhnnjDirPfa0RcUEHqrMobJxlSwjz8amskAAJw57LOrXlx1BV1AVI32zMHFCcZZsXR85tuNtalGB6EFZU58x6VKmmN42j3dSRuTU6epqi+HOYdvwtm5JLaAlzV8wuW+5cDHqdQOeszVqjkVoZhonxNdJ8TUZbFNVjtQM67dIoVrp8T9alv0I1MTJGunxNcbxrgs1KtvxoEdYc9ZqQk05xFMDTQMaSaaSfE1IaY1AEcnxNdSkV1Aip4i3BNQvboziFyfWhnqiQdRRSCmpbmiTaobBDrAo+2lBItH2RipZaH0jGnEVE4pDM/wDGn/QuIMkQkgjxBBA9CcVguT2+/atoFZmRmLMNiNOrvZxnaN/CvWb1kMpUgMGBBU7EEQQfI15+WW3xNoHASy6kKGbQS1rSDpBiQrRO8VjkRpB6obe4S8Lid8de6MK06vmEdOm9VvN+GAuW0uW1DPMOCYwMnAzkgEED5hv00bcda7RSXUCNzIH2v4gKA4x7d3jOFCslwC3fLBSGGexGQD61hHbd/wC0aSdUWH7OrtzTxCuwKpcCjaZCxMD+yFE9dPlW2SKo/hvl1uzaOkEG4xdp9SFAHQBQI8d6tdVdcVowk7ZO71yP40irikGKskbcaoTv7TUzGhBZPbg/xKR0zEe529fUfKmwDLQNFW0io0SKmTaiwEIpjCnvTJoGMJpppYrhTEMArqfXUAB3bUk0Fe4c1Zvuaay07FRVLdjFSdpNJxNjrS2bO1MQRbNHWXmhTaoiwlQykEUhpYoLnRcWLptkhxbcqRvqCkj7xSGjLfGPP7tq6bCHQAoYlMOQw6uT+7XfaDjDdKyfBliCVtll6abRKgyCSG1rJPU6cz13qr4vmIGc3GkS7zpBP2tJOpz/AGm++puXcpu32ZrhIZTHfJAIgEaQNgJG2JkVzS3tnSlRcniGH2HX/C69fIN6Ux+YmV3kGfnfUCYjTqtrBAnYyZjOxqv+D8YtqQ1wPqiBeM6ZicNEfap3MGv2CBcdrqsdIS4xuKcEnJODgmRBFTxSHdm45B8QB9Nt9/lVgNyPsuv2W8wI8QuAdELleXct4odor2v6xD8jZYQCI3AvKATjDCcRvXonLeK7S0lyNOtdUTPpkgb7+9dGOVqmc+SNbLRb9JqmoAtEWbfjWpBLbGarX5wg44WNT6jYJgAdmDq15aJ16VPWPrUfxNzb+i2GufaJ0pOwYgmT5AAn2FeaLzW4CGLw2udSjLEiSx305k7+FRJjWj2EsamV8VQfDXPf6Tb7+kXV+ZQRsdmjz2PSQavQcUwJK6kt06mBBcfNdbaTTLxk0lpaYgiK6lFdQAGdz606oy2T609WmhiILwqewelc9ua5aBkpgU9R4VBbBom2tSMdTGg77daVzUDNQB5bw3IGs3Ltq4B3So1spKlTOlkWMzGTIAjfBq+sctUai6azpkG53twSe7Glfb61fc4adHd1ZIiOhGZ8qrbWhVKl1AChAJBICrpzG5rmmqZum2UqcXZ7c8OBZ7YboFuLkLqKhh3S2nOkNNF8dwK90riRMMSyfVpKTMSMeIo5eVoX7YG2bv8AzBJzp064D6dWnrHnUnFWiVAXYrAYHAIgqcdMdKmlegdmE47lYtm2iKw37pMmcQRHzg+M9BXpfAWdFu2n8KKvuqgH76F4Pg7ZbtNKnTOg/wAPeYkjoDkZqxFdGJasyySvQbZArmaolpl+7pUk7AE/QTWhB55+0ziLl3iVs2sratqbhJ7qtcZoEfxFQp32is1w/I77D5nU7fZg4MROCTB7ozitPcvNcPbO5sm48DQYYkqFEwfBQJ8gBvRF7l6SurtmJJ7zk93G/ey3TbyNc0s1dI3WP8gX7MeKuJxDW7iki7bMPjDW+9DbTjVESc+RNeozXmc3kuoyO98Blhfthi3dBZu9HiJ2kda9LtrWsJckZyjQRZSuuHEUxbkV1sTVkjGsUugVOwoV2imIexIrqaGJrqAK4Xcn1qcGhHWGMeNTG7iqZKCbd2pdNA2bgo+201LKQ9cU6mzS0hiMaFuGnXmofVNAGR4zmHEXblxFDIFcrEZAgRnESM/N16io7XKAVPaONU+GqJjcxA36R0peK4q52l5baOR2pEtgSFUZ2PpviMV3DctuNaLNcYZMBAukbZzk+0VxSltnSloJPKwcC8p8tbf/ADNQ9jcs6XRtY6lWJXHQ9Y949Kma3ej+tOcd5W/nSXjdslCTrBGSFIIAjfUCWHv0qVJMbTLXlfM0dghXQxyPAnqAf1/O0NUXK2S7dDKqyqkn1kZA2DA+BO5q+rsxO4nNNbHBqa4BEHIOCPEHBFP6VXc34zskDYksFE7SZJ6joDVt1slKzP8AF8CqCx3VBHF2hjMAXcAE5gCPpV5dWWTr3j+Aqg4m6bmG72dQUiQDkzpjcHY6T6082v8Asj7qT/7dcMpWtHUlRbngQ3EKxkFQh9YLGDO+w+laCxcrCnijaIZAUIx8sAzGIgBuuPpBrZcn4ntba3NMBpHlgwY6xIODnFdGKSaoxyKiyFkGuwMUmgjaorj1sQOuXPA1GTNQM1cHpiHqxBpKYWzXUxEb2pJjxqJuHNEMIJjxpHuYpgCJbINWFm5Q6vRC5HnSYInDUxnpLb9DXXBNSUQ3nodXipGWJqGKBFFzWw3f3LMxbWIGnAC+4AAx60TydWbhrZY95lUzv4QTO5xRHMx3W9R+AruUYsWZ/wCWm/8AdBrhf7jR1L4Iy/J3uNx/E25HcW2cjq6kt1rQc7uFRa0rJJ0ydhiT18Ac+VUfw0J5nx/kLA/8Nq0fNV/q/wC9/wCk1m/bB1+P6RXclZNyPgUZtYUNAMNtBJ8BuTJ9INXK2KH5d3Z9BVjvXdiVROee2DXrUVi/ijiSL+BsqqJkTJknGTuB7VpPiHiblvQFfSGB2UEyI6nYQR4Vl+LQsFZ2uXdGxHeK+skHfrmpyTXQ4R3ZXWuFvXI1MEXX8s4e2QDIVOvTNSt8OCSVZ1HZ6QDbbDZ7xPXp9KN5df0aSCeyY94kwUMYOJ7p7oImADq8aO5ql/tE7EJGr972hIOnuRpOoRjXkSZjHjgkatma5jwNy2E0OzkL3wZzGP6tj3gSY8orS/s6R27W5lEB0FAZVrgCkspOcCB45iTEURxtoFVGWGYnfeAZ3B2yPGtFy3hFtW1RBCxPTJbvMxiMkkk+ta4l5M5y0Ga+lRXRTSSDS666DIg7CaYbFFzXQfCnYqB0tRXVNFdRYAjbmmOk13bST/v+FcHHjQAxkp9pop2DUZt5oAIVgaZdIpgPvT3QGpGCPcptsZpzgA0FzHmVuzm46pOwJGpvJV3Y+gp2KgC9euXFJ0wpJge5UTjVOPKibPLjgEAARkKOkdIqlPxJI02bbtH8Q0b7k6lL/wDhgedAcdzy+xKtxIt4nRYHej1lmB9GT0rha3Z2KLo1VnlY1OVVUZh3mCAF4wJjeBtPjUd5D3SRseuOh+ntVUecEJq/pF0ZgB7Z+pVdRCnxIijF5xcAi4q3FB+ZcGfAjofIwfKpatB0W/D82VT3yqyPtGAT5MYg74PlFHtxpIBUiDsV2PvVVY4i3elgfs5BMERnaoeI4eCG1FQM4ICNnrMj33861WSlTM3Gwu/cLMoEz46SR55/nUHEWhqg4boVwfp19jNNfnVkbEt5KJ+jfL99BcZzdiR/+O5U+QMj6wPvqZNvaGkNvWtJLESDgsvUf2l267495o3gV4hViZX7ExIWNjOfzjeq/wD4kQD+4vz0kAx5ZOfemDmVwT+6u79bY/I0ICw4vi7iQbqyCYkCCPGCPzrR8u4xbqSh27pncEAEg+Bgj61iTzZwwBtsNR2ZYnxEZmtlyK6jWAUXSJYEQR3gx1HP66dK1xdkTWg+lim6xXaq6DI5npNZpjvURuUASFqWhy9LTEBuMmR1/XjTpHn75rz7kfP7pLLbuFrasQA6zsYgE5UdYmMVqeH56gt6rz20yRE9BGdOSPvrNTTdFvG0XER1++pBcPrWT4n40s7Wbb3j/ZEKf8W3sSKz3MPi7iWfQNPDjE5zkwuB3p9GI/ChzRSxSZ6Ze4pFEsVQeLED8YmqPjfjHh7ZgObjeCqZ+kSR5gGvPLnFq5lmu3ycyx0iCCcgfNEZDZyKk4Y3TAtIEHUW1n7ORI270EEEbVk8rNlgXkuef/F9500paayrkLr1Q4WZcr/hBH2SJ9xT2eKAk27aqWA77ZJYkZKgw4icy1Jf5FdObrgTGbjZJURMA+Z+tdy34gs8NbW2AzuCQSqAHLGBLkRAIEQahtyWtmiUYh6ctvXQQQxUgKRhbZAiWCnYkjoPKjbHIAMM4jGEBYgD5RJmAI8KXmfxBasMEulixXVGksNPiYhYwdpOKz3O2vXH7F7dxdRle0u4Clu7+7QFNP8AeyCN+lRGDf4BzPQL/K0KxNwEiJbvfUf7VUXOVPblrc5IYm2fm0zhusEEgjIoz4ztt/QXFtjK6PlJBIDqDlT4TWb+GfiRwJ4u6RbMqjshJLCJ1XFGwB3ad8mq42rRlZPzK/KMHAGT307uldx136Y00nKrv7sEqXMSGuOWEnMblonrIo/nHH8PKh7iS660bYFTIBFwDQZIPUbUvAcbw9pF1NbB0jrrbYfZWTU7KHrbuvgFhvPYjTO0DUc4z9qh+M5fcQkkFQxl4AZX8VZW1LEbSMeND82+OFQ6bS6/7TNpHn3QJ2/tDfagOA+PLmsi5bDAn7EyBGwDMQcxkkHfyqowdWJsKVVnKhG1l5XUyagAdRkFlkeGsYO1EcPyxWC6ezKkMBBkENkgMMH2MirZbVi+NSEeJKZz/aQ7H1HvVdxPKbluWtncRqTIIBkA2zII3Gzb9KTt9Bf3Im4Y2yVIUKY175CjSGUjYju9Jx51rPhfn3aKtl2ltM2n/wCao6Z2uDqPKehAyv8AxAkRcWBPddZYDEgnqvgYLbfKKinAaWdWKwUZdKsDIdG6MJnTIOMgYoxykuwnFM9PNKWqi+H+d9r+7uEdqBII2uqPtr5+I6fhdFq7E7OZqhlwVGWp7XOlRgUyRQa6kmupgeIjiDa/d9ooWWYm2JYyZCyTpI36dd81MlxZGm3qI63CWPUYXpsCI8elRcDbQ3it22xLMYJkCczJXfbxrW8MUQQsL5IsffH51x5JpM7oLXRUW+A4i4Myq/5B9mfPoTtOTUdz4dUMhLzLQQgkbMxycb+lXfFcaqAMzJbEgaruZJ6AlsYBNLxYYOik5DE93+4386y9RpWXVuheD5fbUDuL63DqP02+lGvexCksdgB3R9QMffQqr5fWq74wuleDOkxrcISP4SCSPeAPSaxhJ5J0VJcVZaljAOgJqE9fXeBNUzfDhL/0gONAZTolpdtQBE9AxgGk+EFYcGuo93tLnZydlAQGPLXr+prREfu0/wATZ6x3fxcH2qm3jm0mJJSim0RDgFZtTIHuRlisz5d+VHhA2FWfDWB3pywJEnO0fdUF/lpe5auBo7MoRE9I1bGDIkUXYE6v7539aUrXklbCeykjAPr6VXcx5PbcENbUrmIkQTp1EFSImF8jFWyDOwpOIsswAViO9JgxsBjbI/lVYVcSMjpmE+K+SF1sG0oAtKLUEiSJBWMZ6+G9Y25yu4rtqQp1I8Z9MGvZOaplBH2029STWJ+NOPWy9oMmsMHyDDDSV26HfrXTCcvj2Z67MtyrgNfEWbZkB7iqceJg1e/G/wAO2+GS01st3mIOqOgkEFQK74ZFu9xFp7ZMJcUkMsEZ2kYNXv7S7U2rMfxtP+Wr5bQzzi1xN5WBR3UjZlaGH+IZrR8m+Lr9pwLzF066/n6/K+JMn7ZYYgRQ/wAG8Gr8aEuKrDs2aCARIKgY670/9oHDJa4rSihVNpGhRAktcBxsNhVabok1yc64K/vdRXwO8wR5O2CYf2JFJxHI2Ul7ZJOJK4YqJhWU4ZcnG3lWB5RyS7eQvbRmUEyRHTcR19qO4Hn9/hAqaDpOQrqVGf4WiVwOmPKocPsOzV8q4B3bsggUr3w9uE0Nq+bs2+U5GxE57uK3ykwJMmMmIk+MdPSsd8HfFn9Jc2zaZWOZXvqAAx77QpXYxjpvWuNw/qa1gqRjkdsczU2mdr+pprXqszJSa6hjeFLQB5Vye72js3ZhMmCDg5IOD5itAo8zVXy8RAAKhRGQJOSTsfGT70dxRbTKzPkASfKDivJzbnR60G+Oyp+NuXXrrcMttGfUkCASNTHMnoI05PQVf3rcXFXJ0rpnx0KqTmoF5bxDjvQqxAFy4zD/ACKAB/mpvB8D2VxhIYwZKyBuIABYnx61tlf6aX2MsfysLuNpExt7mhL/ADVHQ2nFpxM6WPaHy7lvvg+1GsOmBRJ421w9tS+i2sCCxABJzt4/77Vhgq/yaZXoqO1uMUhSqAQP3SooAjAmG8MQKOu2GNy2wggWjgrJ7z5E5icf5aO465qVGDKysCVIiIxBkEz7GhGSbhx/1KL55JP+tOT90v4FH4o0HbKo7xC+pj8aH4Ugr4yxP1NAIyj5bSjx1Mc+oGKM4NIRY28vU0Skn0SotFim/tVdz/i2UWktuUZ7hBKmGAAAH1J61YW9+u1Q3SskMk5mREyIjBxIgZqsMlGOzOatj+ZmXt+dxf8A+GNZb4s5CnElAbhtuoOnuhgQxEyshvs7itFfaWt5JHa41TOLVzGfOgef3Alp30qSoUDVtLNGZ9q1UmtxJUb0UXwdyN+Hdg7I0upBQnYeIIBBqX9qnEMlvhyjQe0Yeo0DBBqy5QNfY3jILzqAMjUCQYmYBOcVP8XcOjrbV1RgWMC5HzRgLOdRzsQauM7lbE41pGa+CE1PbuEDU1tpIEdRUH7QeHD8WBqGo2VhSYJ713ad6uvhuwqOqoNIUEAGcSdpbP3mgvi7lrvx9m6ACi21VsiRDXTOkmSO8NppxknK0D12Hfs64ZrfC6W31MceDQRVTxHMrXF27Fh1ur2x1KTplGtsQwJmcgNvO4x4af4WSLQHp+AoBeBS41q80lreUMkRJCsCPb7qFLbYqL74Z5Ja4UXOzLHXpnUQY0g4EAYkzVq1yKFsvArrl2urHuNnPN7JnuVCWHUD6ULdvwKy/O/ilTbZbdxrVwNElRsGKmCZEGN+gzVvRC2axyPAV1eSpzri21MrM8KAYyBpJiYOdjJ6zXVNlcTQ27IQkKukTsI38460WoyNtxvQxJLEkQeomYjFT2wSQA2kzuNxGcfSvIluZ6y1EA4v4pCcULOjWgcI7MZIJOkx4hZzO8GI6291f3j42gfe3+leecpTtOMtA513lnzBaW38RNbywoBYAYEAewn866PqYpJJGGF22EaorE/GfG9pfUQwFtAulxBk5JgHqCPoK2urzFYf40eeNux0IH0EflU/Rr3Nj+oejT/Cxb+iWpgpDlcZBNxww3IiQY2q3tj95dPlbXG8hX3+6q/kiRwfDD/sp/zO7fnR3DOCbhBBm4BjyWcx/erLJuU2XD4xCUwcAe+fyo/hZ0pn9ZqvHoasOF+Vawj5KkHWjk7HFD3vmPr0oi2TJoa5ud96t/tr+TL/AKEY5s/96f8AyrlM4x1ko66lZQCJHiem5PmKexzZz/1jf+VcoXnLaRrIBUDvSRjMDB3yfEV0Q+KozfyJrBQNaVMBZABBB+/ehfjPl7XktaIlXJzjpgz6xUnAWe8pKlYbY4zB6THuKX4o49LQtl3FvUSAS2mcDE7D3qovsOmhOFSL5j9YFBfEC6r+nbTZDgj++4YHofs+mfGpuUX9b6gysCNwQZPquNqI5wyh9u8bcAjOJOImf0PChdML2P5AndA9PwoDl18OgbTonVifB4n3iferHkpxI8jQHDqFlQZAnBWCDq2nqKpPRL7LwKTEUx7VEcKsj6U42B4mu3D8EcmT5AEe9ec/E7fv7iIhJZs4GIXvAdGWST5Yr1M2B51V81soiXbjQAFYkxn+rIkHoelW0TGSR4zZvupBXB2x105P08RXVZ87tob1xkg7CAQveU6SyLOVhR5y80lFGpqrp77bfMfxNSJd0hmn5UdvojUHf4lUJLOiAk7kDr65qHiL/aIRbPaAgq2h1GDuC2hox6V5Ki+R6bftoz3wl/02z5Mzf5bbt+Vbbhj8xx8x+4AflWG4q3es3O5pt4kaCCQCYgkjJxGAKn4Pm19ca5k7MqN8x3JkHc+NdWbG8itM5scuDpm5F0CCzACRJ/3NYLnlo3eJusIIZ2KyYkSYP0q753eQ2T2lxQ42CmRrgyvmM/hWfPC24l3kbTGnOD4CdxUfTx4psrK+To3XLXAs2lGeztopPSVXMTuJmieW3lKEBwZdziNhCjbxifes38LcIoS46OScggtKhQA0xIht8noIq95SjBFYkQ0neTk9RAg/XasMsa5GsOkWIPmaL4LiwxVYO0TK9B4TP3UGRMAMRJG3+kH76Is8FDA9o5gzlj09TNYRS4sqRc2oE9P15UNc3Pr+t6f2LHKuy+WY+k5qE6gxDMCcdI+6ra/TRin7mPY5syQO+317NwBn1qHnN5baM9xoRQNUrqBkgCV65IpvGTpHcxI70gfaAnxoDnlpOJtXOHPagNEsFJjS/QvA3X863x9KyJdsu1UgrqIJ1bjFY/8Aa8P3PD/96239ytVYvXHmECwftnOROwnx8aB+JOCN2zcF9Eu21VnwYdNKk6kxGoCYnHiK0x6lZElaoz37L7Ki0zAd43GBPjpCwPvP1rU85sFnXAK6cz6nYRn6ist8AMtuwWLKA11mUSC2mEA1Rs2Nq01/jLbsDqhtgpwT7daU9tlLwEcq29hVchhn9/xo/ljRuDsPz8TVcRFx8fxfSazfaH9yXn/PzwiW3CC4GLKQTH2SykNB6jONjRPwv8SJxibaLg+ZTsYCyyH7SywHiJE7gnOftGJ/o9giR++GR527n8qz/J/jS9w6IkJcRdQAcbBiDAYGRB1Y2gxFd+GVI5ckLZ64TVT8S3VXhb5adPZsDESZEQJI8ayH/wByHgzYSZEQx2nO+5jY7eVVfxX8R3OKlLepOHwdLKupiMySJgTsJ6VtzRlHFJsoOb3LIKmxq2zOBJClQuZEbHxIPSlqoYfqKWkX0WXGXC7ntG1EEgSBtJx513B8UbRJQLJ6kHp032py2Q1xpOASTHqadxXD97uAgRMkwPqfLpWbS6NVfyJOw1Q7NLGDBMhesd6abc4EjvH5iJk+cxU3BDcCSdJI3k74G36FOW2DlnA/sg6mOfAHSPc9dqWyuw3jwhRRl21DvNEkiZORmfAR094WXStvUD8xYiOk+fWPypDxe2lVwcFt8QCZgRt0j3qwt8lv3l1ZyZlyBO+w9xWai1o25JdhPLryqLrW7ekOxiCO6ukaQcZ3++ieX8ewS2raRCD5m9Nh70K1puHUo+5EkLDHG53ge/lUHA8bC9227QAhyg+XHV5kxUPFd6D1K8ly3MiIMow66cx9cUg5owddME9MD8o6UBwvMS0lbUwSpGtRnHj5RTuH4hGuAEaWHzBtxIPsRMQQSKn0lFdC9S32WX/H7+srpWQJjSKItc7c/wBYqKf7xGPOZiqe/pFxip6AbyOnX3qt5pzFuHH7tQSwyxyF8MdTR6aaoOVbNdzDnsBV7MkQG1KQQIMkbDwwah/+pbXSy5nOdPr4nxrN8BzJr9ss0LpbI8SRM+uaNtKukExOkCfp0pcKVME09luPi3QDpsY3kv5eAWpLfxDcu2Wd7KtbabboGIaGETMbZIgZzWf4q4IiJmTpG8Hr5DB+/FVlzjrq3FtqT2emWVTKkz3ck7gwZ8hitIxRMk/Bofgy+nC8MUuNLm6zQFOMKgyAZkJq/wAUVecZzW0UDSAA2SynaCDgifpWMCQZbLnIAMwPEkmPuj1qRuIS4rkurMFMAHaRv5nzo427G0kaDhOI4d9IF5SSMjtCpBx0LetSXAVdVWXV0YjtGEAKYIBXJmetUV/h9TH5RtgqDMjPUGorXABCI7hyQbepNgfA/nR6aCy85xYa5ZK3EtukTGoqwI2KsOo/WK8tVp+USOmon16RW2PPOI/5nhjQn8tqoeI5PpkB4zsQY6+Ue1a41xWzOSvoqbrORHdHtTXseZ28an43gnCySCNpEGd/Ck4QAL3+v4RWhKVvYK2MUlS3kHSa6rRDTsueHBDsII705G+fSh+JcMxJ1McDSp7uPFp/CfajbnBd5t9z4Dr5CuTgB4fWTWXk13VAPbtGmFtqRECBJxJOM7H5iahUHo2+8SfwFXI4RQQMfTNTdj4GMdBPvt50Bsr+Wczt2pLJrudGc4XPRAQPc1eD4pS4DhgVGNRABnGwaG96yF17lstBkBtJYDExI3oNrpYgRJJwANzt+dVxshyXk0XEcwksTc+bfI26AeVBpxCgRr2M9M/RqB4Sw7aobSQYiMzmRO4Ag0wWX6qT5xvTQNlpb48KSQ7d4yR0PSdjJpnF8eGiCcHeM/eIquZGEyAI8WX+dNtHV9pF/vGPwBoFZdpzZQBqVAOkSPuB/KiOD4m1ebSFYNuO8RMRtDb9faqLl5tlmFwrtAJJgZycESY29dq0PIeHs2wGDSzLmYx1IGMefpUSSLTbDE5aoyNQ/wAR/nU9qwVBAOfE5I6yAcfdUgdT1/WKkJFZ0XYKeFb+KZ3kAknzJHpUTcDc+yY9AOsDpVgI/wBa5WHTr5U6DkyufhrunSqrkQxZjJnzAoPhuVG3JCEk4ntBjxjAz6ztV9qnp91RwPD8fzpiGFz/AAP/AJkP3MTUPEq2kaFcGR9lf/SY+6iVI8J/XjSFh4UJBYAqn7Vph5ov4ocfQj0rhxMnvBwfEKT7ld/oT6UcLgpGf9EVQFbfZQCGMgnwPn4iR0rP8RZM92WHTetcx9PpUTtTQPZkGQ9QR7V1ad39KWqslxFvE6jk7noJ32/XjUZB8fL9ffTro7x/WP0K5bmMHE9KQx0Hbem3ATge1PA3icb05HHj9cg9D1zQBX8RwBIKyAGMkadz4+tBryJlOLoHWY+nWrlnA8/vpdSnyjOdvpSsGkyr4XlDKSe1Od4Ue+TOaRORJMGT6kjpVqLnX8Ad842p/bHoCQD5/rxothSALXJbPVM/XNFJyyyNkH028ak7QZw22RE/70pIGSm/SPy/KlsKQ61w1voq/wA6lBA/HHT6VAzjzX0Q9P141ycQB1jpnpSGFG4Y8uld2h88eVDpeHjqE4jPtJ8qkS6dwCpj06xG3vQBIbvhPn+utM7fxIHr9elNS9jZsen8/Sk7cbZPjJj8f1igB/biYmfr7+lKrnqI+/8AEUwXfAjbVgj7x/vStfb+H0yPHy3xQA9m8/u/XjTS46zt/vvTO08BA9s9ajN8jBBOOnSmBMzbZ/AVHcu/rb8aFu3ZwevQQPHr0qC3anvCY6+A33JxQASb48fp99QXL53OB543/CuNrOADHqB+RP3VG/DE/M0+HQD0GwoCiK5fHSW9oH6/U11K3DjxparQUH8TJZgBIk9POo1YxEY8vP8A2peIEEx5moNceu89d4piCMb/AFPn9K7GNsjfx/GfekDQQPUTXaoKgdTTEPVj75j1IrlbqR+v191NtiWI9PvOamurBEeIX2gfzqRje0jzJ8/zpAxOx8ff18qjDSD5GP8A9on1p/j6gfdPSkBLbeN8dMfz/wBKdbMnqPX76aD3QfKfeuu3IwAMkg48BNIB6iR4RiZxH558q5/qfEgjyz47mn8QuJ3jP1nHpURfSIAGF/OgCQYnoBmYAwTgyPen6o372IBPpmfpQfE3SoBG5P4DFE3FhiJMRP8Ap6UDOZ4jyMST+gdz9KjuOCIgefh+PvFM7QxvG/vgj8q7iTMTmQT4eXSgCO7Ztk4x5gx91Qm2wPdYiMjqR4Z6Dzp925IznJX22/IUjjAPmBHTMfzoAhHEPqzlvEjrtkj+XWpghYFjgbFidKiek+P39IonguHGtRJiJ/HrVbc4gu3eAIUwqxhYxgePnvS8gFqo2UE/2mEA+BCjMesT4VwtxEsWI6t+AiIphukCRUCsW3JppDCbl2KGe94VCxinhsVVAcWrqivMYrqYmz//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data:image/jpeg;base64,/9j/4AAQSkZJRgABAQAAAQABAAD/2wCEAAkGBxQTEhUUExQWFBUXGBwXGBgVGBwcHBoaGBgXFxcYHBgYHCggGBwlHBgXITEiJSkrLi4uFx8zODMsNygtLisBCgoKDg0OGxAQGywkHyQsLCwsLCwsLCwsLCwsLCwsLCwsLCwsLCwsLCwsLCwsLCwsLCwsLCwsLCwsLCwsLCwsLP/AABEIAPwAyAMBIgACEQEDEQH/xAAbAAABBQEBAAAAAAAAAAAAAAAEAQIDBQYAB//EAEgQAAIBAwIDBgMFBAgCCQUAAAECEQADIRIxBAVBEyJRYXGBBjKRQqGxwfAHI1LRFDNicoKS4fEVUzRDY3Ojs8LD0hYXJKKy/8QAGQEAAwEBAQAAAAAAAAAAAAAAAAECAwQF/8QAKBEAAgICAgEDAwUBAAAAAAAAAAECEQMhEjFBEyIyBFFhIzNxsfBC/9oADAMBAAIRAxEAPwDY27hk5O9S9p51X3Hgn1pO1qybLBrpHX76ROIPiaAFypVagLLC3fogN51XWaMtpUsZOCfGlJPiaUUhFKxjdZ8TXln7WecxxNq0rtKWwxCsd3ZsETA7qqZ3hq9Ru3lUEsYVQST4AZJ+leKc0u2rvEXrt63dFy4xYqip3RAC2yWMAqoUNg96altIuMW+ii/4hcJB0MYmCHJG2aufhnnjDirPfa0RcUEHqrMobJxlSwjz8amskAAJw57LOrXlx1BV1AVI32zMHFCcZZsXR85tuNtalGB6EFZU58x6VKmmN42j3dSRuTU6epqi+HOYdvwtm5JLaAlzV8wuW+5cDHqdQOeszVqjkVoZhonxNdJ8TUZbFNVjtQM67dIoVrp8T9alv0I1MTJGunxNcbxrgs1KtvxoEdYc9ZqQk05xFMDTQMaSaaSfE1IaY1AEcnxNdSkV1Aip4i3BNQvboziFyfWhnqiQdRRSCmpbmiTaobBDrAo+2lBItH2RipZaH0jGnEVE4pDM/wDGn/QuIMkQkgjxBBA9CcVguT2+/atoFZmRmLMNiNOrvZxnaN/CvWb1kMpUgMGBBU7EEQQfI15+WW3xNoHASy6kKGbQS1rSDpBiQrRO8VjkRpB6obe4S8Lid8de6MK06vmEdOm9VvN+GAuW0uW1DPMOCYwMnAzkgEED5hv00bcda7RSXUCNzIH2v4gKA4x7d3jOFCslwC3fLBSGGexGQD61hHbd/wC0aSdUWH7OrtzTxCuwKpcCjaZCxMD+yFE9dPlW2SKo/hvl1uzaOkEG4xdp9SFAHQBQI8d6tdVdcVowk7ZO71yP40irikGKskbcaoTv7TUzGhBZPbg/xKR0zEe529fUfKmwDLQNFW0io0SKmTaiwEIpjCnvTJoGMJpppYrhTEMArqfXUAB3bUk0Fe4c1Zvuaay07FRVLdjFSdpNJxNjrS2bO1MQRbNHWXmhTaoiwlQykEUhpYoLnRcWLptkhxbcqRvqCkj7xSGjLfGPP7tq6bCHQAoYlMOQw6uT+7XfaDjDdKyfBliCVtll6abRKgyCSG1rJPU6cz13qr4vmIGc3GkS7zpBP2tJOpz/AGm++puXcpu32ZrhIZTHfJAIgEaQNgJG2JkVzS3tnSlRcniGH2HX/C69fIN6Ux+YmV3kGfnfUCYjTqtrBAnYyZjOxqv+D8YtqQ1wPqiBeM6ZicNEfap3MGv2CBcdrqsdIS4xuKcEnJODgmRBFTxSHdm45B8QB9Nt9/lVgNyPsuv2W8wI8QuAdELleXct4odor2v6xD8jZYQCI3AvKATjDCcRvXonLeK7S0lyNOtdUTPpkgb7+9dGOVqmc+SNbLRb9JqmoAtEWbfjWpBLbGarX5wg44WNT6jYJgAdmDq15aJ16VPWPrUfxNzb+i2GufaJ0pOwYgmT5AAn2FeaLzW4CGLw2udSjLEiSx305k7+FRJjWj2EsamV8VQfDXPf6Tb7+kXV+ZQRsdmjz2PSQavQcUwJK6kt06mBBcfNdbaTTLxk0lpaYgiK6lFdQAGdz606oy2T609WmhiILwqewelc9ua5aBkpgU9R4VBbBom2tSMdTGg77daVzUDNQB5bw3IGs3Ltq4B3So1spKlTOlkWMzGTIAjfBq+sctUai6azpkG53twSe7Glfb61fc4adHd1ZIiOhGZ8qrbWhVKl1AChAJBICrpzG5rmmqZum2UqcXZ7c8OBZ7YboFuLkLqKhh3S2nOkNNF8dwK90riRMMSyfVpKTMSMeIo5eVoX7YG2bv8AzBJzp064D6dWnrHnUnFWiVAXYrAYHAIgqcdMdKmlegdmE47lYtm2iKw37pMmcQRHzg+M9BXpfAWdFu2n8KKvuqgH76F4Pg7ZbtNKnTOg/wAPeYkjoDkZqxFdGJasyySvQbZArmaolpl+7pUk7AE/QTWhB55+0ziLl3iVs2sratqbhJ7qtcZoEfxFQp32is1w/I77D5nU7fZg4MROCTB7ozitPcvNcPbO5sm48DQYYkqFEwfBQJ8gBvRF7l6SurtmJJ7zk93G/ey3TbyNc0s1dI3WP8gX7MeKuJxDW7iki7bMPjDW+9DbTjVESc+RNeozXmc3kuoyO98Blhfthi3dBZu9HiJ2kda9LtrWsJckZyjQRZSuuHEUxbkV1sTVkjGsUugVOwoV2imIexIrqaGJrqAK4Xcn1qcGhHWGMeNTG7iqZKCbd2pdNA2bgo+201LKQ9cU6mzS0hiMaFuGnXmofVNAGR4zmHEXblxFDIFcrEZAgRnESM/N16io7XKAVPaONU+GqJjcxA36R0peK4q52l5baOR2pEtgSFUZ2PpviMV3DctuNaLNcYZMBAukbZzk+0VxSltnSloJPKwcC8p8tbf/ADNQ9jcs6XRtY6lWJXHQ9Y949Kma3ej+tOcd5W/nSXjdslCTrBGSFIIAjfUCWHv0qVJMbTLXlfM0dghXQxyPAnqAf1/O0NUXK2S7dDKqyqkn1kZA2DA+BO5q+rsxO4nNNbHBqa4BEHIOCPEHBFP6VXc34zskDYksFE7SZJ6joDVt1slKzP8AF8CqCx3VBHF2hjMAXcAE5gCPpV5dWWTr3j+Aqg4m6bmG72dQUiQDkzpjcHY6T6082v8Asj7qT/7dcMpWtHUlRbngQ3EKxkFQh9YLGDO+w+laCxcrCnijaIZAUIx8sAzGIgBuuPpBrZcn4ntba3NMBpHlgwY6xIODnFdGKSaoxyKiyFkGuwMUmgjaorj1sQOuXPA1GTNQM1cHpiHqxBpKYWzXUxEb2pJjxqJuHNEMIJjxpHuYpgCJbINWFm5Q6vRC5HnSYInDUxnpLb9DXXBNSUQ3nodXipGWJqGKBFFzWw3f3LMxbWIGnAC+4AAx60TydWbhrZY95lUzv4QTO5xRHMx3W9R+AruUYsWZ/wCWm/8AdBrhf7jR1L4Iy/J3uNx/E25HcW2cjq6kt1rQc7uFRa0rJJ0ydhiT18Ac+VUfw0J5nx/kLA/8Nq0fNV/q/wC9/wCk1m/bB1+P6RXclZNyPgUZtYUNAMNtBJ8BuTJ9INXK2KH5d3Z9BVjvXdiVROee2DXrUVi/ijiSL+BsqqJkTJknGTuB7VpPiHiblvQFfSGB2UEyI6nYQR4Vl+LQsFZ2uXdGxHeK+skHfrmpyTXQ4R3ZXWuFvXI1MEXX8s4e2QDIVOvTNSt8OCSVZ1HZ6QDbbDZ7xPXp9KN5df0aSCeyY94kwUMYOJ7p7oImADq8aO5ql/tE7EJGr972hIOnuRpOoRjXkSZjHjgkatma5jwNy2E0OzkL3wZzGP6tj3gSY8orS/s6R27W5lEB0FAZVrgCkspOcCB45iTEURxtoFVGWGYnfeAZ3B2yPGtFy3hFtW1RBCxPTJbvMxiMkkk+ta4l5M5y0Ga+lRXRTSSDS666DIg7CaYbFFzXQfCnYqB0tRXVNFdRYAjbmmOk13bST/v+FcHHjQAxkp9pop2DUZt5oAIVgaZdIpgPvT3QGpGCPcptsZpzgA0FzHmVuzm46pOwJGpvJV3Y+gp2KgC9euXFJ0wpJge5UTjVOPKibPLjgEAARkKOkdIqlPxJI02bbtH8Q0b7k6lL/wDhgedAcdzy+xKtxIt4nRYHej1lmB9GT0rha3Z2KLo1VnlY1OVVUZh3mCAF4wJjeBtPjUd5D3SRseuOh+ntVUecEJq/pF0ZgB7Z+pVdRCnxIijF5xcAi4q3FB+ZcGfAjofIwfKpatB0W/D82VT3yqyPtGAT5MYg74PlFHtxpIBUiDsV2PvVVY4i3elgfs5BMERnaoeI4eCG1FQM4ICNnrMj33861WSlTM3Gwu/cLMoEz46SR55/nUHEWhqg4boVwfp19jNNfnVkbEt5KJ+jfL99BcZzdiR/+O5U+QMj6wPvqZNvaGkNvWtJLESDgsvUf2l267495o3gV4hViZX7ExIWNjOfzjeq/wD4kQD+4vz0kAx5ZOfemDmVwT+6u79bY/I0ICw4vi7iQbqyCYkCCPGCPzrR8u4xbqSh27pncEAEg+Bgj61iTzZwwBtsNR2ZYnxEZmtlyK6jWAUXSJYEQR3gx1HP66dK1xdkTWg+lim6xXaq6DI5npNZpjvURuUASFqWhy9LTEBuMmR1/XjTpHn75rz7kfP7pLLbuFrasQA6zsYgE5UdYmMVqeH56gt6rz20yRE9BGdOSPvrNTTdFvG0XER1++pBcPrWT4n40s7Wbb3j/ZEKf8W3sSKz3MPi7iWfQNPDjE5zkwuB3p9GI/ChzRSxSZ6Ze4pFEsVQeLED8YmqPjfjHh7ZgObjeCqZ+kSR5gGvPLnFq5lmu3ycyx0iCCcgfNEZDZyKk4Y3TAtIEHUW1n7ORI270EEEbVk8rNlgXkuef/F9500paayrkLr1Q4WZcr/hBH2SJ9xT2eKAk27aqWA77ZJYkZKgw4icy1Jf5FdObrgTGbjZJURMA+Z+tdy34gs8NbW2AzuCQSqAHLGBLkRAIEQahtyWtmiUYh6ctvXQQQxUgKRhbZAiWCnYkjoPKjbHIAMM4jGEBYgD5RJmAI8KXmfxBasMEulixXVGksNPiYhYwdpOKz3O2vXH7F7dxdRle0u4Clu7+7QFNP8AeyCN+lRGDf4BzPQL/K0KxNwEiJbvfUf7VUXOVPblrc5IYm2fm0zhusEEgjIoz4ztt/QXFtjK6PlJBIDqDlT4TWb+GfiRwJ4u6RbMqjshJLCJ1XFGwB3ad8mq42rRlZPzK/KMHAGT307uldx136Y00nKrv7sEqXMSGuOWEnMblonrIo/nHH8PKh7iS660bYFTIBFwDQZIPUbUvAcbw9pF1NbB0jrrbYfZWTU7KHrbuvgFhvPYjTO0DUc4z9qh+M5fcQkkFQxl4AZX8VZW1LEbSMeND82+OFQ6bS6/7TNpHn3QJ2/tDfagOA+PLmsi5bDAn7EyBGwDMQcxkkHfyqowdWJsKVVnKhG1l5XUyagAdRkFlkeGsYO1EcPyxWC6ezKkMBBkENkgMMH2MirZbVi+NSEeJKZz/aQ7H1HvVdxPKbluWtncRqTIIBkA2zII3Gzb9KTt9Bf3Im4Y2yVIUKY175CjSGUjYju9Jx51rPhfn3aKtl2ltM2n/wCao6Z2uDqPKehAyv8AxAkRcWBPddZYDEgnqvgYLbfKKinAaWdWKwUZdKsDIdG6MJnTIOMgYoxykuwnFM9PNKWqi+H+d9r+7uEdqBII2uqPtr5+I6fhdFq7E7OZqhlwVGWp7XOlRgUyRQa6kmupgeIjiDa/d9ooWWYm2JYyZCyTpI36dd81MlxZGm3qI63CWPUYXpsCI8elRcDbQ3it22xLMYJkCczJXfbxrW8MUQQsL5IsffH51x5JpM7oLXRUW+A4i4Myq/5B9mfPoTtOTUdz4dUMhLzLQQgkbMxycb+lXfFcaqAMzJbEgaruZJ6AlsYBNLxYYOik5DE93+4386y9RpWXVuheD5fbUDuL63DqP02+lGvexCksdgB3R9QMffQqr5fWq74wuleDOkxrcISP4SCSPeAPSaxhJ5J0VJcVZaljAOgJqE9fXeBNUzfDhL/0gONAZTolpdtQBE9AxgGk+EFYcGuo93tLnZydlAQGPLXr+prREfu0/wATZ6x3fxcH2qm3jm0mJJSim0RDgFZtTIHuRlisz5d+VHhA2FWfDWB3pywJEnO0fdUF/lpe5auBo7MoRE9I1bGDIkUXYE6v7539aUrXklbCeykjAPr6VXcx5PbcENbUrmIkQTp1EFSImF8jFWyDOwpOIsswAViO9JgxsBjbI/lVYVcSMjpmE+K+SF1sG0oAtKLUEiSJBWMZ6+G9Y25yu4rtqQp1I8Z9MGvZOaplBH2029STWJ+NOPWy9oMmsMHyDDDSV26HfrXTCcvj2Z67MtyrgNfEWbZkB7iqceJg1e/G/wAO2+GS01st3mIOqOgkEFQK74ZFu9xFp7ZMJcUkMsEZ2kYNXv7S7U2rMfxtP+Wr5bQzzi1xN5WBR3UjZlaGH+IZrR8m+Lr9pwLzF066/n6/K+JMn7ZYYgRQ/wAG8Gr8aEuKrDs2aCARIKgY670/9oHDJa4rSihVNpGhRAktcBxsNhVabok1yc64K/vdRXwO8wR5O2CYf2JFJxHI2Ul7ZJOJK4YqJhWU4ZcnG3lWB5RyS7eQvbRmUEyRHTcR19qO4Hn9/hAqaDpOQrqVGf4WiVwOmPKocPsOzV8q4B3bsggUr3w9uE0Nq+bs2+U5GxE57uK3ykwJMmMmIk+MdPSsd8HfFn9Jc2zaZWOZXvqAAx77QpXYxjpvWuNw/qa1gqRjkdsczU2mdr+pprXqszJSa6hjeFLQB5Vye72js3ZhMmCDg5IOD5itAo8zVXy8RAAKhRGQJOSTsfGT70dxRbTKzPkASfKDivJzbnR60G+Oyp+NuXXrrcMttGfUkCASNTHMnoI05PQVf3rcXFXJ0rpnx0KqTmoF5bxDjvQqxAFy4zD/ACKAB/mpvB8D2VxhIYwZKyBuIABYnx61tlf6aX2MsfysLuNpExt7mhL/ADVHQ2nFpxM6WPaHy7lvvg+1GsOmBRJ421w9tS+i2sCCxABJzt4/77Vhgq/yaZXoqO1uMUhSqAQP3SooAjAmG8MQKOu2GNy2wggWjgrJ7z5E5icf5aO465qVGDKysCVIiIxBkEz7GhGSbhx/1KL55JP+tOT90v4FH4o0HbKo7xC+pj8aH4Ugr4yxP1NAIyj5bSjx1Mc+oGKM4NIRY28vU0Skn0SotFim/tVdz/i2UWktuUZ7hBKmGAAAH1J61YW9+u1Q3SskMk5mREyIjBxIgZqsMlGOzOatj+ZmXt+dxf8A+GNZb4s5CnElAbhtuoOnuhgQxEyshvs7itFfaWt5JHa41TOLVzGfOgef3Alp30qSoUDVtLNGZ9q1UmtxJUb0UXwdyN+Hdg7I0upBQnYeIIBBqX9qnEMlvhyjQe0Yeo0DBBqy5QNfY3jILzqAMjUCQYmYBOcVP8XcOjrbV1RgWMC5HzRgLOdRzsQauM7lbE41pGa+CE1PbuEDU1tpIEdRUH7QeHD8WBqGo2VhSYJ713ad6uvhuwqOqoNIUEAGcSdpbP3mgvi7lrvx9m6ACi21VsiRDXTOkmSO8NppxknK0D12Hfs64ZrfC6W31MceDQRVTxHMrXF27Fh1ur2x1KTplGtsQwJmcgNvO4x4af4WSLQHp+AoBeBS41q80lreUMkRJCsCPb7qFLbYqL74Z5Ja4UXOzLHXpnUQY0g4EAYkzVq1yKFsvArrl2urHuNnPN7JnuVCWHUD6ULdvwKy/O/ilTbZbdxrVwNElRsGKmCZEGN+gzVvRC2axyPAV1eSpzri21MrM8KAYyBpJiYOdjJ6zXVNlcTQ27IQkKukTsI38460WoyNtxvQxJLEkQeomYjFT2wSQA2kzuNxGcfSvIluZ6y1EA4v4pCcULOjWgcI7MZIJOkx4hZzO8GI6291f3j42gfe3+leecpTtOMtA513lnzBaW38RNbywoBYAYEAewn866PqYpJJGGF22EaorE/GfG9pfUQwFtAulxBk5JgHqCPoK2urzFYf40eeNux0IH0EflU/Rr3Nj+oejT/Cxb+iWpgpDlcZBNxww3IiQY2q3tj95dPlbXG8hX3+6q/kiRwfDD/sp/zO7fnR3DOCbhBBm4BjyWcx/erLJuU2XD4xCUwcAe+fyo/hZ0pn9ZqvHoasOF+Vawj5KkHWjk7HFD3vmPr0oi2TJoa5ud96t/tr+TL/AKEY5s/96f8AyrlM4x1ko66lZQCJHiem5PmKexzZz/1jf+VcoXnLaRrIBUDvSRjMDB3yfEV0Q+KozfyJrBQNaVMBZABBB+/ehfjPl7XktaIlXJzjpgz6xUnAWe8pKlYbY4zB6THuKX4o49LQtl3FvUSAS2mcDE7D3qovsOmhOFSL5j9YFBfEC6r+nbTZDgj++4YHofs+mfGpuUX9b6gysCNwQZPquNqI5wyh9u8bcAjOJOImf0PChdML2P5AndA9PwoDl18OgbTonVifB4n3iferHkpxI8jQHDqFlQZAnBWCDq2nqKpPRL7LwKTEUx7VEcKsj6U42B4mu3D8EcmT5AEe9ec/E7fv7iIhJZs4GIXvAdGWST5Yr1M2B51V81soiXbjQAFYkxn+rIkHoelW0TGSR4zZvupBXB2x105P08RXVZ87tob1xkg7CAQveU6SyLOVhR5y80lFGpqrp77bfMfxNSJd0hmn5UdvojUHf4lUJLOiAk7kDr65qHiL/aIRbPaAgq2h1GDuC2hox6V5Ki+R6bftoz3wl/02z5Mzf5bbt+Vbbhj8xx8x+4AflWG4q3es3O5pt4kaCCQCYgkjJxGAKn4Pm19ca5k7MqN8x3JkHc+NdWbG8itM5scuDpm5F0CCzACRJ/3NYLnlo3eJusIIZ2KyYkSYP0q753eQ2T2lxQ42CmRrgyvmM/hWfPC24l3kbTGnOD4CdxUfTx4psrK+To3XLXAs2lGeztopPSVXMTuJmieW3lKEBwZdziNhCjbxifes38LcIoS46OScggtKhQA0xIht8noIq95SjBFYkQ0neTk9RAg/XasMsa5GsOkWIPmaL4LiwxVYO0TK9B4TP3UGRMAMRJG3+kH76Is8FDA9o5gzlj09TNYRS4sqRc2oE9P15UNc3Pr+t6f2LHKuy+WY+k5qE6gxDMCcdI+6ra/TRin7mPY5syQO+317NwBn1qHnN5baM9xoRQNUrqBkgCV65IpvGTpHcxI70gfaAnxoDnlpOJtXOHPagNEsFJjS/QvA3X863x9KyJdsu1UgrqIJ1bjFY/8Aa8P3PD/96239ytVYvXHmECwftnOROwnx8aB+JOCN2zcF9Eu21VnwYdNKk6kxGoCYnHiK0x6lZElaoz37L7Ki0zAd43GBPjpCwPvP1rU85sFnXAK6cz6nYRn6ist8AMtuwWLKA11mUSC2mEA1Rs2Nq01/jLbsDqhtgpwT7daU9tlLwEcq29hVchhn9/xo/ljRuDsPz8TVcRFx8fxfSazfaH9yXn/PzwiW3CC4GLKQTH2SykNB6jONjRPwv8SJxibaLg+ZTsYCyyH7SywHiJE7gnOftGJ/o9giR++GR527n8qz/J/jS9w6IkJcRdQAcbBiDAYGRB1Y2gxFd+GVI5ckLZ64TVT8S3VXhb5adPZsDESZEQJI8ayH/wByHgzYSZEQx2nO+5jY7eVVfxX8R3OKlLepOHwdLKupiMySJgTsJ6VtzRlHFJsoOb3LIKmxq2zOBJClQuZEbHxIPSlqoYfqKWkX0WXGXC7ntG1EEgSBtJx513B8UbRJQLJ6kHp032py2Q1xpOASTHqadxXD97uAgRMkwPqfLpWbS6NVfyJOw1Q7NLGDBMhesd6abc4EjvH5iJk+cxU3BDcCSdJI3k74G36FOW2DlnA/sg6mOfAHSPc9dqWyuw3jwhRRl21DvNEkiZORmfAR094WXStvUD8xYiOk+fWPypDxe2lVwcFt8QCZgRt0j3qwt8lv3l1ZyZlyBO+w9xWai1o25JdhPLryqLrW7ekOxiCO6ukaQcZ3++ieX8ewS2raRCD5m9Nh70K1puHUo+5EkLDHG53ge/lUHA8bC9227QAhyg+XHV5kxUPFd6D1K8ly3MiIMow66cx9cUg5owddME9MD8o6UBwvMS0lbUwSpGtRnHj5RTuH4hGuAEaWHzBtxIPsRMQQSKn0lFdC9S32WX/H7+srpWQJjSKItc7c/wBYqKf7xGPOZiqe/pFxip6AbyOnX3qt5pzFuHH7tQSwyxyF8MdTR6aaoOVbNdzDnsBV7MkQG1KQQIMkbDwwah/+pbXSy5nOdPr4nxrN8BzJr9ss0LpbI8SRM+uaNtKukExOkCfp0pcKVME09luPi3QDpsY3kv5eAWpLfxDcu2Wd7KtbabboGIaGETMbZIgZzWf4q4IiJmTpG8Hr5DB+/FVlzjrq3FtqT2emWVTKkz3ck7gwZ8hitIxRMk/Bofgy+nC8MUuNLm6zQFOMKgyAZkJq/wAUVecZzW0UDSAA2SynaCDgifpWMCQZbLnIAMwPEkmPuj1qRuIS4rkurMFMAHaRv5nzo427G0kaDhOI4d9IF5SSMjtCpBx0LetSXAVdVWXV0YjtGEAKYIBXJmetUV/h9TH5RtgqDMjPUGorXABCI7hyQbepNgfA/nR6aCy85xYa5ZK3EtukTGoqwI2KsOo/WK8tVp+USOmon16RW2PPOI/5nhjQn8tqoeI5PpkB4zsQY6+Ue1a41xWzOSvoqbrORHdHtTXseZ28an43gnCySCNpEGd/Ck4QAL3+v4RWhKVvYK2MUlS3kHSa6rRDTsueHBDsII705G+fSh+JcMxJ1McDSp7uPFp/CfajbnBd5t9z4Dr5CuTgB4fWTWXk13VAPbtGmFtqRECBJxJOM7H5iahUHo2+8SfwFXI4RQQMfTNTdj4GMdBPvt50Bsr+Wczt2pLJrudGc4XPRAQPc1eD4pS4DhgVGNRABnGwaG96yF17lstBkBtJYDExI3oNrpYgRJJwANzt+dVxshyXk0XEcwksTc+bfI26AeVBpxCgRr2M9M/RqB4Sw7aobSQYiMzmRO4Ag0wWX6qT5xvTQNlpb48KSQ7d4yR0PSdjJpnF8eGiCcHeM/eIquZGEyAI8WX+dNtHV9pF/vGPwBoFZdpzZQBqVAOkSPuB/KiOD4m1ebSFYNuO8RMRtDb9faqLl5tlmFwrtAJJgZycESY29dq0PIeHs2wGDSzLmYx1IGMefpUSSLTbDE5aoyNQ/wAR/nU9qwVBAOfE5I6yAcfdUgdT1/WKkJFZ0XYKeFb+KZ3kAknzJHpUTcDc+yY9AOsDpVgI/wBa5WHTr5U6DkyufhrunSqrkQxZjJnzAoPhuVG3JCEk4ntBjxjAz6ztV9qnp91RwPD8fzpiGFz/AAP/AJkP3MTUPEq2kaFcGR9lf/SY+6iVI8J/XjSFh4UJBYAqn7Vph5ov4ocfQj0rhxMnvBwfEKT7ld/oT6UcLgpGf9EVQFbfZQCGMgnwPn4iR0rP8RZM92WHTetcx9PpUTtTQPZkGQ9QR7V1ad39KWqslxFvE6jk7noJ32/XjUZB8fL9ffTro7x/WP0K5bmMHE9KQx0Hbem3ATge1PA3icb05HHj9cg9D1zQBX8RwBIKyAGMkadz4+tBryJlOLoHWY+nWrlnA8/vpdSnyjOdvpSsGkyr4XlDKSe1Od4Ue+TOaRORJMGT6kjpVqLnX8Ad842p/bHoCQD5/rxothSALXJbPVM/XNFJyyyNkH028ak7QZw22RE/70pIGSm/SPy/KlsKQ61w1voq/wA6lBA/HHT6VAzjzX0Q9P141ycQB1jpnpSGFG4Y8uld2h88eVDpeHjqE4jPtJ8qkS6dwCpj06xG3vQBIbvhPn+utM7fxIHr9elNS9jZsen8/Sk7cbZPjJj8f1igB/biYmfr7+lKrnqI+/8AEUwXfAjbVgj7x/vStfb+H0yPHy3xQA9m8/u/XjTS46zt/vvTO08BA9s9ajN8jBBOOnSmBMzbZ/AVHcu/rb8aFu3ZwevQQPHr0qC3anvCY6+A33JxQASb48fp99QXL53OB543/CuNrOADHqB+RP3VG/DE/M0+HQD0GwoCiK5fHSW9oH6/U11K3DjxparQUH8TJZgBIk9POo1YxEY8vP8A2peIEEx5moNceu89d4piCMb/AFPn9K7GNsjfx/GfekDQQPUTXaoKgdTTEPVj75j1IrlbqR+v191NtiWI9PvOamurBEeIX2gfzqRje0jzJ8/zpAxOx8ff18qjDSD5GP8A9on1p/j6gfdPSkBLbeN8dMfz/wBKdbMnqPX76aD3QfKfeuu3IwAMkg48BNIB6iR4RiZxH558q5/qfEgjyz47mn8QuJ3jP1nHpURfSIAGF/OgCQYnoBmYAwTgyPen6o372IBPpmfpQfE3SoBG5P4DFE3FhiJMRP8Ap6UDOZ4jyMST+gdz9KjuOCIgefh+PvFM7QxvG/vgj8q7iTMTmQT4eXSgCO7Ztk4x5gx91Qm2wPdYiMjqR4Z6Dzp925IznJX22/IUjjAPmBHTMfzoAhHEPqzlvEjrtkj+XWpghYFjgbFidKiek+P39IonguHGtRJiJ/HrVbc4gu3eAIUwqxhYxgePnvS8gFqo2UE/2mEA+BCjMesT4VwtxEsWI6t+AiIphukCRUCsW3JppDCbl2KGe94VCxinhsVVAcWrqivMYrqYmz//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71295795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randombar(horizontal)">
                                      <p:cBhvr>
                                        <p:cTn id="4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706090"/>
          </a:xfrm>
        </p:spPr>
        <p:txBody>
          <a:bodyPr/>
          <a:lstStyle/>
          <a:p>
            <a:pPr algn="ctr"/>
            <a:r>
              <a:rPr lang="uk-UA" dirty="0"/>
              <a:t>Культура ХХ століття</a:t>
            </a:r>
            <a:endParaRPr lang="ru-RU" dirty="0"/>
          </a:p>
        </p:txBody>
      </p:sp>
      <p:sp>
        <p:nvSpPr>
          <p:cNvPr id="3" name="Объект 2"/>
          <p:cNvSpPr>
            <a:spLocks noGrp="1"/>
          </p:cNvSpPr>
          <p:nvPr>
            <p:ph sz="quarter" idx="1"/>
          </p:nvPr>
        </p:nvSpPr>
        <p:spPr>
          <a:xfrm>
            <a:off x="457200" y="1052736"/>
            <a:ext cx="8219256" cy="5421216"/>
          </a:xfrm>
        </p:spPr>
        <p:txBody>
          <a:bodyPr>
            <a:normAutofit fontScale="92500" lnSpcReduction="10000"/>
          </a:bodyPr>
          <a:lstStyle/>
          <a:p>
            <a:pPr marL="0" indent="0" algn="just">
              <a:buNone/>
            </a:pPr>
            <a:r>
              <a:rPr lang="uk-UA" dirty="0" smtClean="0"/>
              <a:t>   Культура ХХ ст. – одне з найскладніших явищ в історії світової культури. Це пояснюється великою кількістю соціальних потрясінь, страшних світових війн, революцій. Відбуваються суттєві зміни в галузі економіки та засобів виробництва.</a:t>
            </a:r>
          </a:p>
          <a:p>
            <a:pPr marL="0" indent="0" algn="just">
              <a:buNone/>
            </a:pPr>
            <a:r>
              <a:rPr lang="ru-RU" dirty="0" smtClean="0"/>
              <a:t>   У </a:t>
            </a:r>
            <a:r>
              <a:rPr lang="ru-RU" dirty="0"/>
              <a:t>ХХ ст. </a:t>
            </a:r>
            <a:r>
              <a:rPr lang="uk-UA" dirty="0" smtClean="0"/>
              <a:t>виразно виявилися дві тенденції. З одного боку, помітною є криза духовності, яка характеризується передусім відчуженням мас від культурних надбань нації та людства, витісненням духовних цінностей на периферію людської свідомості, пануванням стереотипів масової псевдокультури. З іншого боку, посилюється протилежний процес, пов’язаний із прагненням частини суспільства повернутися до лона культури, зробити своє буття дійсно духовним. Багато  хто починає сприймати культуру як землю обітовану, як панацею, єдину рятівну силу, спроможну розв’язати проблеми сучасного людства</a:t>
            </a:r>
            <a:r>
              <a:rPr lang="ru-RU" dirty="0" smtClean="0"/>
              <a:t>.</a:t>
            </a:r>
            <a:endParaRPr lang="uk-UA" dirty="0" smtClean="0"/>
          </a:p>
          <a:p>
            <a:pPr marL="0" indent="0">
              <a:buNone/>
            </a:pPr>
            <a:endParaRPr lang="ru-RU" dirty="0"/>
          </a:p>
        </p:txBody>
      </p:sp>
    </p:spTree>
    <p:extLst>
      <p:ext uri="{BB962C8B-B14F-4D97-AF65-F5344CB8AC3E}">
        <p14:creationId xmlns:p14="http://schemas.microsoft.com/office/powerpoint/2010/main" val="28043953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19256" cy="1143000"/>
          </a:xfrm>
        </p:spPr>
        <p:txBody>
          <a:bodyPr/>
          <a:lstStyle/>
          <a:p>
            <a:pPr algn="ctr"/>
            <a:r>
              <a:rPr lang="uk-UA" dirty="0"/>
              <a:t>Особливості розвитку образотворчого мистецтва</a:t>
            </a:r>
            <a:endParaRPr lang="ru-RU" dirty="0"/>
          </a:p>
        </p:txBody>
      </p:sp>
      <p:sp>
        <p:nvSpPr>
          <p:cNvPr id="3" name="Объект 2"/>
          <p:cNvSpPr>
            <a:spLocks noGrp="1"/>
          </p:cNvSpPr>
          <p:nvPr>
            <p:ph sz="quarter" idx="1"/>
          </p:nvPr>
        </p:nvSpPr>
        <p:spPr>
          <a:xfrm>
            <a:off x="457200" y="1600200"/>
            <a:ext cx="8219256" cy="4873752"/>
          </a:xfrm>
        </p:spPr>
        <p:txBody>
          <a:bodyPr>
            <a:normAutofit fontScale="92500" lnSpcReduction="20000"/>
          </a:bodyPr>
          <a:lstStyle/>
          <a:p>
            <a:pPr marL="0" indent="0" algn="just">
              <a:buNone/>
            </a:pPr>
            <a:r>
              <a:rPr lang="uk-UA" dirty="0" smtClean="0"/>
              <a:t>  Українське образотворче мистецтво на початку ХХ ст. розвивалось у руслі основних стилів, течій і жанрів світового мистецтва. Українські художники були добре ознайомлені з кращими зразками світового мистецтва</a:t>
            </a:r>
            <a:r>
              <a:rPr lang="ru-RU" dirty="0" smtClean="0"/>
              <a:t>.</a:t>
            </a:r>
            <a:r>
              <a:rPr lang="ru-RU" dirty="0"/>
              <a:t> </a:t>
            </a:r>
            <a:r>
              <a:rPr lang="ru-RU" dirty="0" err="1"/>
              <a:t>Видатними</a:t>
            </a:r>
            <a:r>
              <a:rPr lang="ru-RU" dirty="0"/>
              <a:t> </a:t>
            </a:r>
            <a:r>
              <a:rPr lang="ru-RU" dirty="0" err="1"/>
              <a:t>живописцями</a:t>
            </a:r>
            <a:r>
              <a:rPr lang="ru-RU" dirty="0"/>
              <a:t> жанру </a:t>
            </a:r>
            <a:r>
              <a:rPr lang="ru-RU" dirty="0" err="1"/>
              <a:t>побуту</a:t>
            </a:r>
            <a:r>
              <a:rPr lang="ru-RU" dirty="0"/>
              <a:t> </a:t>
            </a:r>
            <a:r>
              <a:rPr lang="ru-RU" dirty="0" err="1"/>
              <a:t>був</a:t>
            </a:r>
            <a:r>
              <a:rPr lang="ru-RU" dirty="0"/>
              <a:t> М. </a:t>
            </a:r>
            <a:r>
              <a:rPr lang="ru-RU" dirty="0" err="1"/>
              <a:t>Пимоненко</a:t>
            </a:r>
            <a:r>
              <a:rPr lang="ru-RU" dirty="0"/>
              <a:t> (1862—1912), </a:t>
            </a:r>
            <a:r>
              <a:rPr lang="ru-RU" dirty="0" err="1"/>
              <a:t>пейзажисти</a:t>
            </a:r>
            <a:r>
              <a:rPr lang="ru-RU" dirty="0"/>
              <a:t> С. </a:t>
            </a:r>
            <a:r>
              <a:rPr lang="ru-RU" dirty="0" err="1"/>
              <a:t>Васильківський</a:t>
            </a:r>
            <a:r>
              <a:rPr lang="ru-RU" dirty="0"/>
              <a:t>, В. </a:t>
            </a:r>
            <a:r>
              <a:rPr lang="ru-RU" dirty="0" err="1"/>
              <a:t>Орловський</a:t>
            </a:r>
            <a:r>
              <a:rPr lang="ru-RU" dirty="0"/>
              <a:t>, П. Шевченко, І. </a:t>
            </a:r>
            <a:r>
              <a:rPr lang="ru-RU" dirty="0" err="1"/>
              <a:t>Труш</a:t>
            </a:r>
            <a:r>
              <a:rPr lang="ru-RU" dirty="0"/>
              <a:t>, К. </a:t>
            </a:r>
            <a:r>
              <a:rPr lang="ru-RU" dirty="0" err="1"/>
              <a:t>Костанді</a:t>
            </a:r>
            <a:r>
              <a:rPr lang="ru-RU" dirty="0"/>
              <a:t>. </a:t>
            </a:r>
            <a:r>
              <a:rPr lang="ru-RU" dirty="0" err="1"/>
              <a:t>Майстрами</a:t>
            </a:r>
            <a:r>
              <a:rPr lang="ru-RU" dirty="0"/>
              <a:t> портретного </a:t>
            </a:r>
            <a:r>
              <a:rPr lang="ru-RU" dirty="0" err="1"/>
              <a:t>живопису</a:t>
            </a:r>
            <a:r>
              <a:rPr lang="ru-RU" dirty="0"/>
              <a:t> </a:t>
            </a:r>
            <a:r>
              <a:rPr lang="ru-RU" dirty="0" err="1"/>
              <a:t>були</a:t>
            </a:r>
            <a:r>
              <a:rPr lang="ru-RU" dirty="0"/>
              <a:t> </a:t>
            </a:r>
            <a:r>
              <a:rPr lang="ru-RU" dirty="0" err="1"/>
              <a:t>Іван</a:t>
            </a:r>
            <a:r>
              <a:rPr lang="ru-RU" dirty="0"/>
              <a:t> </a:t>
            </a:r>
            <a:r>
              <a:rPr lang="ru-RU" dirty="0" err="1"/>
              <a:t>Труш</a:t>
            </a:r>
            <a:r>
              <a:rPr lang="ru-RU" dirty="0"/>
              <a:t>, </a:t>
            </a:r>
            <a:r>
              <a:rPr lang="ru-RU" dirty="0" err="1"/>
              <a:t>брати</a:t>
            </a:r>
            <a:r>
              <a:rPr lang="ru-RU" dirty="0"/>
              <a:t> </a:t>
            </a:r>
            <a:r>
              <a:rPr lang="ru-RU" dirty="0" err="1"/>
              <a:t>Федір</a:t>
            </a:r>
            <a:r>
              <a:rPr lang="ru-RU" dirty="0"/>
              <a:t> та Василь </a:t>
            </a:r>
            <a:r>
              <a:rPr lang="ru-RU" dirty="0" err="1"/>
              <a:t>Кричевські</a:t>
            </a:r>
            <a:r>
              <a:rPr lang="ru-RU" dirty="0"/>
              <a:t>, </a:t>
            </a:r>
            <a:r>
              <a:rPr lang="ru-RU" dirty="0" err="1"/>
              <a:t>Олекса</a:t>
            </a:r>
            <a:r>
              <a:rPr lang="ru-RU" dirty="0"/>
              <a:t> </a:t>
            </a:r>
            <a:r>
              <a:rPr lang="ru-RU" dirty="0" err="1"/>
              <a:t>Новаківський</a:t>
            </a:r>
            <a:r>
              <a:rPr lang="ru-RU" dirty="0"/>
              <a:t>. До </a:t>
            </a:r>
            <a:r>
              <a:rPr lang="ru-RU" dirty="0" err="1"/>
              <a:t>історичної</a:t>
            </a:r>
            <a:r>
              <a:rPr lang="ru-RU" dirty="0"/>
              <a:t> тематики </a:t>
            </a:r>
            <a:r>
              <a:rPr lang="ru-RU" dirty="0" err="1"/>
              <a:t>звертались</a:t>
            </a:r>
            <a:r>
              <a:rPr lang="ru-RU" dirty="0"/>
              <a:t> Ф. </a:t>
            </a:r>
            <a:r>
              <a:rPr lang="ru-RU" dirty="0" err="1"/>
              <a:t>Красицький</a:t>
            </a:r>
            <a:r>
              <a:rPr lang="ru-RU" dirty="0"/>
              <a:t>, М. Самокиш, М. </a:t>
            </a:r>
            <a:r>
              <a:rPr lang="ru-RU" dirty="0" err="1"/>
              <a:t>Івасюк</a:t>
            </a:r>
            <a:r>
              <a:rPr lang="ru-RU" dirty="0"/>
              <a:t>. </a:t>
            </a:r>
            <a:endParaRPr lang="uk-UA" dirty="0" smtClean="0"/>
          </a:p>
          <a:p>
            <a:pPr marL="0" indent="0" algn="just">
              <a:buNone/>
            </a:pPr>
            <a:r>
              <a:rPr lang="uk-UA" dirty="0" smtClean="0"/>
              <a:t>  Ще тяжчі часи переживала українська культура в роки Другої світової війни. Дуже багато творчої інтелігенції — літераторів, науковців, артистів загинули в боях, померли від голоду. Провідною тематикою мистецтва і літератури став патріотизм, героїзм, захист Вітчизни, праця на перемогу.</a:t>
            </a:r>
          </a:p>
          <a:p>
            <a:pPr marL="0" indent="0" algn="just">
              <a:buNone/>
            </a:pPr>
            <a:endParaRPr lang="uk-UA" dirty="0" smtClean="0"/>
          </a:p>
          <a:p>
            <a:pPr marL="0" indent="0">
              <a:buNone/>
            </a:pPr>
            <a:endParaRPr lang="ru-RU" dirty="0"/>
          </a:p>
        </p:txBody>
      </p:sp>
    </p:spTree>
    <p:extLst>
      <p:ext uri="{BB962C8B-B14F-4D97-AF65-F5344CB8AC3E}">
        <p14:creationId xmlns:p14="http://schemas.microsoft.com/office/powerpoint/2010/main" val="4970718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323528" y="476672"/>
            <a:ext cx="8352928" cy="720080"/>
          </a:xfrm>
          <a:prstGeom prst="rect">
            <a:avLst/>
          </a:prstGeom>
        </p:spPr>
        <p:txBody>
          <a:bodyPr vert="horz">
            <a:normAutofit fontScale="92500"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just">
              <a:buNone/>
            </a:pPr>
            <a:r>
              <a:rPr lang="uk-UA" dirty="0" smtClean="0"/>
              <a:t>   Історична тематика популярна </a:t>
            </a:r>
            <a:r>
              <a:rPr lang="uk-UA" dirty="0"/>
              <a:t>у картинах </a:t>
            </a:r>
            <a:r>
              <a:rPr lang="uk-UA" dirty="0" smtClean="0"/>
              <a:t>Миколи </a:t>
            </a:r>
            <a:r>
              <a:rPr lang="uk-UA" dirty="0" err="1" smtClean="0"/>
              <a:t>Самокиша</a:t>
            </a:r>
            <a:r>
              <a:rPr lang="uk-UA" dirty="0" smtClean="0"/>
              <a:t> і Фотія </a:t>
            </a:r>
            <a:r>
              <a:rPr lang="uk-UA" dirty="0" err="1" smtClean="0"/>
              <a:t>Красицького</a:t>
            </a:r>
            <a:r>
              <a:rPr lang="uk-UA" dirty="0" smtClean="0"/>
              <a:t>.</a:t>
            </a:r>
            <a:endParaRPr lang="ru-RU" dirty="0"/>
          </a:p>
        </p:txBody>
      </p:sp>
      <p:sp>
        <p:nvSpPr>
          <p:cNvPr id="5" name="Прямоугольник 4"/>
          <p:cNvSpPr/>
          <p:nvPr/>
        </p:nvSpPr>
        <p:spPr>
          <a:xfrm>
            <a:off x="2992069" y="3128892"/>
            <a:ext cx="3143809" cy="369332"/>
          </a:xfrm>
          <a:prstGeom prst="rect">
            <a:avLst/>
          </a:prstGeom>
        </p:spPr>
        <p:txBody>
          <a:bodyPr wrap="none">
            <a:spAutoFit/>
          </a:bodyPr>
          <a:lstStyle/>
          <a:p>
            <a:r>
              <a:rPr lang="ru-RU" dirty="0" err="1" smtClean="0"/>
              <a:t>Роботи</a:t>
            </a:r>
            <a:r>
              <a:rPr lang="ru-RU" dirty="0" smtClean="0"/>
              <a:t> </a:t>
            </a:r>
            <a:r>
              <a:rPr lang="ru-RU" dirty="0" err="1" smtClean="0"/>
              <a:t>Миколи</a:t>
            </a:r>
            <a:r>
              <a:rPr lang="ru-RU" dirty="0" smtClean="0"/>
              <a:t> Самокиша</a:t>
            </a:r>
            <a:endParaRPr lang="ru-RU" dirty="0"/>
          </a:p>
        </p:txBody>
      </p:sp>
      <p:pic>
        <p:nvPicPr>
          <p:cNvPr id="2050" name="Picture 2" descr="https://encrypted-tbn3.gstatic.com/images?q=tbn:ANd9GcSJ5eAE-1WqwwQ5CyVF5aJL38aEdur2PDVt9rwG02MKrW4LcmJ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98" y="1246028"/>
            <a:ext cx="3634778"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gallery.crimea.ua/ru/images/big/1040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144" y="1246028"/>
            <a:ext cx="2880320" cy="169362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087448" y="5898030"/>
            <a:ext cx="3185487" cy="369332"/>
          </a:xfrm>
          <a:prstGeom prst="rect">
            <a:avLst/>
          </a:prstGeom>
        </p:spPr>
        <p:txBody>
          <a:bodyPr wrap="none">
            <a:spAutoFit/>
          </a:bodyPr>
          <a:lstStyle/>
          <a:p>
            <a:pPr algn="just"/>
            <a:r>
              <a:rPr lang="uk-UA" dirty="0" smtClean="0"/>
              <a:t>Роботи Фотія </a:t>
            </a:r>
            <a:r>
              <a:rPr lang="uk-UA" dirty="0" err="1" smtClean="0"/>
              <a:t>Красицького</a:t>
            </a:r>
            <a:r>
              <a:rPr lang="uk-UA" dirty="0" smtClean="0"/>
              <a:t>.</a:t>
            </a:r>
            <a:endParaRPr lang="ru-RU" dirty="0"/>
          </a:p>
        </p:txBody>
      </p:sp>
      <p:pic>
        <p:nvPicPr>
          <p:cNvPr id="2054" name="Picture 6" descr="https://encrypted-tbn1.gstatic.com/images?q=tbn:ANd9GcR2IA6y-2KPOOIWECoMgPq8HMWhOn9dxmbEvelrTm7lUr1UFLI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750" y="3829092"/>
            <a:ext cx="2581275" cy="17716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3.gstatic.com/images?q=tbn:ANd9GcQh4ABu0S6z8MCnSt3miBojQA3NpkCZwzdqCueo1yoYHbqPyf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1699" y="3576578"/>
            <a:ext cx="1476984" cy="227667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encrypted-tbn3.gstatic.com/images?q=tbn:ANd9GcRnzdQShmLplFAtNBL71BBX4eGD-1Au-je-bEsM1hbFjxiBUFF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2935" y="3665449"/>
            <a:ext cx="1836568" cy="209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89136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 calcmode="lin" valueType="num">
                                      <p:cBhvr>
                                        <p:cTn id="24" dur="500" fill="hold"/>
                                        <p:tgtEl>
                                          <p:spTgt spid="2052"/>
                                        </p:tgtEl>
                                        <p:attrNameLst>
                                          <p:attrName>ppt_w</p:attrName>
                                        </p:attrNameLst>
                                      </p:cBhvr>
                                      <p:tavLst>
                                        <p:tav tm="0">
                                          <p:val>
                                            <p:fltVal val="0"/>
                                          </p:val>
                                        </p:tav>
                                        <p:tav tm="100000">
                                          <p:val>
                                            <p:strVal val="#ppt_w"/>
                                          </p:val>
                                        </p:tav>
                                      </p:tavLst>
                                    </p:anim>
                                    <p:anim calcmode="lin" valueType="num">
                                      <p:cBhvr>
                                        <p:cTn id="25" dur="500" fill="hold"/>
                                        <p:tgtEl>
                                          <p:spTgt spid="2052"/>
                                        </p:tgtEl>
                                        <p:attrNameLst>
                                          <p:attrName>ppt_h</p:attrName>
                                        </p:attrNameLst>
                                      </p:cBhvr>
                                      <p:tavLst>
                                        <p:tav tm="0">
                                          <p:val>
                                            <p:fltVal val="0"/>
                                          </p:val>
                                        </p:tav>
                                        <p:tav tm="100000">
                                          <p:val>
                                            <p:strVal val="#ppt_h"/>
                                          </p:val>
                                        </p:tav>
                                      </p:tavLst>
                                    </p:anim>
                                    <p:animEffect transition="in" filter="fade">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 calcmode="lin" valueType="num">
                                      <p:cBhvr>
                                        <p:cTn id="36" dur="500" fill="hold"/>
                                        <p:tgtEl>
                                          <p:spTgt spid="2054"/>
                                        </p:tgtEl>
                                        <p:attrNameLst>
                                          <p:attrName>ppt_w</p:attrName>
                                        </p:attrNameLst>
                                      </p:cBhvr>
                                      <p:tavLst>
                                        <p:tav tm="0">
                                          <p:val>
                                            <p:fltVal val="0"/>
                                          </p:val>
                                        </p:tav>
                                        <p:tav tm="100000">
                                          <p:val>
                                            <p:strVal val="#ppt_w"/>
                                          </p:val>
                                        </p:tav>
                                      </p:tavLst>
                                    </p:anim>
                                    <p:anim calcmode="lin" valueType="num">
                                      <p:cBhvr>
                                        <p:cTn id="37" dur="500" fill="hold"/>
                                        <p:tgtEl>
                                          <p:spTgt spid="2054"/>
                                        </p:tgtEl>
                                        <p:attrNameLst>
                                          <p:attrName>ppt_h</p:attrName>
                                        </p:attrNameLst>
                                      </p:cBhvr>
                                      <p:tavLst>
                                        <p:tav tm="0">
                                          <p:val>
                                            <p:fltVal val="0"/>
                                          </p:val>
                                        </p:tav>
                                        <p:tav tm="100000">
                                          <p:val>
                                            <p:strVal val="#ppt_h"/>
                                          </p:val>
                                        </p:tav>
                                      </p:tavLst>
                                    </p:anim>
                                    <p:animEffect transition="in" filter="fade">
                                      <p:cBhvr>
                                        <p:cTn id="38" dur="500"/>
                                        <p:tgtEl>
                                          <p:spTgt spid="205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58"/>
                                        </p:tgtEl>
                                        <p:attrNameLst>
                                          <p:attrName>style.visibility</p:attrName>
                                        </p:attrNameLst>
                                      </p:cBhvr>
                                      <p:to>
                                        <p:strVal val="visible"/>
                                      </p:to>
                                    </p:set>
                                    <p:anim calcmode="lin" valueType="num">
                                      <p:cBhvr>
                                        <p:cTn id="43" dur="500" fill="hold"/>
                                        <p:tgtEl>
                                          <p:spTgt spid="2058"/>
                                        </p:tgtEl>
                                        <p:attrNameLst>
                                          <p:attrName>ppt_w</p:attrName>
                                        </p:attrNameLst>
                                      </p:cBhvr>
                                      <p:tavLst>
                                        <p:tav tm="0">
                                          <p:val>
                                            <p:fltVal val="0"/>
                                          </p:val>
                                        </p:tav>
                                        <p:tav tm="100000">
                                          <p:val>
                                            <p:strVal val="#ppt_w"/>
                                          </p:val>
                                        </p:tav>
                                      </p:tavLst>
                                    </p:anim>
                                    <p:anim calcmode="lin" valueType="num">
                                      <p:cBhvr>
                                        <p:cTn id="44" dur="500" fill="hold"/>
                                        <p:tgtEl>
                                          <p:spTgt spid="2058"/>
                                        </p:tgtEl>
                                        <p:attrNameLst>
                                          <p:attrName>ppt_h</p:attrName>
                                        </p:attrNameLst>
                                      </p:cBhvr>
                                      <p:tavLst>
                                        <p:tav tm="0">
                                          <p:val>
                                            <p:fltVal val="0"/>
                                          </p:val>
                                        </p:tav>
                                        <p:tav tm="100000">
                                          <p:val>
                                            <p:strVal val="#ppt_h"/>
                                          </p:val>
                                        </p:tav>
                                      </p:tavLst>
                                    </p:anim>
                                    <p:animEffect transition="in" filter="fade">
                                      <p:cBhvr>
                                        <p:cTn id="45" dur="500"/>
                                        <p:tgtEl>
                                          <p:spTgt spid="205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060"/>
                                        </p:tgtEl>
                                        <p:attrNameLst>
                                          <p:attrName>style.visibility</p:attrName>
                                        </p:attrNameLst>
                                      </p:cBhvr>
                                      <p:to>
                                        <p:strVal val="visible"/>
                                      </p:to>
                                    </p:set>
                                    <p:anim calcmode="lin" valueType="num">
                                      <p:cBhvr>
                                        <p:cTn id="50" dur="500" fill="hold"/>
                                        <p:tgtEl>
                                          <p:spTgt spid="2060"/>
                                        </p:tgtEl>
                                        <p:attrNameLst>
                                          <p:attrName>ppt_w</p:attrName>
                                        </p:attrNameLst>
                                      </p:cBhvr>
                                      <p:tavLst>
                                        <p:tav tm="0">
                                          <p:val>
                                            <p:fltVal val="0"/>
                                          </p:val>
                                        </p:tav>
                                        <p:tav tm="100000">
                                          <p:val>
                                            <p:strVal val="#ppt_w"/>
                                          </p:val>
                                        </p:tav>
                                      </p:tavLst>
                                    </p:anim>
                                    <p:anim calcmode="lin" valueType="num">
                                      <p:cBhvr>
                                        <p:cTn id="51" dur="500" fill="hold"/>
                                        <p:tgtEl>
                                          <p:spTgt spid="2060"/>
                                        </p:tgtEl>
                                        <p:attrNameLst>
                                          <p:attrName>ppt_h</p:attrName>
                                        </p:attrNameLst>
                                      </p:cBhvr>
                                      <p:tavLst>
                                        <p:tav tm="0">
                                          <p:val>
                                            <p:fltVal val="0"/>
                                          </p:val>
                                        </p:tav>
                                        <p:tav tm="100000">
                                          <p:val>
                                            <p:strVal val="#ppt_h"/>
                                          </p:val>
                                        </p:tav>
                                      </p:tavLst>
                                    </p:anim>
                                    <p:animEffect transition="in" filter="fade">
                                      <p:cBhvr>
                                        <p:cTn id="52"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67544" y="260648"/>
            <a:ext cx="8208912" cy="864096"/>
          </a:xfrm>
        </p:spPr>
        <p:txBody>
          <a:bodyPr>
            <a:normAutofit/>
          </a:bodyPr>
          <a:lstStyle/>
          <a:p>
            <a:pPr marL="0" indent="0" algn="just">
              <a:buNone/>
            </a:pPr>
            <a:r>
              <a:rPr lang="uk-UA" sz="2200" dirty="0" smtClean="0"/>
              <a:t>   Представниками українського авангарду є Казимир Малевич і  Олександр Богомазов</a:t>
            </a:r>
            <a:endParaRPr lang="ru-RU" sz="2200" dirty="0"/>
          </a:p>
        </p:txBody>
      </p:sp>
      <p:sp>
        <p:nvSpPr>
          <p:cNvPr id="4" name="Прямоугольник 3"/>
          <p:cNvSpPr/>
          <p:nvPr/>
        </p:nvSpPr>
        <p:spPr>
          <a:xfrm>
            <a:off x="2861997" y="3520065"/>
            <a:ext cx="2975495" cy="338554"/>
          </a:xfrm>
          <a:prstGeom prst="rect">
            <a:avLst/>
          </a:prstGeom>
        </p:spPr>
        <p:txBody>
          <a:bodyPr wrap="none">
            <a:spAutoFit/>
          </a:bodyPr>
          <a:lstStyle/>
          <a:p>
            <a:r>
              <a:rPr lang="uk-UA" sz="1600" dirty="0" smtClean="0"/>
              <a:t>Роботи Казимира Малевича</a:t>
            </a:r>
            <a:endParaRPr lang="ru-RU" sz="1600" dirty="0"/>
          </a:p>
        </p:txBody>
      </p:sp>
      <p:sp>
        <p:nvSpPr>
          <p:cNvPr id="5" name="AutoShape 2" descr="data:image/jpeg;base64,/9j/4AAQSkZJRgABAQAAAQABAAD/2wCEAAkGBxQTEhUUExQWFhUXGBoVGBcYGBcYFxgXGhwXFxcYFxcZHCggGhwlHBcXITEhJSkrLi4uHB8zODMsNygtLisBCgoKDg0OGxAQGywkICUsLCwsLCwsLCwsLCwsLCwsLCwsLCwsLCwsLCwsLCwsLCwsLCwsLCwsLCwsLCwsLCwsLP/AABEIAOMA3gMBIgACEQEDEQH/xAAbAAABBQEBAAAAAAAAAAAAAAAFAQIDBAYAB//EADwQAAEDAgQDBgQFAgYCAwAAAAEAAhEDIQQFMUESUXEGImGBkfATobHBMkJS0eEH8RQjM2JykoLSFRZD/8QAGQEAAgMBAAAAAAAAAAAAAAAAAwQAAQIF/8QAJxEAAwACAgIBBAIDAQAAAAAAAAECAxEhMQQSQRMiMlFCYRQzcYH/2gAMAwEAAhEDEQA/AAzMMeKZifPxVXGyJE/yi7KYlUsxo6ndcmbbZ1PRJArCiS65t+w/f5IthsHO/wBPkquVUJLvI/X9gjdFhV5b1wi8eNPsRlEDQwo69XhBJNk7FV2saXOIAH1NgI3Pgs3jcU6qb2YNG/8Ate5+QWIl1yzdaXC7EzTMptSPUj7FDKmIqHV5MdVbNFQVGWT0aS0hXJjfyU34h+vEeWpmDt0Vd56+asvYq7wjoWaGcR8UcyzMC5sPJJbzMyOvy9EEpsLjAEnkjWCwfB4nf+FnJaSCYsDyP+i4ajnam3JWsOHuIAJ1tdSYHBccWgIhWqNpiGkF3rHlqkattnRmYhaQ6j3PxOlx8Z8lVrY8DQX/ALqB9Z3iT0Kr/Bd+krKj5ZPad8s6riHOKjL/ABSuY79J9FZofAZ3qvET4038I30APqt9fBHkldDMNhXVNO6OZGvQb9fqrGMwpayRLo9Y8hfpr9ERoY+k8wx7SeQMH01U9SnN0P61SwVxOVcsyFVx29QtBlIBpMk6yb8iZA/6wqeaYIbQA62mhO46k+qNYWkA0ACzYAjkLD6IubKqhaFcGFxb2XGsGymYIXUqYT4lI7HNETuq5h9+qkZR1nROfTGvn/Khkq4vEhgJNybAeKBVHlxLibn06BS42uXuLttAPBRMAR4Wg8x6oIBqp5hT3RFt+irY9troU1yV68FHKB3nAckSrV2saS4wANUNyc9/y/ZDc3xxqVeFt2sPqeZ6I30/ejN16LjshxuKdUcC6wEua3YDQTzdf6xvNdlSNNNVJ8Am7jB06Dw9VUr20J+X2Can16QJzaW2XWuBHJMqU0MOIcDYmys0MxEw+3jt58lfo1yilkVcULUpSqdWjsLozUp7+/JWctylz3AkQNrd7z5K1lUrbB1hbekUcBl/ANCXEbAmAjOFytztbeUn5FaXLclA96/ujuHywDbZKVldPgM6ULRmKOSO4YuRy0+Q2VrDZIB+SPKPWFrG4e2icacLc46YveczBysD8v8AZRVMKP0o/XPgh1dw9EecQteVgeth4BJCzOd1R8vJH82xMDUzyH397rD5piS5x9/3TE4kB922C8RUJMybaEW9EXZ2rrMYG91zv1Om48QCJPjKDt7zuXP7lV3mTK1UTXaCzbXQdHal7iPiMBuD3SW6eBlF8D2wpg95rm8jZw+V1ilyHWDG1rRtZaXyeq4TtHRfYVW6bmOWxhGaeJaRYj1XiUohl2c1qJHA63I3H8eSWvwU/wAWFnyH8nr3HqqOdYjhaGjU/TdBMg7UtrEMf3X9bHp+ylx+I43zysEq8VTWqQ1hpW+CIpWlONOFzAtDvYXpb+wh+ZuiUQw7zdUc1cl5/IG1wAKlQgODdSOH1smUaQaIHn4pC7vR4/z9VK0Jx8LRWKU6dFbFVIshlZ+qt4t0BD3I2OQGe+dDHlRO3SuT6TJITC4Enyavs3l5DWlxkxYHYcgtvgMFpZD+zmDsLclsMNQgLmXu7Gvqek6Ew9GFZazxTw0JlVwCbx4tISu9nPfwqpicTH91Tx2Yho1sspmmZyT3tLW5X0TU4xa8gVzPMSJE6oBisxkan+PcIbic1GnF8kExeMJ0P8IinQPToKY/FSDJ092Wbxdb34p2IxOyqA8RJOg+ZV7CROhHEgdY9NVEUpKQqgoiUJEsKEOhcAuC5UQUI3lmeuaYqS4fq/MD56+aBpVmpVLTNTTl7R6OX8QEb3S0ws92bzAkfDP5bg+HJaBrpXOyR6Vo6+HJ9SNhaiIlDc3qfJE6TUCzfU3SmNbo3XQKp3J6KZzgAq9ASSpMRom67LxcS2DMXVVUuT8UYJlQNPlsm4ng5+W/u5OIU2Xsmo3qFLTwROqJZbhgHiB7habWhd7bPTsgowwe+S0VEINlI7oHRHGGAlPHW2bzMUoZj69ireMxPCCVhu0OcxK6OORLJXwUO0ePEEA84vusbiMeZ1ldmeZF0yhLqlltszEfstVcUq766gc5NeVnYZSKTKmeIty+ZSUWkDi6gddz80yFCDSkIUkJS1QmyGEqfwpkKE2IEqUhIoWLCWEi4KiFvLa/BUa7aYPQ6rd0j0XnjVucodxUWHkI9LfZK+TPTHfDvTcmipWFuaCZsJc5HWBBsy/EfGy5WP8AI6OtgIP4ZJ5cp5KviMYTZg9bdFPjB3SfeqoNjddGEnyxbI6n7ZZFVwugJlznBsnQe4V3DYymz4lIUwXE8IcbkCw7vI63U+Gy41ge9BaQ4A7zxb6jTxTH5cWv4i0gzfrzB8Ueci6bOfeN/oIMYCTHP+furNKhcabKkDwtLuSJ4bFAkBwgy2COo1S1b3tBuNaZ6BlTRwjpCMHRC8sFh0n6Im42MLXjIFnfIFz7EBrCTy3mOZ8F5HnuYS83mDovQ+2OPhhb4HzPJeQ42tJ5LorhCSXtRWqvkqJOlIsBxE5jSTATQrWEpWLj0HvorIyR5MBt4GnW0lRlkKcNTCPBQwRgLuFPDV3CoQjATXNUzgmOVlkMLoXFKVRaEXBKQkBVFiwth2XcTRI5O+w/dZBa3siTwO6/YIOf8GH8f/YjYlCcbqSdL2RN79AhOZHvFcfH2diewFjfwO97oWEWxzZYeiFMFl0MX4ivkL7w32eH45Gwj1KMCmDZ1xv72QfIHwXdPv8AyixfJvaUDL+WzeFfaVKuW8dge7N51texCsnJniHh44W97fiIHjur9NseSdiKv+WRuR7+SyslcJGMuGEjX5QZY3oidXQoVkP+m2RsFbzSvwsJ5BNeMjnZjzf+oOPhwHhZeb1HSj3anG8dUxtbWdys+4p9gIXAgXK7SpxRLjq4ho6C5PqqipmkxGNkwimgA5WTWZc+mQ57RBEtMtM7bExrupAVnZTI5SvS8KaWqzIwm6WEpSErRYihIUwCjc1QiInBIQlcuUNIQlNTkhWSxQtp2Ton4WmpJ5ch9ljGr03sfhooscf0gAdbpbya1AfB+Wy0/wCVkNzDWLIhiHQ0mUMxT5MrmQjsyCcWO67oUGBR/EMkO6G3kUAfsncL2hTylqkEslqAPvyRylU4njl7KzmX2d7KOZU7iqdB7+qzln5Lw5NfaF6roXZfhDXeAfwNNxs4/p8ov6c0/D4VzyNYn5LXZXlzWAACIsl0/hdl57WtFvB0+ELN/wBQM2+FRLQe84WC02KrtptJcYG5JheK9tM7+PUN5Gg6D2V0sEeqOTlr2ejM4mpJUK4lF+zOXGtXaIlre87kANJ8/umDL4Qmbs4GsZuGidbOIEz73Q/CNl7Rzc0epCI9pavFWfHMqhgWS9vWVKKj8TQ5xVD6jiIAm0aQNwPEyfND5U9TVMLUKeiV2NAG6Y9qe5NARDJHCQp8JhWiCQoXaqYKOoFCyuUkpzkxRmhUhSkpFRY5pXqWSO4cLR8WA6xsF5YF7Dl2FAoUW68NNg5flakfNf2pDGBcsGZjUPCR5/RD9h6IhjrtcPeqogQElPR2YK5+cLO1fxEciVpHBZ/Fsio8ePimcD5aFvMXTH4Id6/JHcjw7nVQG+ZFwBG6F5bgnVHhrRJI8h1Oy9O7P5SKbBa8XO5PNTLk0tLtifr93sy1lWB4QLIuSGtkmAmgBgk2WL7edoQxppsdciDBst+Nga5YDNlA/bjtWTNNnO+4t9/eoXm9eqXG6nx9fidqqoaSYGpTwCV8s5jSSABJNo/ZeqZFkJwOFqPqRxuAcTa0flF7xfbn4KL+n/ZIU4rVgC/8rTcMHM/7vp1Wj7eu4cM4eHu6HGVVel8F5Zank8TxtUue5x1JJVjKGS4nkFUxH4iimTshpPP7LVvguFyiy5qYVY+GmvbBWEwb7K5auLFKEjwt7KIHNUZapSFE5aRZE5MqlSOTKnitEIHFMKlcFEozaOlcuShUWOpCSF7XSEMaBOg+i8VpWuvbYsOgXO87+I143bMvinJhFvJJjG6Hqlq2DTzCWOvBC9qEY3BF9buieKPWOZ6fIo4/mimRYVr6VTjEhz4HRoABBFwQ4OII0N1ub9OQflLcpBHszkopgW6nclaqm0NH7Ibk+JEcDiOJvkXNtB6yYMdd4QPtf2rFBpY094jXlMjXnbQI3j4fb7nycnPka4E7W9p20+63wE+thHQe9fKM1x5qGS6ff1UeY5i6ob+91RK6PCWkKqflizK0PZTAB1Zgc0OkxfYcxcX9ULwOFkglbzsJgJe55FgYBIvMbHlBQc1+sNhIXtaR6Hl9GAsp/Uyv3Wtmwkn0hbbDMgLyz+p+Ml4A8R5WJPjaELw59Z2X5Fez0eeVDc+7yj+VNApAxrJ+qzzlpMCf8tvRGy9F4+yyFDUKfyUdQLCAPsi4U15UoamuaiIor7prk6oFEXLSLI3hNT3BRrRYxwUSkKiJVstHQnQkXSqLH0tV7ZWfDRK8Ww93AeIXtGJpkgaG+91zvO7ka8b5Mnjye55/QJ1Q91qlx1IF9MOdwCHX4Z/Tbw35rmsw4/FWeR+mGieX5SfQpdLhM6TzKXor06TqjuFup1MSGjdxWgL20aYa3QCBzPMzzJvKRvw6be4IGpmeInxJuUEzLMfHWw2iyxp29Louq9n7MizLFu4uIEhw3n7ctVic4xD3PJcZk6oviKxM8/RUMRRBbddDAnC0c/yfW3tdgWVZoQD3tduSjIaAYueewH7qOU2JhnD/AIgJ1MT4TyXrfZHBltFgMAkSQBEEmYjn915N2fyTEViHUwWsB/GTDRHXUr1zK8eKMMqkOgfiaLk+LT9QfRJeTSpqdhsMuU60aKvUDWEnYFeDdrcxNWu47Cw89V612qzhgwz3scCNLESCdiNui8KxNXiMprEtSL1zREStRh4FOmN+GSb76eCywWrDLAHYD6LOX4DR0x6jdCe4qu8rKF2PLvcqJ51STdJUdyREihtQKItUpNlE8LSIiN4vHvmo3hSPUbitFkL1E7VSvUblDSESSlKaFRaLeAP+Yz/m36he4OZIjS68LoG7Y5iPVe6zAXO87uRrxn2YvOG03upioXcIa78Li2dLEj6KpQrYamZpsBdsZL3eRMqPtDUZLOMAiCBPkgv+NDQQ1hi2g3Ux4/aV2MZKU1vSDmMzMvvp4boRiK5Vc1HESe7vG/8AChqYjbf3ojRiU9A6zNiPcSVUxla0c9UTOXvcxzieGBIHzvyVDAZPVrXa0xrJ5c0ePV9C+VVP5cbBsqbAYY1KjWDVxA9StRhOxFR34nR1EfI335IhkXZw4fETUOjXOZMd4jun04vmFLyTKZiJdNIM4vE/CaylTA4rMEegAHVBsfVrcfBPEToG3Npn5A3VnB1BUruqG7Kfe8C7Rg+p8gnZe+9es4/haWDnLoc75cPzSE6ntD1Jvp8dAOu588JY6Ymwm3MkbIOMG1xMNv5j5LXZfXDaNSq5oJc8MAvENA36krNtaQ01TNyYjSBKbh9it7+UR0MubxNaWA8V9XyASQJvw7TodR5E6z5cev8AZC8jrOFQkkxwkne0j0AMFEHm6mT8i4/1P/pK8bqpVUnGonq5FX2MATXJS5Mc5FRRxcVE4qQKOorIRPKYU57lGXKyDHXTE95UbgrNIaSulIVwUL0TUXQ4HkQfRe6DvNHqvCqLC4gDUmAvdMOyGNHJoHyXN8/+Iz4/bMFmLpLbbKrjsKSGxY6jfX6KbEPHEB4IniaX+Qw269UP2c6OokqnTM1SyyfxuJ8BZXsNhGss0BOY5TA3Wqun2ajDjnlIWNQfNanB02hjOEAd0RFhoOSyoK0WS1ppi9wY+4QclUp4Ly45pqmEgElai1whzQ4ciAQkCklK7YP1QEx+RySaPC3ijiaZDZFgRHhsgmKoVWM+AWEmSRwgkOJOoMeK2ybVqhoLiYAEknQDmjxnpcPkHWJfBgcZiXCmKLhwupy2N5Nx53CnyvBCs6nTjuAS6Dt/JgdEVrZ2KsGm2n4OeA4xNoG3PVRjC1Hd0yd+EQxt9Za0AHzTX1NL9ApwOv8Agx2W4ag1zaElzxDjxEw0EEidpiIQbGZcQC5ptc8J+x+y1Lcva1oLyABt9kA7QZi0S1mm3nus47p1xyFrFjmHsBHGtFiClZWaRZw+iHVSoSugkcqoQXLZUcBbfszlFB+FoudRYSWySW3NyLnVY/tTlVTDVTBmm8ktdFuZbGxHz+gseeatx8olYamfYrhMeqX+NdEWSuxrjsPRMaBaZYqFQkKN2IceXorWVV4qs4hIm4ImVfSL0Mp4ZzrNaT5JuKwjmRxCF6DiMNwmwgbDT5LKdp/9QcuFL4/I961ocyeKon23sBfD3lOpUxaUvFZLTNvVMIVrg9V7MZHRp02VGsHE5oPEbm8WBWiYJXiuFzCq38NWo3wDnAekwtVkXamsxp+JNWTYuNx5xdc/L4eSn7J7DxnmVrRFinAkG1rfdFqhnD9AFm3YoNs4jmi2EzWm+jw8QkbHX05eKHcPg6KyzrWwK2rDoVp1URbVDcTWbMgzB5hcMU2PxD6IzhvkzOdJtbClN/qjvZ2pdw5wfSf3WQbjwN/mjfZ7Fg1GkOkGQfQoOXG/VhVmm+EzYynSmApZSBocCgnaDGXbSG8OdAJsCOEW9fLxRorJYrExVe57iBxm0bA8IE+QPmi4Z29mKZey8BwHh4R9VYr5gylf7oBj+0zQIpti2p1WaxeNc8ySm48ere30DyeRMoMZ1n7qhPDogFesTeZTWmTa55K1Tyis892k8/8AiRy5pyZmFoSvI7KJKR5lGMP2XxT7ikR1LW/Uyp2djcUfytHiXiPlJV/Vxr5Rj0p/Bs+xtQf4Oj4Ajlo5wVnNMdhvhkVqlPgIuCQZ6AXJ6Lz3P6eIoNZh3uIpgWDSQ1xMkmfzXPkg+Bohz2h2hIHqQEt/iKm79v74N/WaXro7HBnG74clknh4tY2lV4XoFLsrScLU6m1zYdddEWw3ZHDt/JPUn90R+ZjX7K/xb/o8sa1Esry573iGmARJg2EifPeF6hhuz1FsQwen31Vx9GmwSQBshvzl/FGl4v7YJx4HA03v87a/RYLtE/vxyW3zTF8XkLdV5/mlTiqOPiq8Vc7YfyHqEgdOqnw+ihhPomxXQRzqJmIvhGw0Dwn1QvBM4nR5lGZM/sjQvkBb+DPHFcWpv1SB3iqZCSUDQcviVypsrOG6kbiDuFCidT4eq5pBaSDzBhQseDonhRom2jZ5J2pBHDXMHZ4Fj/yjTqtbSfNwZC8jaUXyjPalAgA8TP0HTy5JHN4ifMDeHymuLPSVSx+UUa13sk8wSD6hMyzNadYSx1/0nXnoiIXP1UP9MfVTa/YGp9mMM3/85/5Fzj8yrNHJsO38NJn/AFBRFwSTzCjyW+2yvpwvgiZhmNMhoB8AE+FIIXFY5+TWkhobungJQAlIVFA3O8qZiKbmuAmLOi4OojdebYrLX4aq3jboQ4cjvZettUWNwLKrCyo0Oaef2TODyXj4fQvmw+/K7Mzldb4h7z6hkSGMdAA/3OkEbWlHP/kGNGotbWUCzPJjQE0zFM3LtS3wdzB2KF4jE8DZAJ2k7n2ER4lk5no1ORL8v/TS4jOZsDAQfGZ3qJnqVmsVmLibOAHLdUvjzufMyjx4qXZivJXUl3HZo42BPqfkhJO6Wq6VGE5MKVwJXe2NCfSdqmmmeS4sIHJbQMM5VS1dtoitAjW/vqstSxb22DoHQH6hX6GcOFnNnpZHi0loBcNvYFOqSpqeqVcgDAgCQBKuUIc1EMKZF0q5QplpjUjhZcuVGSxltUtdLSQbXHUBemYR0tBPILly5/m9oe8T5J04Lly5x0ELCjbquXKGGS0wnH7pFynyQfwpY0XLlRPk4tBEFVMVldJ9nMBtGpFvIrlyJjbT4BZEn2U63ZzC8H+iy0c59ZVL/wCtYW5+C31d4eKRcm4utdieRLZHV7P4YNJ+ELC0lx5cytBRyig1oaKTI5QD47+K5cs5arXZMaWx/wDhmCwa0C9oEeir08Mwkyxt7Huj9ly5LKn+wrSMd21ymjT4XMphpJvEgbnQWWP4QuXLt4XuEJv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data:image/jpeg;base64,/9j/4AAQSkZJRgABAQAAAQABAAD/2wCEAAkGBxQTEhUUExQWFhUXGBoVGBcYGBcYFxgXGhwXFxcYFxcZHCggGhwlHBcXITEhJSkrLi4uHB8zODMsNygtLisBCgoKDg0OGxAQGywkICUsLCwsLCwsLCwsLCwsLCwsLCwsLCwsLCwsLCwsLCwsLCwsLCwsLCwsLCwsLCwsLCwsLP/AABEIAOMA3gMBIgACEQEDEQH/xAAbAAABBQEBAAAAAAAAAAAAAAAFAQIDBAYAB//EADwQAAEDAgQDBgQFAgYCAwAAAAEAAhEDIQQFMUESUXEGImGBkfATobHBMkJS0eEH8RQjM2JykoLSFRZD/8QAGQEAAgMBAAAAAAAAAAAAAAAAAwQAAQIF/8QAJxEAAwACAgIBBAIDAQAAAAAAAAECAxEhMQQSQRMiMlFCYRQzcYH/2gAMAwEAAhEDEQA/AAzMMeKZifPxVXGyJE/yi7KYlUsxo6ndcmbbZ1PRJArCiS65t+w/f5IthsHO/wBPkquVUJLvI/X9gjdFhV5b1wi8eNPsRlEDQwo69XhBJNk7FV2saXOIAH1NgI3Pgs3jcU6qb2YNG/8Ate5+QWIl1yzdaXC7EzTMptSPUj7FDKmIqHV5MdVbNFQVGWT0aS0hXJjfyU34h+vEeWpmDt0Vd56+asvYq7wjoWaGcR8UcyzMC5sPJJbzMyOvy9EEpsLjAEnkjWCwfB4nf+FnJaSCYsDyP+i4ajnam3JWsOHuIAJ1tdSYHBccWgIhWqNpiGkF3rHlqkattnRmYhaQ6j3PxOlx8Z8lVrY8DQX/ALqB9Z3iT0Kr/Bd+krKj5ZPad8s6riHOKjL/ABSuY79J9FZofAZ3qvET4038I30APqt9fBHkldDMNhXVNO6OZGvQb9fqrGMwpayRLo9Y8hfpr9ERoY+k8wx7SeQMH01U9SnN0P61SwVxOVcsyFVx29QtBlIBpMk6yb8iZA/6wqeaYIbQA62mhO46k+qNYWkA0ACzYAjkLD6IubKqhaFcGFxb2XGsGymYIXUqYT4lI7HNETuq5h9+qkZR1nROfTGvn/Khkq4vEhgJNybAeKBVHlxLibn06BS42uXuLttAPBRMAR4Wg8x6oIBqp5hT3RFt+irY9troU1yV68FHKB3nAckSrV2saS4wANUNyc9/y/ZDc3xxqVeFt2sPqeZ6I30/ejN16LjshxuKdUcC6wEua3YDQTzdf6xvNdlSNNNVJ8Am7jB06Dw9VUr20J+X2Can16QJzaW2XWuBHJMqU0MOIcDYmys0MxEw+3jt58lfo1yilkVcULUpSqdWjsLozUp7+/JWctylz3AkQNrd7z5K1lUrbB1hbekUcBl/ANCXEbAmAjOFytztbeUn5FaXLclA96/ujuHywDbZKVldPgM6ULRmKOSO4YuRy0+Q2VrDZIB+SPKPWFrG4e2icacLc46YveczBysD8v8AZRVMKP0o/XPgh1dw9EecQteVgeth4BJCzOd1R8vJH82xMDUzyH397rD5piS5x9/3TE4kB922C8RUJMybaEW9EXZ2rrMYG91zv1Om48QCJPjKDt7zuXP7lV3mTK1UTXaCzbXQdHal7iPiMBuD3SW6eBlF8D2wpg95rm8jZw+V1ilyHWDG1rRtZaXyeq4TtHRfYVW6bmOWxhGaeJaRYj1XiUohl2c1qJHA63I3H8eSWvwU/wAWFnyH8nr3HqqOdYjhaGjU/TdBMg7UtrEMf3X9bHp+ylx+I43zysEq8VTWqQ1hpW+CIpWlONOFzAtDvYXpb+wh+ZuiUQw7zdUc1cl5/IG1wAKlQgODdSOH1smUaQaIHn4pC7vR4/z9VK0Jx8LRWKU6dFbFVIshlZ+qt4t0BD3I2OQGe+dDHlRO3SuT6TJITC4Enyavs3l5DWlxkxYHYcgtvgMFpZD+zmDsLclsMNQgLmXu7Gvqek6Ew9GFZazxTw0JlVwCbx4tISu9nPfwqpicTH91Tx2Yho1sspmmZyT3tLW5X0TU4xa8gVzPMSJE6oBisxkan+PcIbic1GnF8kExeMJ0P8IinQPToKY/FSDJ092Wbxdb34p2IxOyqA8RJOg+ZV7CROhHEgdY9NVEUpKQqgoiUJEsKEOhcAuC5UQUI3lmeuaYqS4fq/MD56+aBpVmpVLTNTTl7R6OX8QEb3S0ws92bzAkfDP5bg+HJaBrpXOyR6Vo6+HJ9SNhaiIlDc3qfJE6TUCzfU3SmNbo3XQKp3J6KZzgAq9ASSpMRom67LxcS2DMXVVUuT8UYJlQNPlsm4ng5+W/u5OIU2Xsmo3qFLTwROqJZbhgHiB7habWhd7bPTsgowwe+S0VEINlI7oHRHGGAlPHW2bzMUoZj69ireMxPCCVhu0OcxK6OORLJXwUO0ePEEA84vusbiMeZ1ldmeZF0yhLqlltszEfstVcUq766gc5NeVnYZSKTKmeIty+ZSUWkDi6gddz80yFCDSkIUkJS1QmyGEqfwpkKE2IEqUhIoWLCWEi4KiFvLa/BUa7aYPQ6rd0j0XnjVucodxUWHkI9LfZK+TPTHfDvTcmipWFuaCZsJc5HWBBsy/EfGy5WP8AI6OtgIP4ZJ5cp5KviMYTZg9bdFPjB3SfeqoNjddGEnyxbI6n7ZZFVwugJlznBsnQe4V3DYymz4lIUwXE8IcbkCw7vI63U+Gy41ge9BaQ4A7zxb6jTxTH5cWv4i0gzfrzB8Ueci6bOfeN/oIMYCTHP+furNKhcabKkDwtLuSJ4bFAkBwgy2COo1S1b3tBuNaZ6BlTRwjpCMHRC8sFh0n6Im42MLXjIFnfIFz7EBrCTy3mOZ8F5HnuYS83mDovQ+2OPhhb4HzPJeQ42tJ5LorhCSXtRWqvkqJOlIsBxE5jSTATQrWEpWLj0HvorIyR5MBt4GnW0lRlkKcNTCPBQwRgLuFPDV3CoQjATXNUzgmOVlkMLoXFKVRaEXBKQkBVFiwth2XcTRI5O+w/dZBa3siTwO6/YIOf8GH8f/YjYlCcbqSdL2RN79AhOZHvFcfH2diewFjfwO97oWEWxzZYeiFMFl0MX4ivkL7w32eH45Gwj1KMCmDZ1xv72QfIHwXdPv8AyixfJvaUDL+WzeFfaVKuW8dge7N51texCsnJniHh44W97fiIHjur9NseSdiKv+WRuR7+SyslcJGMuGEjX5QZY3oidXQoVkP+m2RsFbzSvwsJ5BNeMjnZjzf+oOPhwHhZeb1HSj3anG8dUxtbWdys+4p9gIXAgXK7SpxRLjq4ho6C5PqqipmkxGNkwimgA5WTWZc+mQ57RBEtMtM7bExrupAVnZTI5SvS8KaWqzIwm6WEpSErRYihIUwCjc1QiInBIQlcuUNIQlNTkhWSxQtp2Ton4WmpJ5ch9ljGr03sfhooscf0gAdbpbya1AfB+Wy0/wCVkNzDWLIhiHQ0mUMxT5MrmQjsyCcWO67oUGBR/EMkO6G3kUAfsncL2hTylqkEslqAPvyRylU4njl7KzmX2d7KOZU7iqdB7+qzln5Lw5NfaF6roXZfhDXeAfwNNxs4/p8ov6c0/D4VzyNYn5LXZXlzWAACIsl0/hdl57WtFvB0+ELN/wBQM2+FRLQe84WC02KrtptJcYG5JheK9tM7+PUN5Gg6D2V0sEeqOTlr2ejM4mpJUK4lF+zOXGtXaIlre87kANJ8/umDL4Qmbs4GsZuGidbOIEz73Q/CNl7Rzc0epCI9pavFWfHMqhgWS9vWVKKj8TQ5xVD6jiIAm0aQNwPEyfND5U9TVMLUKeiV2NAG6Y9qe5NARDJHCQp8JhWiCQoXaqYKOoFCyuUkpzkxRmhUhSkpFRY5pXqWSO4cLR8WA6xsF5YF7Dl2FAoUW68NNg5flakfNf2pDGBcsGZjUPCR5/RD9h6IhjrtcPeqogQElPR2YK5+cLO1fxEciVpHBZ/Fsio8ePimcD5aFvMXTH4Id6/JHcjw7nVQG+ZFwBG6F5bgnVHhrRJI8h1Oy9O7P5SKbBa8XO5PNTLk0tLtifr93sy1lWB4QLIuSGtkmAmgBgk2WL7edoQxppsdciDBst+Nga5YDNlA/bjtWTNNnO+4t9/eoXm9eqXG6nx9fidqqoaSYGpTwCV8s5jSSABJNo/ZeqZFkJwOFqPqRxuAcTa0flF7xfbn4KL+n/ZIU4rVgC/8rTcMHM/7vp1Wj7eu4cM4eHu6HGVVel8F5Zank8TxtUue5x1JJVjKGS4nkFUxH4iimTshpPP7LVvguFyiy5qYVY+GmvbBWEwb7K5auLFKEjwt7KIHNUZapSFE5aRZE5MqlSOTKnitEIHFMKlcFEozaOlcuShUWOpCSF7XSEMaBOg+i8VpWuvbYsOgXO87+I143bMvinJhFvJJjG6Hqlq2DTzCWOvBC9qEY3BF9buieKPWOZ6fIo4/mimRYVr6VTjEhz4HRoABBFwQ4OII0N1ub9OQflLcpBHszkopgW6nclaqm0NH7Ibk+JEcDiOJvkXNtB6yYMdd4QPtf2rFBpY094jXlMjXnbQI3j4fb7nycnPka4E7W9p20+63wE+thHQe9fKM1x5qGS6ff1UeY5i6ob+91RK6PCWkKqflizK0PZTAB1Zgc0OkxfYcxcX9ULwOFkglbzsJgJe55FgYBIvMbHlBQc1+sNhIXtaR6Hl9GAsp/Uyv3Wtmwkn0hbbDMgLyz+p+Ml4A8R5WJPjaELw59Z2X5Fez0eeVDc+7yj+VNApAxrJ+qzzlpMCf8tvRGy9F4+yyFDUKfyUdQLCAPsi4U15UoamuaiIor7prk6oFEXLSLI3hNT3BRrRYxwUSkKiJVstHQnQkXSqLH0tV7ZWfDRK8Ww93AeIXtGJpkgaG+91zvO7ka8b5Mnjye55/QJ1Q91qlx1IF9MOdwCHX4Z/Tbw35rmsw4/FWeR+mGieX5SfQpdLhM6TzKXor06TqjuFup1MSGjdxWgL20aYa3QCBzPMzzJvKRvw6be4IGpmeInxJuUEzLMfHWw2iyxp29Louq9n7MizLFu4uIEhw3n7ctVic4xD3PJcZk6oviKxM8/RUMRRBbddDAnC0c/yfW3tdgWVZoQD3tduSjIaAYueewH7qOU2JhnD/AIgJ1MT4TyXrfZHBltFgMAkSQBEEmYjn915N2fyTEViHUwWsB/GTDRHXUr1zK8eKMMqkOgfiaLk+LT9QfRJeTSpqdhsMuU60aKvUDWEnYFeDdrcxNWu47Cw89V612qzhgwz3scCNLESCdiNui8KxNXiMprEtSL1zREStRh4FOmN+GSb76eCywWrDLAHYD6LOX4DR0x6jdCe4qu8rKF2PLvcqJ51STdJUdyREihtQKItUpNlE8LSIiN4vHvmo3hSPUbitFkL1E7VSvUblDSESSlKaFRaLeAP+Yz/m36he4OZIjS68LoG7Y5iPVe6zAXO87uRrxn2YvOG03upioXcIa78Li2dLEj6KpQrYamZpsBdsZL3eRMqPtDUZLOMAiCBPkgv+NDQQ1hi2g3Ux4/aV2MZKU1vSDmMzMvvp4boRiK5Vc1HESe7vG/8AChqYjbf3ojRiU9A6zNiPcSVUxla0c9UTOXvcxzieGBIHzvyVDAZPVrXa0xrJ5c0ePV9C+VVP5cbBsqbAYY1KjWDVxA9StRhOxFR34nR1EfI335IhkXZw4fETUOjXOZMd4jun04vmFLyTKZiJdNIM4vE/CaylTA4rMEegAHVBsfVrcfBPEToG3Npn5A3VnB1BUruqG7Kfe8C7Rg+p8gnZe+9es4/haWDnLoc75cPzSE6ntD1Jvp8dAOu588JY6Ymwm3MkbIOMG1xMNv5j5LXZfXDaNSq5oJc8MAvENA36krNtaQ01TNyYjSBKbh9it7+UR0MubxNaWA8V9XyASQJvw7TodR5E6z5cev8AZC8jrOFQkkxwkne0j0AMFEHm6mT8i4/1P/pK8bqpVUnGonq5FX2MATXJS5Mc5FRRxcVE4qQKOorIRPKYU57lGXKyDHXTE95UbgrNIaSulIVwUL0TUXQ4HkQfRe6DvNHqvCqLC4gDUmAvdMOyGNHJoHyXN8/+Iz4/bMFmLpLbbKrjsKSGxY6jfX6KbEPHEB4IniaX+Qw269UP2c6OokqnTM1SyyfxuJ8BZXsNhGss0BOY5TA3Wqun2ajDjnlIWNQfNanB02hjOEAd0RFhoOSyoK0WS1ppi9wY+4QclUp4Ly45pqmEgElai1whzQ4ciAQkCklK7YP1QEx+RySaPC3ijiaZDZFgRHhsgmKoVWM+AWEmSRwgkOJOoMeK2ybVqhoLiYAEknQDmjxnpcPkHWJfBgcZiXCmKLhwupy2N5Nx53CnyvBCs6nTjuAS6Dt/JgdEVrZ2KsGm2n4OeA4xNoG3PVRjC1Hd0yd+EQxt9Za0AHzTX1NL9ApwOv8Agx2W4ag1zaElzxDjxEw0EEidpiIQbGZcQC5ptc8J+x+y1Lcva1oLyABt9kA7QZi0S1mm3nus47p1xyFrFjmHsBHGtFiClZWaRZw+iHVSoSugkcqoQXLZUcBbfszlFB+FoudRYSWySW3NyLnVY/tTlVTDVTBmm8ktdFuZbGxHz+gseeatx8olYamfYrhMeqX+NdEWSuxrjsPRMaBaZYqFQkKN2IceXorWVV4qs4hIm4ImVfSL0Mp4ZzrNaT5JuKwjmRxCF6DiMNwmwgbDT5LKdp/9QcuFL4/I961ocyeKon23sBfD3lOpUxaUvFZLTNvVMIVrg9V7MZHRp02VGsHE5oPEbm8WBWiYJXiuFzCq38NWo3wDnAekwtVkXamsxp+JNWTYuNx5xdc/L4eSn7J7DxnmVrRFinAkG1rfdFqhnD9AFm3YoNs4jmi2EzWm+jw8QkbHX05eKHcPg6KyzrWwK2rDoVp1URbVDcTWbMgzB5hcMU2PxD6IzhvkzOdJtbClN/qjvZ2pdw5wfSf3WQbjwN/mjfZ7Fg1GkOkGQfQoOXG/VhVmm+EzYynSmApZSBocCgnaDGXbSG8OdAJsCOEW9fLxRorJYrExVe57iBxm0bA8IE+QPmi4Z29mKZey8BwHh4R9VYr5gylf7oBj+0zQIpti2p1WaxeNc8ySm48ere30DyeRMoMZ1n7qhPDogFesTeZTWmTa55K1Tyis892k8/8AiRy5pyZmFoSvI7KJKR5lGMP2XxT7ikR1LW/Uyp2djcUfytHiXiPlJV/Vxr5Rj0p/Bs+xtQf4Oj4Ajlo5wVnNMdhvhkVqlPgIuCQZ6AXJ6Lz3P6eIoNZh3uIpgWDSQ1xMkmfzXPkg+Bohz2h2hIHqQEt/iKm79v74N/WaXro7HBnG74clknh4tY2lV4XoFLsrScLU6m1zYdddEWw3ZHDt/JPUn90R+ZjX7K/xb/o8sa1Esry573iGmARJg2EifPeF6hhuz1FsQwen31Vx9GmwSQBshvzl/FGl4v7YJx4HA03v87a/RYLtE/vxyW3zTF8XkLdV5/mlTiqOPiq8Vc7YfyHqEgdOqnw+ihhPomxXQRzqJmIvhGw0Dwn1QvBM4nR5lGZM/sjQvkBb+DPHFcWpv1SB3iqZCSUDQcviVypsrOG6kbiDuFCidT4eq5pBaSDzBhQseDonhRom2jZ5J2pBHDXMHZ4Fj/yjTqtbSfNwZC8jaUXyjPalAgA8TP0HTy5JHN4ifMDeHymuLPSVSx+UUa13sk8wSD6hMyzNadYSx1/0nXnoiIXP1UP9MfVTa/YGp9mMM3/85/5Fzj8yrNHJsO38NJn/AFBRFwSTzCjyW+2yvpwvgiZhmNMhoB8AE+FIIXFY5+TWkhobungJQAlIVFA3O8qZiKbmuAmLOi4OojdebYrLX4aq3jboQ4cjvZettUWNwLKrCyo0Oaef2TODyXj4fQvmw+/K7Mzldb4h7z6hkSGMdAA/3OkEbWlHP/kGNGotbWUCzPJjQE0zFM3LtS3wdzB2KF4jE8DZAJ2k7n2ER4lk5no1ORL8v/TS4jOZsDAQfGZ3qJnqVmsVmLibOAHLdUvjzufMyjx4qXZivJXUl3HZo42BPqfkhJO6Wq6VGE5MKVwJXe2NCfSdqmmmeS4sIHJbQMM5VS1dtoitAjW/vqstSxb22DoHQH6hX6GcOFnNnpZHi0loBcNvYFOqSpqeqVcgDAgCQBKuUIc1EMKZF0q5QplpjUjhZcuVGSxltUtdLSQbXHUBemYR0tBPILly5/m9oe8T5J04Lly5x0ELCjbquXKGGS0wnH7pFynyQfwpY0XLlRPk4tBEFVMVldJ9nMBtGpFvIrlyJjbT4BZEn2U63ZzC8H+iy0c59ZVL/wCtYW5+C31d4eKRcm4utdieRLZHV7P4YNJ+ELC0lx5cytBRyig1oaKTI5QD47+K5cs5arXZMaWx/wDhmCwa0C9oEeir08Mwkyxt7Huj9ly5LKn+wrSMd21ymjT4XMphpJvEgbnQWWP4QuXLt4XuEJvs/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8" name="Picture 6" descr="http://artinvestment.ru/content/download/news/20081105_munch_vamp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56" y="1218413"/>
            <a:ext cx="2557390" cy="23016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the100.ru/images/painter/id1213/kazimir-malevich-painter-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177908"/>
            <a:ext cx="2170212" cy="236119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data:image/jpeg;base64,/9j/4AAQSkZJRgABAQAAAQABAAD/2wCEAAkGBxQTEhUUExQWFRUXFyAaGRgYGBwcHxoeHRwcIBoaHBwcHCggGh4lHBscIjEhJykrLi4uHB8zODMsNygtLisBCgoKDg0OGxAQGywkICYsLCwsLCwsLCwsLC0sLCwsLCwsLCwsLCwsLCwsLCwsLCwsLCwsLCwsLCwsLCwsLCwsLP/AABEIAOIA3wMBIgACEQEDEQH/xAAbAAADAAMBAQAAAAAAAAAAAAAEBQYCAwcAAf/EAEYQAAECBAQDBQQHBQYGAwEAAAECEQADBCEFEjFBBlFhEyJxgZEyobHBBxQjQlLR8GJygrLhFSQzc6LxNEODkpPCU7PSY//EABoBAAMBAQEBAAAAAAAAAAAAAAIDBAEABQb/xAAtEQACAgEEAQMDAwQDAAAAAAABAgARAwQSITFBEyJRMmGBcZGxIzOh8AVCQ//aAAwDAQACEQMRAD8ALxPh1C9mP6v+ukReP4BOSLd5IuOdtn3+MWWG4qoAJXfodofy+zmJa3n8OohO5k7jaU8jicJpQUzpbgv2ief4gDHRsE/xUl9z8DBuOcLp9tIu721B5pIuC/WE0nE5dPMHbKHdIcC6vMJf3sfGGA2OIN80RHXGQtK/i/8AWJYRR8S10qdJkTJSgtBzX0/C4INwRyMTMqcFKyA+Y/V487JiZ8hCz3tPmTFgBYzclcOcGqUyU9spKlE2QmwTqxKjcvawy8vJxxJRpRTICEhKc6SWDfdUHLb31POENOuWZeRTlnYO3V38zDMWJFfa3cl1WpzZMRZBS+fmFYlxROmEgES07NqOpJLE+UJ5+PTCljOUetgfPKBCiuIzqYg312gYiPWTS+TPH3MfM+zqyctTmbMYHeYvToxtDsVEwy0ElTr0SlSmIzMkBLl+fX3QHguFmfMCbhIutQbupGuu50Hj0MUFfJSgyimyJa0jXRKVAi+unzjsyKgodwxzGuHprMo7WYJaRYJypzN5Bhbm56QJic+M8Q4oQpSkS0zFEHUoKR/qb4QBOwuqmDMmUS+veQPioe6FcHmZRHEnaMviEgbZlHyyL/rAPFMxlNyhxhuCVKcQkqmSikAqckpIH2amdiYY4ZwoKmcZ00PJB7qf/kPX9n4+GueIQ7k3wlwwqoImTQUydtXX4NcJff05jp0mjZOVgzM3Qg2+UIU8RrSpaRKld1akgMq2UsLBQEFyuKpzP2ckAb5VfNcZOmvBMKWnNThV5SykP95CkhaTrrs/jDr+wZvJ/wBeMLaPG1Z/rHcyKYqyj8SUpSoEkuGa3V+kUkvFSoOFDTlCMmAOeY/HnZBQgHDuCTZVRnUBlykO41JFtTyioWCITGuU1l9dB8xEfxVxvNppiJYIW6XLs4clnAbbw0jkxbBQnZcpytuaX9TNADmI3ijFJfdGcXUlwCC4zJzP0Z4iariCtqLpSpn8G9SHjKiwRc0/bzFH9kH4kv7oMLFmXdNiUtTZVpV+6oeEOaNYf73qY4lPpQiqmoGiZhZ/wv3fGxEVNISkDLqY3bBnXJGX16mM5ltA/wCusReBiYReYseCy3xilpgvTMT4sX9zxxWp0lqmsplKlypyhLnTEJKSbAlQFn0dy2Um9mjCpppsnXvJ/EPny84hfpGLmQf/AOQ/kQ8UeCcQTJSUpJ7RDCxNwG+6fkbeGsEuM87f2glh5jSpx5YkTdMwScp67e+OamW2oiz4tCMn1p1JlMBkA72Z2PdcJ31eJyYlKwwe+7XjVxluhCDBe5T8JYLLn0WUqIImKI6OwJ1u+XdtPOJ7FAiknFKpgK06pTc3GhI01Gt4Nw3Fvq0ictKgFZAEJcah2Oz+0D5GIqWm/eLkm5O5OpPnACxN+rmdqxytRMoO2SXQUoUC3Mp21fZo5lNqFK9o+Q0ENsVx5Ao6SlSq5QFLYG2uRJPU3boNISPFWmwoTvPc1szBNg6mQjJMYpgrDJiBNQZnsJU6rO7XbzIA84tJoXES3wqi+r04B9tYzKfronyB9SYWVDqCv2reDuxEDYvxUJij2aDfdVvcH+MJMcxWamaUIUwAuAElyz6lL7tHnuTyW8wwI2o6hwHAPMdRr74OkYrPlN2ZLfhYKflZngabha5KJc1yuXMHfUT7Ezd+itQebi1nbYJSKWuWoFpZUlKiGChmUBZ0l3cCzMPGPPX1FbaOvvL8pw5EDH6vtFWH45NqauXInJTlWpQJAINkKU2rXygEcn2MM+JOJZ0g5ZfZpA3KSbD+IARnhGMTCicxGRKAQWvnJT0ZrK25R94koETZZTTgTZgAzFJzKDtq3s32FukVGhxIR8yWoMKnTKoJqyZYm5pmVDXYKWcwdwDc5QeWkPK6ikT0GVJnyyfwHuEs2yms5HSFlfVnOozpkwLSGSpKRYFADOkBmOZyQo7ApN4c4RhclaKaZJAC1S15zmKzmeWWL2zC9mGsA2XaNwhqttRk0mgqJZTTTMyEgugtrewce1lJLcvIQSniKrp15VlKrgspIYjSxDWLfq8GY7XKXMGTNLVLCknK4Dk36HTmYS1NQtYAmKzJB5JfyLOCYdjfyRBYUaljhHFSahQlKllCy5BBcWD8gQbHbaE9MlK5iyQM+Y5idXFtd7CNtZh1PJkS6mV2mdMxBAzWUNXuHDi3MadSMiaE1c29lLUHGmpIP65wbBe1mCNjSsOfWMqWWc2m0ZT5/KMZJJNr9AIXNkTjxy10198vvQmKLD5oUBtbbTSNePcIVFRUmZK7NiEtmWRcAA2ynlDKn4WrJeksK/dWm3/cQ8ZOj7B1lPu5xT0o9YkKVM5HtyZo/hJ83DiH9HWhPtHKf2nEYZ05R9KP+Mhha49AmA8CrDkTo6bH5HzG/OC/pPU81Hgr5Qp4PpVTKhKR7DEzP3R5i7sB4+MEG28zgLj3jOq/uctGmdeYg6tqPeB6wJSo7gJ1IHla/wCuhjDjWq7WYiWkOQbDxsBBCkZUJTrlSA/gNY1GNH7wMvFAQD+yRNeaVEZiRlA0yEp1Ors+0C4rQy5SM2ZROiQWv7uUG4JW5pSgWGRajc6Bbqc+eb0hDidYZy3D5RZI/W5iX3nKeeJf/TXTg17jAiXhxh9TmDH2h7xzjIcLVAldtMlqly3A7wZV9DlN20DncjWPsilSjQX5nWPQ04a7HUhMIePmWMgIzAiwi4F1M8PkvNQOr+l/lC+tm5piiDqs+Yf+kM6WZkJV+EEwgWrvJ9fWItRwYa8zs/Ds1SqNYSkTFZDlQosFEiySdgTvCThLGUlpZCkqK0BlAi4WCQeRDMxg7geqGUAHUfCCuMqKX3JmUBRe4s5sbtr49Yle+hNXb20V0OHTKeVO7ZJlglIBVpbPu/MiNBWVdmuSsoOSykaEhnFu6WLuC+kBY1xJMxBCaSXLJypC52Ye3kUgd1j7OYkmw+71gvBUCYoykqSlctCbH2QC4b0B0heUneGj8SgqbMBqMSl5ihffdiVi4GoLNq9z4NGCKNSCJtGpJOhL7F3BBuLjcQxw3g6VJlAhZW7kORtZmCemsfKvCciikJUlWhdLDwKh+j5wIzVS7bHzCOAN791H4m+jQuXSKmVaQszJ7OhIJQMlyDqRmSbeJ3jVJwFNQCqnUFjdiHHiCQR5xspMSXLQmRNlBUpJsUJYjW/I6nRvOM/7HQv7Wkm5VDRaCyhpYtfyPnDQCJMWNz6jB6hNPMkrkqUHBSwez3DAv18zG/hrh6nJHbLmCaguUEBIIBLbPoz6ehjdQ8TzJREmtHIJnJFuX2mwL/eFtXAZ4SzOIlT6hSkpUEIZIU/fsS6mdmcmz6MekHv4mgX1L5VFTJTZKT4ufjCfEMekJsm7WswT0aN1RisqXTmeuY8sNmUxJCiQGKUhwSSLNu+l45rLpxPzTCVJC5ilJDiySTlTyDC1jtHDmcQRwZV0fGIM+WgJSylpSdX7ygPnFLxJxMmjSgqDlbsPBn+I9YisGweTKBnZAtUsFYzHdPeDcrjVrQjm4qqtnBdQASkMlKXCQPXnu8dOqNsQ+kOat2LA7D4aeX+8BSqmrqD3ZcxXVXdHqqzxU4LSJCRllIFnskD3s5iokUZsT8vlHTuJzPjzDJy5soZLkq10Zxd+Q3bS3MQ1wTDkyKYkAFStVNctt4O4brFDxog5pZ+7lNuoLv6EQmxItRKI1AP814lbIWy7JYMQXDv8mQVCozKhSjcJJPxENayf3CeQJ9ICwKR9mpdnUr3D+r+6McVqEoQUmxU4FntZ38j5xYOp5zcvFWGSFrCpcv7+XMegdvK8dB4awCVTKTMKe0mC5KxYfuhu70OsIuFq2R2iJaQrMXZ07hJLk+UVlXUABh5xwEN2qVU+SiolEHvIWCD56+BHuMcdraVUqYuWv2kEg2Idtw+xFx0IiuwbiISZjKcoUwIGx2UPC/l1aNn0h4Um1SgjYLY7Fsi7W3Yl/wAPWGYH2NR6MwciRDtGySsHQ25xpVJzgpDObDx298aqJBQShViDcPFL5uQBO2xtUsJSy33T8In0SgSDf9eUN8TmfYkcyB74UrJSHHrCM31TsfUpMCxZclQypzdP6tD7i+snzqNNQJZkmTMBKs4LoX3VBv3+z1Gw5RK4BVkM/rHRcFQiokTadZZMxCkltQFAjMH3GvpCmoixM3U1GSHCaOymqnqKvtKfJlAFlKVLU91C3dPujRiuATzPE1KAcwcBw4KTqXsPaGh56RY8HBEhZTOUkTJUgmZ+FGQoCnOgOttolsT4qnVFUZspRTKHdlyyLZfxKTupRvzAAG0TqGI90oYqGtZS4ZiUmVMKJ8wIWGWEZSdSdwCGBbdz4ah8VY7MSgVEsAHMBKUQ+tzZQYlk+VuUMsG4bpalRnjtZc1V1ozAh7aOk921mZonPpDQUT5VLLBKUy84GqiVkguGa2QN4mNTGFAAmNkLtZi6j4mqZ0+WhQRM7RYSQJYSS5F+6NtXbQHxF5gmHJQubLLBTJJKTe2a/Ma6ddLxGYHmpQvN9mZihLzBN0lIKikKDlLg7ctdYzpFVE6a1ICkgsZpcJTzBO5/ZvreMbMAft8w/SsXcp+K6XLJWSjPskgFk6d5VizB+hIbuvELRVRlFmdBNw19Dp8W6R0zE8NmzpCZa5oSosCpKSkKP3u6CSxDlnaw0hPJ4IlD/FnTFfuSwkepKn9IpwvifGQ3mJ9yNYk7iWVdPMKSrIU5lZd8hzBx0UN9Lwpwad3Eg8/nD3FpcmlWuWnOuTNSUzQSApjYlDABJA56sdLGKfBsCpZaAqSgKQoApUolXmCrQ+kTYcfpiruNzZvVN1J+RPCpU1Op7NWgJ+6rkIjuH0usC947WaYKlrRoFJKfUNHJOE8CqpmVSZZSlgc6wUjTZ7q8obFCdhwXAezQAognp+rw6RTJETuO4+ullyTkSUrAGZ9FM7ZbbOXfb1xTjoKQqZNSkeIHu1jKmQLjT2ZX8XwTBc7A5fZdl3spDFyHY67QoxvEBOkyZidAVJUNWV3bH9aGGWE4kVSLDNMlJbL+Jh3fVm8R1iVSBmIPxLmDHTgjoEyAq6RCFKlyXUhKilL3Ju3m5+MJ+NKAyhKds3ef/TbyiowhXZVKRODH2S4ZlKFiRtq78i8J+OJ0uZNCAp8hOYi4fkDo43/TWE8SBF5irgyQy1zeScoFtyMx6MAA/wC1FJMUpWrQtoKuWlICWAb9fowamsTsQYhy6jKDSieph0WBgC5s/rNlHRDOHUW6Bvz/AE8NZtcoSzJGUy2KTmAPdL2c7fCFUqrBUljvD3AJSc5WSCEAG7ak218D7oQc2UiiTKThwY7IAmpHD1PLShKzlnLZgw7r6ZnuN7va+sKKjAaWXNabN7OZ98EL8LMGIIa/jFhPpjOlqzkhRII3AP3VJY2GgILHXnCXE6H6zKC1sidJVlWpj3hdhqLu1+r7xXhJBozzMtMLiytw2iyEmc6UgqbKsaDwF+kSuE4ZMqSrIlIBcpSpSU90FtVFjqB6w/q2EyVTvmM3kBYP7SnOliWH4T4Gsp8CpZKBMIc7GZcA7d0MnXaKXyKDRMnVD2JAnhypk94oCksCMqgpwdCGN/J4ouD8RAWlz0N2hylUwS1JU5my/ayoQVKYOZbFJd9UsxI0IvExja6efLUQJS1mwWlKklL7kK1Zh95raGBQsTxzMyKPMqMUFNKnz507IaebTnMAXdRXLBSyS7lgQeZPKE2DYJLW06Sc8pSjl1dN/ZLs7G2ghRTyJIkmQZSsqiCplsokEMXy9NNIO4fm/UboUVJUnvIUe6TsrofCxfSwbSmQm4R2VXcsJ+JSqRLG8xrJTr0c6AfHkYkp2KqqJk6dNSE2QhKkpPdUhRUhIc3dyD0cxhUVKVzFq7E94G2YqYm+Z2c9AeZhzXgzpS/sEyhLWnMAq5I1ICUAMywXfQRmXjiagg+JAKnCWuROV3hNIlhB/wCXlDkrA5m17DnD7CuI6JKkyivsVmwTMQpAB0y5iMjvayjvAPbPPnKlh1KUmWjd8qE5la6Dn4c4wrUJmyjSy2MpJedN2JF2TzYhyrSzc4mZEZgTGgsEqWcxYUco2ufKFeM1olhjqdOnWI/hPGUSKldOJvbSkyz2am5N9nm+8AzBTM3QCBMXxBVTMUhBt/zFtbaw5lvQQ4sFWzFbCzBV7iLHa7tVkA90WJ5xYcLFBpkBGdIBOYBSgM27MdDr5wrVh6OzyN3Rox97xWUOTIkSwEoAYJG3Txd3O5jMOdMi0O43Npmw1c1zsYTSlPaLORbtmLkKDGx1IIfV2Yc41UuNzagn6vKUsO2awSPFRsfJ4PlcNSJ0wTZwVMI9lKlHIluSQwLm5d38GiokygkAAMBoBZvLaGxE539IdVMApaVQDt2ilpJ1GZAA0tqSfCNmCYWAASCTzN/fBP0gyHqaa1whV+feFvK58zDnCpISlPh+UaDQnSDpVtmD2ID+I/oTB1FihpyZgSVMk91iXs6R3X+814InYckoKsjsoB7/AIV/kIXJpSlQKSLFwFBxuNbEa84jddzh5fizBcRxn7yHxfHVrUoFRBJdRVZSiefLwhcJ76GO58LzAsAli6Qbjp/WJb6SJEhFQCZSMykJAGUBy5JOnI3Ph0ismQ9TmwnHnH0T1c4Zop5bkFA18NdrQ7wfh+nWftEEg/tKHzjuJ24iTdBVqExBKj7Q3jp+C1aRT51K7vauW1ASAD6awlxXhiilKSuX3kOAUiYolChzL6HW+h8Qx8jA5K5CpUtSk5zmSonMEqtqN0lmI+d4mz7eJTiLVzLNRSsCYjv5g+VP333Dc9x52hTidPN0JLakXLlmfqWDeEc7nYzMpVCROlWQSDlORSTrnQtOrgvfVxcRUo4mqUSe0IVPQbZZqckxLs3eSO8BzILvqIYoAomI5PAiXhkmZWT5yrhA7NO7d5nHKyT/AN5itqM8woCFJBSMyEKS4WXWFAKLMSCzX8oiaGTUUdKqaJCsilJBmLSdwWXlscu2bRyBcmD+CsVmzlTJc/vJcLSQGKVG2ZDBrWtu8BsJyHJGE+zZKSZXISEFRyKCggEg27zBCmGqS5CiNAoHd0eJzpQVMQESVZT7SC+bMVEPqHa3rsIY1lQkz/twDLHdVt0Exx94c+UAz6ugSgE9mspUUqAF5qQFAKY6EM4UbdbweN1uxF5EZeDMJcozJg7IZr7aFoNlYYtaiCkAhzlOpbVuZgrgnhJYTMmziuX2heVLLgy7khZD2Jt3dh1NsMWk1smaZkxBmI1C5YcJA0sA4AH4h5w1nyHqpgCTOkw6WUdoWKF2K05gZKhYZgTcF7voehsEMMSsgTU94ELUVLKQl27oD5UNo6Q5yjUwsq+IVqXM7NIQJgyrSL5joTpZR0t743y8WXLzIWHfuqexyjVI5aNHNhd4SOq9wqdRzkS+2kqLrWUolFRKiklgM5OYHLcvpd4Dr58xQ7FQEvswM0pteSjqFg8wW8DFDhtVnPbpylThCUEAJlO7kt7RYudCbaCEnEGJSkhJBM2pCwtS2IABbMjkQoDK2xY7CEbCp6jtwbzEEiQUzyU93NLIzE6OU6deQ3Yw+o6cJAAsP1rzhJU4iglpKsyvay6+A5789oPw6TVzEr/u02WgSlKSSlQSojRIKhlS7ljpaAzYjmHt4+xjcGZcBNiz8xrU1iEAh0v0/wB4P4brUzErAIJBduQIt8DHNqmlnBYC7FSgNXZyACfX3RecM8OmmKlKmFazYsGSzvoXL9XjcOnGPm4vPqfUFVL3DCMvxhqgwnw6YAnd39dNIOmyyuyrDkPmflFMjkrxpVSzOkkLBISsHlqnfQxjSYugs6hvFQcMRsA8YfUQNo2xOuQmM8Y08ynEujvOzhkLQoOGOYk2Bt1ie/tmezLpieZSVJt6KItu7xWpwWkzpUJCEqD5chKdQxskgG3MWjVipp6dBmTJZA0AzqdR5Bz72tCGsm1qVJsr3XFWEcaJkA55JFmAChtoHIBA02MSGILn11QqatQzK0YEBIGiRyA9d4xnzVTpmY76B7AchFfwxhgd2h6g9mIar4gFZwsZWQrmE505u6GOpGpcbPpBVJTISAGzAWvd+pGj76Q64ptNlp5Sh/MuFKI8vU5G3lb4nuaTT4/SDEcwibd3c2gifSmkndmSTKVeWo67WLBgoehFw1wBZmhin4ikibJTme6EqB3BYMQefx8IPSruVgZLrTtYGKsewFNZLBBAnIByE6KH4F9Hu+xJ1vE7gWLKSTLmdxaCxBsQRtA2JcUz5CQhCUgt7Zcl+g0Hm8aqnE0VMszcqRNUAJjC+bTXkwDdLbRQMBI2t+JA2SjYnQJ+OSPqyvrAK5S0qDBJUFjRQBFnezvYjVxEl9HiJalVCETFnIQqWlYAJluQ/tG4s4Fri94PoZfaYTS/siYn0mrHyiPp61VHVS56XISe8B95BstOoe2j7sYeibVqLLWTKLiWmUZmcXFwQdL2zAGzs/hYiJ3B6cTJ+SYS7k7AGxbbmw8+cdAxuQlQSpBzIWkKQoHUEOPdEiqnCKiWttCx/iBT8SIaABzBDE8GdoSvoY2JmdDGqkUFJSoaEA+sblMNYTNgOJ4dImhSlyUKXlIC1ISVC1mV7QvyidxBEif/AIoQoj7wICha3uLsYLrcSnGb2aVMCsp9lNg9h7PheE2IT+3mFSUJQAb943s/4epjGyBezDVC3UKw3DkykrQlZUFFw4YizEcvO0R2P4JP7d0yZq0lIuhClgXOpQCB5x0UYXMQlLpzMkA5S+g5WPoDDTDxlBSXSXdiCNdNReCGRieZlDxOR0mIz6dPZpUZYSXytlIL6swu+rgxRU3Gy1S1y5qblCkpmI2Ld0lJ1vr8Ip+IczpIBKQpyRoLf7wo4kokVNIUeycwIUmxcBTEtqLm0N3A+IMipU8T8va+2lfdItoQQ/O/ui9QA5jjNVSzpM3Kc2ZJcakG9j4Wjps7HJTuZiPJQ+RjG93IE6VEilTlKgVBStWWoaWFszCwhBivbj2Z08f9RX5/q0O8JrUzJKVJIULhxH2opwReB6nSLUqpIvOn/wDlX+fuhPXSKsEqFTUasGnTP/1yi5m5BYi8fcPopU6aiWtykk2dgWSTdtfUbeEaZsm5WMVCR/ywdiU3+PP5Q1pqGXWySqqYqQostJykAAP0YX1tEzMxBavaSn0Ib39Yb4BXrmD6sUfZKCkqUl3AWlV+Q1AvDM+AKtqKnJks8xXKwhCFNLWJ0tR7i0kKdtR3dwdfLnFpgFKzAhvl+USWKU0ugv8Aa5VqYOAXIBuHygsNbjUc4dLq0z5Uici6spTmG2UhmOx7x9IX4qdXMx4rP95V0Ske5/nC2WXjUpZK1kqUo5tSST7KeZvGynOseNn5cz6PTCsC/pN0UtSsmmkE6mUh/wDtETBiqqx/dqf/ACUfypijRdmef/yHict4mlu5aJ+gnlCnGm45jlFLxMksfGJWUe8PGPRM8ude4ZAOFyN3VN986Z6eESfENNc2hfwtxAaZZlLP2K1Of2FaZ/BgAfAHa9RitNn9kO/K/wANY1eeIB4NzLgTETOpV0yiTMkd5D//ABna50Sq3QFMaq2WFFnAOvh+jEpXyp1LMCu/KJBAcKSVDcCw5R6jrgbpLKG2/lzH6MEosEA8wqG4E9TtPDFW0lKHciGyblzHI8Gx5SFBix5bHw5GLgcQJmyilIZRsegOu9rWiRnKfX3H+nZ9vU04hPM6aSkWUWSNH5E+OsAYgkIqKhI0CkgeHYSnPIbmGeC1EsTCFKHaBJUE75XAKm8SB59LJsXm5qioLMMyWP8A0JT+nyiQglN58kSpK37B4BldT4s5AY384ZIq2d7NrGqVIQj2R5/rSEPEOPoSoSdcwZRBZgbWIuDybk8Ws20WZGF3GgI8oqhExKiCDdlDkdWI84T4xRZEkpHd1bl/SJrhebOk1YkXWCHB2VLf2y1gUnXrb7we3xKrCRlF1HzZ+f5QSm+RBogzn2PUHaIzAd9PvHKIwmOp1EgC40OvIRIYhhqEzFd3rvvFeB/+sB+OY8+j6penKTomYR6hKv8A2iiq6rKOdoScDyklRSwbKVMLB3SHLa2DXiuqKWWB7CfQQvKKYzgbkhPqCS5jfgc1X1qS1hmU/h2a/m0e4gkgDuAJ/dHzjnlZV1CS4mrDGxCiG21HSAPUKGSC5MT8rE6rMvsJk9KSolpS5gHIEhBZ8oAfoIqMa4kEuZLUmVLmJYgpUDszMRpqdiOkOcI47VULRIMgIQtaUEhZLXG2XwHnDM7seKgqBOeTkVk4gTBUzLuAsTFNs4zfGKnhvBsRlAj6srslDOApaEsQCxDqcO7G34TtFxieHpTMCxmzWGo0cWPTWGlVX5ZctOqmsOTWcxFkzbP2jlx7upxWvx6emYpJQJSgrvJIcg8i/lfeKnhepTVSVXIny/aTZlJJLKSPcRt0cQ24h4el1Se9aYPZWNQdweYPLpaOdyDPoKkKZloURf2VDRQ8CPPSBwvizXxz5jXObFQ3GpV1c5aeXvgOs45qUoTLMuUUoGUFlAsOub5RQzAiqkpnyfZVqk6pUNUnqPgx3iVxbD3B5xWuJF5USZs7vw5uYKqhVJJcJO43B+YgE8Pb9pofw/1haUqlLCk2I/XpFFhdeJotZQ1Ty5kdIam08GLNxcrAZiyWKAH1JPyTDbDaaZICAVJJSXSUvbdi4uxgqTY+MbK+aEoKi7J1sT0f5xNvbHmCt0ZUMaPhLDsR7P4glrTlmSsyTqlWUgm2xHSIidgiZ9VMRTDsWylAJJDlIOuqe8/NuUU/DuKkDKhCZoUXT3ha1xv6Rr4fnBVdPmqSE5Vkq6BAII9EiCraxEQbIuCYJhipc37UpKpJVn3BKMwtbZQF+kOsIS0vMW7xKvBN8vuMC4eoqE0knMvunmyjmUrxZJ9YD4zxDs6fsx7U3u/wj2i3gw8+kS5mOSk/2pTjGwlvj+YlpOJVitXUISFAgywkuO5ZrjckZr8zFTLxDtTNWxlkgKsXbusCDbZAs2xvdhDYLTuXEVslOVM7/LF//JGZiOEELFfLSj4onz5ktctE0oJFim1x11Y+O8RlLUmbL7wabKLKB1/Q19YuMVZ728Ygp1XmnqmoDZhl09oCzqG5P5RTjxNkJURbMEpp0nhyUZNOmbM/xFpdIIulJa3O7BRHRI1EfQXubk3J5wDh0yaqSjtfaCW8APZBe7s3V9YMkIzWD/rpGqgQUIDNuNmenMXvb+kTeKXAPIEfl8/WK9GHKa7AephJiUgZViw1PobwxW2kGAwsVB+CZrVAHNJDc7P8AYt6tVrRzWUsylBaLKBsW09fOA8R4qqk6Tf9KT8oblWzYi1+JaYvKdJdrRzzFUsblr6QnreJaqZ7U5RHRh8BC365M1zqJ8YVCup1ahwCXPLKkynAJ7wBG2nd6wanh5MpzLkyUKAspIDjqO7YwFgnFlJLW6pwAKSPYXzTqybaQ3m8Y0RBack/wr+aY89VYrZu/wAy1mAahVTLD6KYFhS1Zhycnn6wdOwwALmeDAeQL/lGFLUpUhKkqcHKQRvcQzqB9krw+YiXEzZFbd3zCalYVJurnploK1FkgX/p8IjK9YqHKkhlPZ9Lnfn1gni2vUqYZTZUo16qId/AA284acMYdIXIzTEkqzEe0eh28Yq0GD0l3N2YvVZt7bR4klglaugnOxmU62ExO4uwUP2gDrodCzhqzGKRCkiZLIUhYdKhuDprceGo0hfxlIkJKJcpLKLqUcxNgGAYlg5Lvr3Osa+FagyU5Jp/u8wlif8Akq0zf5ajZX4SM2mYx6S8C5EwuKK6hCh1ifqKZUtWZJII3joWL4bkUQ0TldS6xrDyJiN4M1YTiomBjZQ22PUflDYjtJak6ukpPmGBtEfPpik5ha7gw6wfFXIBssf6hu35QrKPUWvPiPxPsa/B7g/BmG1EyoIkHKqWMyi9g3duLg32Y6GKLAw1NNmkuqZMIChoSpSiTpoUg6fijbh1Bk7SYmWVIUTMWr8IZzZtAHPO5jZQUx7Klpwb5cytCz6WcXShJPnCd9gmHspgIdgEl0kNcnl4fr0iF4nqe2ql5boR3Etpb2ix/af0EWXEOI/VKZZS+eYTLl9AzZr/AIUj1I8YgcGk36RwUL7pm4txKfBqQJDt0H657Q27J0rt7QYeivzgejlt4bCD5J76Rzc/y/nHn7t2SX7aSA8a4oFrMlBsC6z7wn4E9fONvBnDipxE1Q+zSbP94jccwPj4GE+G0vbziVvlKipag5sS5Ac6nZz8I7HhhliWkSmyAAADYDbx8Y+gdhiTYvZ7nlcsbgcnDQPa9P1eGkqSkBgG8I+qjJokhQabEviiO8pJ3B94MU85LxNYjcr5j5COM4SYnJtExjIsYrJkssS1oncXl2NhFjC1ivMkVR8liPqxHxJiWHKCrppYPcVm8j8TGmVTOQAA5tGYEMMFkvNHQFR8h+ZEVHAqYyx8TVYswEreGkqTIkubpJBvayz8hFLU1Nm90JMIT9kQSfaU3q/xMHKlki6i/QJ5DmDzj5xsoQsT8z0TjLVOf8UTD9ZmH93+REOOFqppUzkJj/6EvFBT4LIUtapqBMJYurXRmswa3LeFPE0qXKBRKAQFpSGG91Zzr+EM/hHp4G9RFrzInXYxuTVYpU6aFAXUS3QWA91z5xS0WHKWRKQHGUBzyGpJ28eu7wtwKiK1uB0HieV+VvOLiSlNOjL99QdZHPkOg/M7tFWdwhoeIpFLQXEJUtEpMtswSGBe7DT3RK4hLTdvjDKvrSSYncQqC0eacrs1Ay4YUUWRFlWkX/pCafMDuNRuH90GVlSNt93+UDYZhsypmiVKS6lXcuyRupRGgD+8DUiK1uuZK1XQlDgWKT5sqZKlfg+0JDjKQQb/AHVF7c4tsFprqnEAOMqA2wAANxulIv484xosLlU8kUssasZizqSGOY8jaw0A9YE4uxTsqcpQWXM7iG1DjvKFwbJe+xKYUWDGhCCkDmRHGOJ9vU5Ul5csZE8iQe+oXa5s+4CYO4ephe3SJ5QCcrs2/SLPDMoAT+jAahqShG6dLaMEJj5Tn7ZJ6EepT8xGUxTdIGw+YfrCf8tVvEob4e+IMKljPQyELjsxng1AJcoDcsVHq3wGnrDqjmql6Hy+TbwuFShAeYtCE81qCRfQOogP0g5CgQCC7gMRex38xHrOSTzPLAj+kxFK2BsqGAMSA6Q5o8QIsv1jA0ErDphYG8SVdNspTE+HIn5PFJXzxkLH2vdziXxJbJbn8B/WDHLVB6EFKHlEBnZonMQlhiOlv1tD8JLe7l79IVIrZMxSkhIUlBKXCrK2KttWt0A5mKi1CKq5z2oF4wRrHQBw7TG6pRLl7zFD4EfHlBdLhVIGAp5auqiSfUl4RUIyVaHXDMp1LP7OXzN//WEwh3gThJOz/wBPi8X6kf0qikfa1yrwGWVSczFPeUGOtiRt4PB603Pl8BEbXV05CkiXMWlKrkJLB+6NDoYacM1cxZmGYtS7IYqP7+noI+X1eEKhM9bBkLEQvFars1ByA6fmYQVRM+fc9xICXfnct1v7o28XZlT5SU7pNvPXyjfhCQlQSL8ydSef66RRpHK41C9kftByKCzM3Q/yfiPKen7GWFWzE36BjbTwHh5uoxGsJ3igxJL0yi1wxHjt8Yh6ir+8LuLQee7qZp9tEmerZ7DW8T+IVNmMbKys3hHPnFRhmLHXJi82W+pso6SZPmplyw6lFhyHMnkALkx1HCcNl0MnKnvTVNmURqefRI2T4nmTr+jzC0SJUxS2ExSHUsgdxOuW+wsTcAt0jRRVwqVMhyCouojUA6+esZkYtwvUFVCct3G+FSSUqWXdWnhz8/yiC4kqDNqL+ygZU381HxJt/CI6ZPmCWkAW2H68o5nUIdTwI9pjALX8xTiMpw/KHeFT+0kJUD3k908wU6HzDGFlXLsfCNfDdTlmKlHSYPRSfzD38IJ13JMVtr/rGlZihQhanckJyj9o5s3ox9IeYPJXkTULYE93KBrmv7sunWJwYcmYs5ioFJBGhBG4I56esVFPioLSHADOlO5IIueVn9YLH6Y4HZmZPUbk9CIZGPy6pPYVSEJWzJnAMCf2xsbe0PMDWKngmQU0wSV58q1DewsQL3a7+ZG0I6XhtEnvTlplqUxTmIdQUAoZSbAMR1fWCMPxSdJqUSQlBkrWEkJBBBUWSolSiSzjowNhDWsxK0JahDQZM+7f7vzMCdqGtz6x9lTiTc7el4VGGfFOdTaJjFqs5ix6P6v+ukNMXxJgUIN9CR93mPGEWUEsQ8IyZqNKZRjw2NzCfP7SX+ybEeyN7H3RNz8FndopUgpYnNlcjXZmbXS8VaKdH4YKkgJKWAF29xPxEZizZN4sw8uLGcZocyFXi1RKGWahSdnILeotp1gqTi6V75eh/P3x0mlkg2KXfUc/GA8S+jqlqBmRmkLO6Gy9e4bX6NHo3PMM52YrsOocstIZiUgkdTq9+ZMQkqrUV5SABv5RXHipQfuI9FfF4o1GoVgAIpcZhGIUzlINtfl+ngnBCJfaFRYMm/mq3M3Uw5wHQY19YnITkSCygcr30LseiTDKpwtVspuHOU2BuBrsRmPwtrHl6hA6kS3TttIivFcSAVmV7SrITyS/Trqdz0DD7hM11XOv9YC44kZF0xH7YPX/AA/10tG3Cld4QzBi2LF6nNvbjqXU9GanUOgPoQY5hxATLmKTs7jqD/Vx5R1IpJp1tsgn0v8AKILjKizSe0T7SDfqkn3sfnC3YDKAfMYgPpkiQlROc6+MO8JwppspKkvMP2ig7ZEAPfqfdbnGfDmGBI+szh9mgOkH7ytj4A6czD3hiWVJn1KrqW6RpoLn3sPKDfJQNeP5m48dkX5/ibsZrVECnR7U4MvpKfvb2KiMvhmimwPDUy0AgOogAfrxidwyiH1lRWsFcy6P3EgW6Ee+56Cjxqs7KV3PaPdTp5m/IP5tC0FIKh5jbm+IHPm9pOLXCBlHU7n1iTnybRT4EkM2+4/OFCZT2hWUlQCZRp1DBvxE9XJ7sTFWSiY6bEFx46iL1dG4/KJPGqQJmkcwD7v6Q3T5ATURqcdciN0qVNyzJRCQpLE2LFuV3IV8OsewTCJkqcZqlhQYud9Qzg/J4X0XEWRkzJY7oZ0ADmxy2TodQzsId0OLy5r5FX3SQQWcXHO5EOUMGAA4iSVZbJ5+JlxJjdNUok0+dToQhKlZWDpSkKQ6mu4N2bxh7w9T5SFlsoRlBUQS23wDmz9Yga3h6f2ynQUpUoqStVklCiSlQP3nBFhe92iulZiEpzZsiQH6AM5bciOytREzGLBlT9bQSwUFEbAu3i2mhhVjGIlIF8gNn38On60idWFU6+0QNB3hoFDcH8+g8I3cV4iDTS5stykqblZi4NixBtAZEJ4+YxGA5PiHIQ4tePk2SUsTa/yhHhmNhVgsg8lZfiBeC5lYtVgsHplH+8JXRtccdYpFGNpa+gjclXsvsofGFMgTCLqHpB0nMVJBLAqQDYWGZLm+hZ7wa6XIGBsQW1OMrQBlhh8oG8P6aXCZITJLKWjLsX9xG0EyeIKYO80NzyrI9yYrkM5Xj+DypRzy0kKUu9yRcKNnNr8oV0coLmoSpLgkuLj7p5F9R8ecVmMygpOjkMoWcHUN01ub6QjktLUhbD2hq/3rcupd4TgbctmU6pNj0PiOMGw2VKny1ISQScp7xLhQI3J57cofVs4KXZmTYHm7PfxA9H3iZpqjPNCUk67G/dDsLW0Y+cET8ZkSrKmoDFmcO4OjC4Yhm2hjdxPiB/SFZNMf21/BED4WvvJ/KNHGuOU8+TKTKWVrRMJV3FCxGrqABuBod/OEVNj/AGZDIzNzLfIwYMUwna5R/u03/KX/ACK9In1SwpJBYghj4G3ziOlfSDUL+yySky19xTBRVlV3VMSpgWJu0XPEdIlHdQlvN9N77xNmwHIwN1KsWUKpEguJJ6lFElFwhkslu8dBbbw6xd0ODrlSZcvIvuobTU/eNravHNsfSxcbxT8C/SAqWUU9SFLSSEoWA6kuwAUNVDrqOuxvhBXbMTMVbdGOFYT9v9YU+YIyJChpfVPItmH8RgbEkLnzAqVOGUd1IYKQptSCOu/KDePuIOykqb25roQNwljmV5D3kRE8BYoZdQZfeKJqSClP4kgqSQNH7refQQtUbbweo18qM53L3DMXwpNOg1ScwmiYHyrLKJVdiQ7PDOWbg3duekKMTXONEsz86T2o+zIAZJIy6pzONjuPWBZ2PqStKEoDskkqJPtJBZg2jtrtHZcbOBULBkTGTfAlaDYOfOE1XhhqJyQgpdmJJ0AOpGp1O0WmB0kufTKzJ75SQ4dxaxF7F/hHNuH5M2UvPmd/a5k/xRmDTFGsmDm1AZdoEZcbcF/VpEufLWV3yzLMEv7Khqwfu33KYneGi01XWWr4p+bR1ReLCZTmVNlpUiaggjOxykEFmSe8Dy3EQVJgJkHP2mYsAwSwY3e6n1Dac7xavciMvsYUDRSHGspDvzCQCH8Y45VgomLCSwfY+kdEVPmzZKJapgSlIyhgnQaC6b2a7xjTcJ0uXtZk51nYqQGYtcEFwQAbNrrAmEBcV4UtRkoCtcrgkkk7vfdm9I9/ZoUiYm7WVlexIHjq2nXwh5NNPLc55f8A3g26OSfSA14rTh2WHPIKPwTAoGPBEY4HiSquGZ6gVSUmaAMxCQSoB2uBqzh4HpsSWiyrtqNxHTPo7r0KqZqUl80oq3DMpA3G7j0hjxjwRIqUqmpHZz9cydF6DvjfxF/HSCFjuLYDxOXLxaatQyEhKRpzvckbxRYXjIIHaJCVMzgW8xtC+owNUlIcOpAyqKeYsQHHeS/+0Cy08xpv8xBczJ1AygwOoNwRcePpHpdKL28PSIfDccmSLZ8yB91QceV7a7GKnD8aRNAYsTcJsSfDn7tDaNnTTV+yfMeVrRNYmWTa32iP/sEej0R6b6JZrf7g/SZcNKP1iXfdX8q4jsZ/4id/mr/nMej0PHf4kzdTADuK/W4gVQj0egoBm+nHeR+8PiI7hxeO95R6PR3maJy/Hxp5/CB+DEg1kpwD7Rv0SWj0ejH6M0dxh9JZ/vUsbdgkt4rmP6sPQQJwAkfXE9JayOncI+BMfY9AL/b/ABC/9PzKHj0/YTf35fwiIn/8QP4f5Ux6PR2H6Juf652Hgn/CHiIlp1kpIse2Zxyc28I+R6Cecn1CXHCtJLVSSSpCFEmY5KQSftFbkQfXUMrIr7NGh+6OR6R6PRo6gt3B+ySJKWSB3BoOgiYxFAJLgafOPkehqTJE4okBawNAtQHqYVnaPR6HmBK/6Lv+OP8AlK+KY61UjuKj0eiZ+4QkGv8AxJv7x/mib4glgLLADTQR6PR04wGrSMumx+UZ4X7X8Tf6AfjHo9HNOHU//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2" descr="data:image/jpeg;base64,/9j/4AAQSkZJRgABAQAAAQABAAD/2wCEAAkGBxQTEhUUExQWFRUXFyAaGRgYGBwcHxoeHRwcIBoaHBwcHCggGh4lHBscIjEhJykrLi4uHB8zODMsNygtLisBCgoKDg0OGxAQGywkICYsLCwsLCwsLCwsLC0sLCwsLCwsLCwsLCwsLCwsLCwsLCwsLCwsLCwsLCwsLCwsLCwsLP/AABEIAOIA3wMBIgACEQEDEQH/xAAbAAADAAMBAQAAAAAAAAAAAAAEBQYCAwcAAf/EAEYQAAECBAQDBQQHBQYGAwEAAAECEQADBCEFEjFBBlFhEyJxgZEyobHBBxQjQlLR8GJygrLhFSQzc6LxNEODkpPCU7PSY//EABoBAAMBAQEBAAAAAAAAAAAAAAIDBAEABQb/xAAtEQACAgEEAQMDAwQDAAAAAAABAgARAwQSITFBEyJRMmGBcZGxIzOh8AVCQ//aAAwDAQACEQMRAD8ALxPh1C9mP6v+ukReP4BOSLd5IuOdtn3+MWWG4qoAJXfodofy+zmJa3n8OohO5k7jaU8jicJpQUzpbgv2ief4gDHRsE/xUl9z8DBuOcLp9tIu721B5pIuC/WE0nE5dPMHbKHdIcC6vMJf3sfGGA2OIN80RHXGQtK/i/8AWJYRR8S10qdJkTJSgtBzX0/C4INwRyMTMqcFKyA+Y/V487JiZ8hCz3tPmTFgBYzclcOcGqUyU9spKlE2QmwTqxKjcvawy8vJxxJRpRTICEhKc6SWDfdUHLb31POENOuWZeRTlnYO3V38zDMWJFfa3cl1WpzZMRZBS+fmFYlxROmEgES07NqOpJLE+UJ5+PTCljOUetgfPKBCiuIzqYg312gYiPWTS+TPH3MfM+zqyctTmbMYHeYvToxtDsVEwy0ElTr0SlSmIzMkBLl+fX3QHguFmfMCbhIutQbupGuu50Hj0MUFfJSgyimyJa0jXRKVAi+unzjsyKgodwxzGuHprMo7WYJaRYJypzN5Bhbm56QJic+M8Q4oQpSkS0zFEHUoKR/qb4QBOwuqmDMmUS+veQPioe6FcHmZRHEnaMviEgbZlHyyL/rAPFMxlNyhxhuCVKcQkqmSikAqckpIH2amdiYY4ZwoKmcZ00PJB7qf/kPX9n4+GueIQ7k3wlwwqoImTQUydtXX4NcJff05jp0mjZOVgzM3Qg2+UIU8RrSpaRKld1akgMq2UsLBQEFyuKpzP2ckAb5VfNcZOmvBMKWnNThV5SykP95CkhaTrrs/jDr+wZvJ/wBeMLaPG1Z/rHcyKYqyj8SUpSoEkuGa3V+kUkvFSoOFDTlCMmAOeY/HnZBQgHDuCTZVRnUBlykO41JFtTyioWCITGuU1l9dB8xEfxVxvNppiJYIW6XLs4clnAbbw0jkxbBQnZcpytuaX9TNADmI3ijFJfdGcXUlwCC4zJzP0Z4iariCtqLpSpn8G9SHjKiwRc0/bzFH9kH4kv7oMLFmXdNiUtTZVpV+6oeEOaNYf73qY4lPpQiqmoGiZhZ/wv3fGxEVNISkDLqY3bBnXJGX16mM5ltA/wCusReBiYReYseCy3xilpgvTMT4sX9zxxWp0lqmsplKlypyhLnTEJKSbAlQFn0dy2Um9mjCpppsnXvJ/EPny84hfpGLmQf/AOQ/kQ8UeCcQTJSUpJ7RDCxNwG+6fkbeGsEuM87f2glh5jSpx5YkTdMwScp67e+OamW2oiz4tCMn1p1JlMBkA72Z2PdcJ31eJyYlKwwe+7XjVxluhCDBe5T8JYLLn0WUqIImKI6OwJ1u+XdtPOJ7FAiknFKpgK06pTc3GhI01Gt4Nw3Fvq0ictKgFZAEJcah2Oz+0D5GIqWm/eLkm5O5OpPnACxN+rmdqxytRMoO2SXQUoUC3Mp21fZo5lNqFK9o+Q0ENsVx5Ao6SlSq5QFLYG2uRJPU3boNISPFWmwoTvPc1szBNg6mQjJMYpgrDJiBNQZnsJU6rO7XbzIA84tJoXES3wqi+r04B9tYzKfronyB9SYWVDqCv2reDuxEDYvxUJij2aDfdVvcH+MJMcxWamaUIUwAuAElyz6lL7tHnuTyW8wwI2o6hwHAPMdRr74OkYrPlN2ZLfhYKflZngabha5KJc1yuXMHfUT7Ezd+itQebi1nbYJSKWuWoFpZUlKiGChmUBZ0l3cCzMPGPPX1FbaOvvL8pw5EDH6vtFWH45NqauXInJTlWpQJAINkKU2rXygEcn2MM+JOJZ0g5ZfZpA3KSbD+IARnhGMTCicxGRKAQWvnJT0ZrK25R94koETZZTTgTZgAzFJzKDtq3s32FukVGhxIR8yWoMKnTKoJqyZYm5pmVDXYKWcwdwDc5QeWkPK6ikT0GVJnyyfwHuEs2yms5HSFlfVnOozpkwLSGSpKRYFADOkBmOZyQo7ApN4c4RhclaKaZJAC1S15zmKzmeWWL2zC9mGsA2XaNwhqttRk0mgqJZTTTMyEgugtrewce1lJLcvIQSniKrp15VlKrgspIYjSxDWLfq8GY7XKXMGTNLVLCknK4Dk36HTmYS1NQtYAmKzJB5JfyLOCYdjfyRBYUaljhHFSahQlKllCy5BBcWD8gQbHbaE9MlK5iyQM+Y5idXFtd7CNtZh1PJkS6mV2mdMxBAzWUNXuHDi3MadSMiaE1c29lLUHGmpIP65wbBe1mCNjSsOfWMqWWc2m0ZT5/KMZJJNr9AIXNkTjxy10198vvQmKLD5oUBtbbTSNePcIVFRUmZK7NiEtmWRcAA2ynlDKn4WrJeksK/dWm3/cQ8ZOj7B1lPu5xT0o9YkKVM5HtyZo/hJ83DiH9HWhPtHKf2nEYZ05R9KP+Mhha49AmA8CrDkTo6bH5HzG/OC/pPU81Hgr5Qp4PpVTKhKR7DEzP3R5i7sB4+MEG28zgLj3jOq/uctGmdeYg6tqPeB6wJSo7gJ1IHla/wCuhjDjWq7WYiWkOQbDxsBBCkZUJTrlSA/gNY1GNH7wMvFAQD+yRNeaVEZiRlA0yEp1Ors+0C4rQy5SM2ZROiQWv7uUG4JW5pSgWGRajc6Bbqc+eb0hDidYZy3D5RZI/W5iX3nKeeJf/TXTg17jAiXhxh9TmDH2h7xzjIcLVAldtMlqly3A7wZV9DlN20DncjWPsilSjQX5nWPQ04a7HUhMIePmWMgIzAiwi4F1M8PkvNQOr+l/lC+tm5piiDqs+Yf+kM6WZkJV+EEwgWrvJ9fWItRwYa8zs/Ds1SqNYSkTFZDlQosFEiySdgTvCThLGUlpZCkqK0BlAi4WCQeRDMxg7geqGUAHUfCCuMqKX3JmUBRe4s5sbtr49Yle+hNXb20V0OHTKeVO7ZJlglIBVpbPu/MiNBWVdmuSsoOSykaEhnFu6WLuC+kBY1xJMxBCaSXLJypC52Ye3kUgd1j7OYkmw+71gvBUCYoykqSlctCbH2QC4b0B0heUneGj8SgqbMBqMSl5ihffdiVi4GoLNq9z4NGCKNSCJtGpJOhL7F3BBuLjcQxw3g6VJlAhZW7kORtZmCemsfKvCciikJUlWhdLDwKh+j5wIzVS7bHzCOAN791H4m+jQuXSKmVaQszJ7OhIJQMlyDqRmSbeJ3jVJwFNQCqnUFjdiHHiCQR5xspMSXLQmRNlBUpJsUJYjW/I6nRvOM/7HQv7Wkm5VDRaCyhpYtfyPnDQCJMWNz6jB6hNPMkrkqUHBSwez3DAv18zG/hrh6nJHbLmCaguUEBIIBLbPoz6ehjdQ8TzJREmtHIJnJFuX2mwL/eFtXAZ4SzOIlT6hSkpUEIZIU/fsS6mdmcmz6MekHv4mgX1L5VFTJTZKT4ufjCfEMekJsm7WswT0aN1RisqXTmeuY8sNmUxJCiQGKUhwSSLNu+l45rLpxPzTCVJC5ilJDiySTlTyDC1jtHDmcQRwZV0fGIM+WgJSylpSdX7ygPnFLxJxMmjSgqDlbsPBn+I9YisGweTKBnZAtUsFYzHdPeDcrjVrQjm4qqtnBdQASkMlKXCQPXnu8dOqNsQ+kOat2LA7D4aeX+8BSqmrqD3ZcxXVXdHqqzxU4LSJCRllIFnskD3s5iokUZsT8vlHTuJzPjzDJy5soZLkq10Zxd+Q3bS3MQ1wTDkyKYkAFStVNctt4O4brFDxog5pZ+7lNuoLv6EQmxItRKI1AP814lbIWy7JYMQXDv8mQVCozKhSjcJJPxENayf3CeQJ9ICwKR9mpdnUr3D+r+6McVqEoQUmxU4FntZ38j5xYOp5zcvFWGSFrCpcv7+XMegdvK8dB4awCVTKTMKe0mC5KxYfuhu70OsIuFq2R2iJaQrMXZ07hJLk+UVlXUABh5xwEN2qVU+SiolEHvIWCD56+BHuMcdraVUqYuWv2kEg2Idtw+xFx0IiuwbiISZjKcoUwIGx2UPC/l1aNn0h4Um1SgjYLY7Fsi7W3Yl/wAPWGYH2NR6MwciRDtGySsHQ25xpVJzgpDObDx298aqJBQShViDcPFL5uQBO2xtUsJSy33T8In0SgSDf9eUN8TmfYkcyB74UrJSHHrCM31TsfUpMCxZclQypzdP6tD7i+snzqNNQJZkmTMBKs4LoX3VBv3+z1Gw5RK4BVkM/rHRcFQiokTadZZMxCkltQFAjMH3GvpCmoixM3U1GSHCaOymqnqKvtKfJlAFlKVLU91C3dPujRiuATzPE1KAcwcBw4KTqXsPaGh56RY8HBEhZTOUkTJUgmZ+FGQoCnOgOttolsT4qnVFUZspRTKHdlyyLZfxKTupRvzAAG0TqGI90oYqGtZS4ZiUmVMKJ8wIWGWEZSdSdwCGBbdz4ah8VY7MSgVEsAHMBKUQ+tzZQYlk+VuUMsG4bpalRnjtZc1V1ozAh7aOk921mZonPpDQUT5VLLBKUy84GqiVkguGa2QN4mNTGFAAmNkLtZi6j4mqZ0+WhQRM7RYSQJYSS5F+6NtXbQHxF5gmHJQubLLBTJJKTe2a/Ma6ddLxGYHmpQvN9mZihLzBN0lIKikKDlLg7ctdYzpFVE6a1ICkgsZpcJTzBO5/ZvreMbMAft8w/SsXcp+K6XLJWSjPskgFk6d5VizB+hIbuvELRVRlFmdBNw19Dp8W6R0zE8NmzpCZa5oSosCpKSkKP3u6CSxDlnaw0hPJ4IlD/FnTFfuSwkepKn9IpwvifGQ3mJ9yNYk7iWVdPMKSrIU5lZd8hzBx0UN9Lwpwad3Eg8/nD3FpcmlWuWnOuTNSUzQSApjYlDABJA56sdLGKfBsCpZaAqSgKQoApUolXmCrQ+kTYcfpiruNzZvVN1J+RPCpU1Op7NWgJ+6rkIjuH0usC947WaYKlrRoFJKfUNHJOE8CqpmVSZZSlgc6wUjTZ7q8obFCdhwXAezQAognp+rw6RTJETuO4+ullyTkSUrAGZ9FM7ZbbOXfb1xTjoKQqZNSkeIHu1jKmQLjT2ZX8XwTBc7A5fZdl3spDFyHY67QoxvEBOkyZidAVJUNWV3bH9aGGWE4kVSLDNMlJbL+Jh3fVm8R1iVSBmIPxLmDHTgjoEyAq6RCFKlyXUhKilL3Ju3m5+MJ+NKAyhKds3ef/TbyiowhXZVKRODH2S4ZlKFiRtq78i8J+OJ0uZNCAp8hOYi4fkDo43/TWE8SBF5irgyQy1zeScoFtyMx6MAA/wC1FJMUpWrQtoKuWlICWAb9fowamsTsQYhy6jKDSieph0WBgC5s/rNlHRDOHUW6Bvz/AE8NZtcoSzJGUy2KTmAPdL2c7fCFUqrBUljvD3AJSc5WSCEAG7ak218D7oQc2UiiTKThwY7IAmpHD1PLShKzlnLZgw7r6ZnuN7va+sKKjAaWXNabN7OZ98EL8LMGIIa/jFhPpjOlqzkhRII3AP3VJY2GgILHXnCXE6H6zKC1sidJVlWpj3hdhqLu1+r7xXhJBozzMtMLiytw2iyEmc6UgqbKsaDwF+kSuE4ZMqSrIlIBcpSpSU90FtVFjqB6w/q2EyVTvmM3kBYP7SnOliWH4T4Gsp8CpZKBMIc7GZcA7d0MnXaKXyKDRMnVD2JAnhypk94oCksCMqgpwdCGN/J4ouD8RAWlz0N2hylUwS1JU5my/ayoQVKYOZbFJd9UsxI0IvExja6efLUQJS1mwWlKklL7kK1Zh95raGBQsTxzMyKPMqMUFNKnz507IaebTnMAXdRXLBSyS7lgQeZPKE2DYJLW06Sc8pSjl1dN/ZLs7G2ghRTyJIkmQZSsqiCplsokEMXy9NNIO4fm/UboUVJUnvIUe6TsrofCxfSwbSmQm4R2VXcsJ+JSqRLG8xrJTr0c6AfHkYkp2KqqJk6dNSE2QhKkpPdUhRUhIc3dyD0cxhUVKVzFq7E94G2YqYm+Z2c9AeZhzXgzpS/sEyhLWnMAq5I1ICUAMywXfQRmXjiagg+JAKnCWuROV3hNIlhB/wCXlDkrA5m17DnD7CuI6JKkyivsVmwTMQpAB0y5iMjvayjvAPbPPnKlh1KUmWjd8qE5la6Dn4c4wrUJmyjSy2MpJedN2JF2TzYhyrSzc4mZEZgTGgsEqWcxYUco2ufKFeM1olhjqdOnWI/hPGUSKldOJvbSkyz2am5N9nm+8AzBTM3QCBMXxBVTMUhBt/zFtbaw5lvQQ4sFWzFbCzBV7iLHa7tVkA90WJ5xYcLFBpkBGdIBOYBSgM27MdDr5wrVh6OzyN3Rox97xWUOTIkSwEoAYJG3Txd3O5jMOdMi0O43Npmw1c1zsYTSlPaLORbtmLkKDGx1IIfV2Yc41UuNzagn6vKUsO2awSPFRsfJ4PlcNSJ0wTZwVMI9lKlHIluSQwLm5d38GiokygkAAMBoBZvLaGxE539IdVMApaVQDt2ilpJ1GZAA0tqSfCNmCYWAASCTzN/fBP0gyHqaa1whV+feFvK58zDnCpISlPh+UaDQnSDpVtmD2ID+I/oTB1FihpyZgSVMk91iXs6R3X+814InYckoKsjsoB7/AIV/kIXJpSlQKSLFwFBxuNbEa84jddzh5fizBcRxn7yHxfHVrUoFRBJdRVZSiefLwhcJ76GO58LzAsAli6Qbjp/WJb6SJEhFQCZSMykJAGUBy5JOnI3Ph0ismQ9TmwnHnH0T1c4Zop5bkFA18NdrQ7wfh+nWftEEg/tKHzjuJ24iTdBVqExBKj7Q3jp+C1aRT51K7vauW1ASAD6awlxXhiilKSuX3kOAUiYolChzL6HW+h8Qx8jA5K5CpUtSk5zmSonMEqtqN0lmI+d4mz7eJTiLVzLNRSsCYjv5g+VP333Dc9x52hTidPN0JLakXLlmfqWDeEc7nYzMpVCROlWQSDlORSTrnQtOrgvfVxcRUo4mqUSe0IVPQbZZqckxLs3eSO8BzILvqIYoAomI5PAiXhkmZWT5yrhA7NO7d5nHKyT/AN5itqM8woCFJBSMyEKS4WXWFAKLMSCzX8oiaGTUUdKqaJCsilJBmLSdwWXlscu2bRyBcmD+CsVmzlTJc/vJcLSQGKVG2ZDBrWtu8BsJyHJGE+zZKSZXISEFRyKCggEg27zBCmGqS5CiNAoHd0eJzpQVMQESVZT7SC+bMVEPqHa3rsIY1lQkz/twDLHdVt0Exx94c+UAz6ugSgE9mspUUqAF5qQFAKY6EM4UbdbweN1uxF5EZeDMJcozJg7IZr7aFoNlYYtaiCkAhzlOpbVuZgrgnhJYTMmziuX2heVLLgy7khZD2Jt3dh1NsMWk1smaZkxBmI1C5YcJA0sA4AH4h5w1nyHqpgCTOkw6WUdoWKF2K05gZKhYZgTcF7voehsEMMSsgTU94ELUVLKQl27oD5UNo6Q5yjUwsq+IVqXM7NIQJgyrSL5joTpZR0t743y8WXLzIWHfuqexyjVI5aNHNhd4SOq9wqdRzkS+2kqLrWUolFRKiklgM5OYHLcvpd4Dr58xQ7FQEvswM0pteSjqFg8wW8DFDhtVnPbpylThCUEAJlO7kt7RYudCbaCEnEGJSkhJBM2pCwtS2IABbMjkQoDK2xY7CEbCp6jtwbzEEiQUzyU93NLIzE6OU6deQ3Yw+o6cJAAsP1rzhJU4iglpKsyvay6+A5789oPw6TVzEr/u02WgSlKSSlQSojRIKhlS7ljpaAzYjmHt4+xjcGZcBNiz8xrU1iEAh0v0/wB4P4brUzErAIJBduQIt8DHNqmlnBYC7FSgNXZyACfX3RecM8OmmKlKmFazYsGSzvoXL9XjcOnGPm4vPqfUFVL3DCMvxhqgwnw6YAnd39dNIOmyyuyrDkPmflFMjkrxpVSzOkkLBISsHlqnfQxjSYugs6hvFQcMRsA8YfUQNo2xOuQmM8Y08ynEujvOzhkLQoOGOYk2Bt1ie/tmezLpieZSVJt6KItu7xWpwWkzpUJCEqD5chKdQxskgG3MWjVipp6dBmTJZA0AzqdR5Bz72tCGsm1qVJsr3XFWEcaJkA55JFmAChtoHIBA02MSGILn11QqatQzK0YEBIGiRyA9d4xnzVTpmY76B7AchFfwxhgd2h6g9mIar4gFZwsZWQrmE505u6GOpGpcbPpBVJTISAGzAWvd+pGj76Q64ptNlp5Sh/MuFKI8vU5G3lb4nuaTT4/SDEcwibd3c2gifSmkndmSTKVeWo67WLBgoehFw1wBZmhin4ikibJTme6EqB3BYMQefx8IPSruVgZLrTtYGKsewFNZLBBAnIByE6KH4F9Hu+xJ1vE7gWLKSTLmdxaCxBsQRtA2JcUz5CQhCUgt7Zcl+g0Hm8aqnE0VMszcqRNUAJjC+bTXkwDdLbRQMBI2t+JA2SjYnQJ+OSPqyvrAK5S0qDBJUFjRQBFnezvYjVxEl9HiJalVCETFnIQqWlYAJluQ/tG4s4Fri94PoZfaYTS/siYn0mrHyiPp61VHVS56XISe8B95BstOoe2j7sYeibVqLLWTKLiWmUZmcXFwQdL2zAGzs/hYiJ3B6cTJ+SYS7k7AGxbbmw8+cdAxuQlQSpBzIWkKQoHUEOPdEiqnCKiWttCx/iBT8SIaABzBDE8GdoSvoY2JmdDGqkUFJSoaEA+sblMNYTNgOJ4dImhSlyUKXlIC1ISVC1mV7QvyidxBEif/AIoQoj7wICha3uLsYLrcSnGb2aVMCsp9lNg9h7PheE2IT+3mFSUJQAb943s/4epjGyBezDVC3UKw3DkykrQlZUFFw4YizEcvO0R2P4JP7d0yZq0lIuhClgXOpQCB5x0UYXMQlLpzMkA5S+g5WPoDDTDxlBSXSXdiCNdNReCGRieZlDxOR0mIz6dPZpUZYSXytlIL6swu+rgxRU3Gy1S1y5qblCkpmI2Ld0lJ1vr8Ip+IczpIBKQpyRoLf7wo4kokVNIUeycwIUmxcBTEtqLm0N3A+IMipU8T8va+2lfdItoQQ/O/ui9QA5jjNVSzpM3Kc2ZJcakG9j4Wjps7HJTuZiPJQ+RjG93IE6VEilTlKgVBStWWoaWFszCwhBivbj2Z08f9RX5/q0O8JrUzJKVJIULhxH2opwReB6nSLUqpIvOn/wDlX+fuhPXSKsEqFTUasGnTP/1yi5m5BYi8fcPopU6aiWtykk2dgWSTdtfUbeEaZsm5WMVCR/ywdiU3+PP5Q1pqGXWySqqYqQostJykAAP0YX1tEzMxBavaSn0Ib39Yb4BXrmD6sUfZKCkqUl3AWlV+Q1AvDM+AKtqKnJks8xXKwhCFNLWJ0tR7i0kKdtR3dwdfLnFpgFKzAhvl+USWKU0ugv8Aa5VqYOAXIBuHygsNbjUc4dLq0z5Uici6spTmG2UhmOx7x9IX4qdXMx4rP95V0Ske5/nC2WXjUpZK1kqUo5tSST7KeZvGynOseNn5cz6PTCsC/pN0UtSsmmkE6mUh/wDtETBiqqx/dqf/ACUfypijRdmef/yHict4mlu5aJ+gnlCnGm45jlFLxMksfGJWUe8PGPRM8ude4ZAOFyN3VN986Z6eESfENNc2hfwtxAaZZlLP2K1Of2FaZ/BgAfAHa9RitNn9kO/K/wANY1eeIB4NzLgTETOpV0yiTMkd5D//ABna50Sq3QFMaq2WFFnAOvh+jEpXyp1LMCu/KJBAcKSVDcCw5R6jrgbpLKG2/lzH6MEosEA8wqG4E9TtPDFW0lKHciGyblzHI8Gx5SFBix5bHw5GLgcQJmyilIZRsegOu9rWiRnKfX3H+nZ9vU04hPM6aSkWUWSNH5E+OsAYgkIqKhI0CkgeHYSnPIbmGeC1EsTCFKHaBJUE75XAKm8SB59LJsXm5qioLMMyWP8A0JT+nyiQglN58kSpK37B4BldT4s5AY384ZIq2d7NrGqVIQj2R5/rSEPEOPoSoSdcwZRBZgbWIuDybk8Ws20WZGF3GgI8oqhExKiCDdlDkdWI84T4xRZEkpHd1bl/SJrhebOk1YkXWCHB2VLf2y1gUnXrb7we3xKrCRlF1HzZ+f5QSm+RBogzn2PUHaIzAd9PvHKIwmOp1EgC40OvIRIYhhqEzFd3rvvFeB/+sB+OY8+j6penKTomYR6hKv8A2iiq6rKOdoScDyklRSwbKVMLB3SHLa2DXiuqKWWB7CfQQvKKYzgbkhPqCS5jfgc1X1qS1hmU/h2a/m0e4gkgDuAJ/dHzjnlZV1CS4mrDGxCiG21HSAPUKGSC5MT8rE6rMvsJk9KSolpS5gHIEhBZ8oAfoIqMa4kEuZLUmVLmJYgpUDszMRpqdiOkOcI47VULRIMgIQtaUEhZLXG2XwHnDM7seKgqBOeTkVk4gTBUzLuAsTFNs4zfGKnhvBsRlAj6srslDOApaEsQCxDqcO7G34TtFxieHpTMCxmzWGo0cWPTWGlVX5ZctOqmsOTWcxFkzbP2jlx7upxWvx6emYpJQJSgrvJIcg8i/lfeKnhepTVSVXIny/aTZlJJLKSPcRt0cQ24h4el1Se9aYPZWNQdweYPLpaOdyDPoKkKZloURf2VDRQ8CPPSBwvizXxz5jXObFQ3GpV1c5aeXvgOs45qUoTLMuUUoGUFlAsOub5RQzAiqkpnyfZVqk6pUNUnqPgx3iVxbD3B5xWuJF5USZs7vw5uYKqhVJJcJO43B+YgE8Pb9pofw/1haUqlLCk2I/XpFFhdeJotZQ1Ty5kdIam08GLNxcrAZiyWKAH1JPyTDbDaaZICAVJJSXSUvbdi4uxgqTY+MbK+aEoKi7J1sT0f5xNvbHmCt0ZUMaPhLDsR7P4glrTlmSsyTqlWUgm2xHSIidgiZ9VMRTDsWylAJJDlIOuqe8/NuUU/DuKkDKhCZoUXT3ha1xv6Rr4fnBVdPmqSE5Vkq6BAII9EiCraxEQbIuCYJhipc37UpKpJVn3BKMwtbZQF+kOsIS0vMW7xKvBN8vuMC4eoqE0knMvunmyjmUrxZJ9YD4zxDs6fsx7U3u/wj2i3gw8+kS5mOSk/2pTjGwlvj+YlpOJVitXUISFAgywkuO5ZrjckZr8zFTLxDtTNWxlkgKsXbusCDbZAs2xvdhDYLTuXEVslOVM7/LF//JGZiOEELFfLSj4onz5ktctE0oJFim1x11Y+O8RlLUmbL7wabKLKB1/Q19YuMVZ728Ygp1XmnqmoDZhl09oCzqG5P5RTjxNkJURbMEpp0nhyUZNOmbM/xFpdIIulJa3O7BRHRI1EfQXubk3J5wDh0yaqSjtfaCW8APZBe7s3V9YMkIzWD/rpGqgQUIDNuNmenMXvb+kTeKXAPIEfl8/WK9GHKa7AephJiUgZViw1PobwxW2kGAwsVB+CZrVAHNJDc7P8AYt6tVrRzWUsylBaLKBsW09fOA8R4qqk6Tf9KT8oblWzYi1+JaYvKdJdrRzzFUsblr6QnreJaqZ7U5RHRh8BC365M1zqJ8YVCup1ahwCXPLKkynAJ7wBG2nd6wanh5MpzLkyUKAspIDjqO7YwFgnFlJLW6pwAKSPYXzTqybaQ3m8Y0RBack/wr+aY89VYrZu/wAy1mAahVTLD6KYFhS1Zhycnn6wdOwwALmeDAeQL/lGFLUpUhKkqcHKQRvcQzqB9krw+YiXEzZFbd3zCalYVJurnploK1FkgX/p8IjK9YqHKkhlPZ9Lnfn1gni2vUqYZTZUo16qId/AA284acMYdIXIzTEkqzEe0eh28Yq0GD0l3N2YvVZt7bR4klglaugnOxmU62ExO4uwUP2gDrodCzhqzGKRCkiZLIUhYdKhuDprceGo0hfxlIkJKJcpLKLqUcxNgGAYlg5Lvr3Osa+FagyU5Jp/u8wlif8Akq0zf5ajZX4SM2mYx6S8C5EwuKK6hCh1ifqKZUtWZJII3joWL4bkUQ0TldS6xrDyJiN4M1YTiomBjZQ22PUflDYjtJak6ukpPmGBtEfPpik5ha7gw6wfFXIBssf6hu35QrKPUWvPiPxPsa/B7g/BmG1EyoIkHKqWMyi9g3duLg32Y6GKLAw1NNmkuqZMIChoSpSiTpoUg6fijbh1Bk7SYmWVIUTMWr8IZzZtAHPO5jZQUx7Klpwb5cytCz6WcXShJPnCd9gmHspgIdgEl0kNcnl4fr0iF4nqe2ql5boR3Etpb2ix/af0EWXEOI/VKZZS+eYTLl9AzZr/AIUj1I8YgcGk36RwUL7pm4txKfBqQJDt0H657Q27J0rt7QYeivzgejlt4bCD5J76Rzc/y/nHn7t2SX7aSA8a4oFrMlBsC6z7wn4E9fONvBnDipxE1Q+zSbP94jccwPj4GE+G0vbziVvlKipag5sS5Ac6nZz8I7HhhliWkSmyAAADYDbx8Y+gdhiTYvZ7nlcsbgcnDQPa9P1eGkqSkBgG8I+qjJokhQabEviiO8pJ3B94MU85LxNYjcr5j5COM4SYnJtExjIsYrJkssS1oncXl2NhFjC1ivMkVR8liPqxHxJiWHKCrppYPcVm8j8TGmVTOQAA5tGYEMMFkvNHQFR8h+ZEVHAqYyx8TVYswEreGkqTIkubpJBvayz8hFLU1Nm90JMIT9kQSfaU3q/xMHKlki6i/QJ5DmDzj5xsoQsT8z0TjLVOf8UTD9ZmH93+REOOFqppUzkJj/6EvFBT4LIUtapqBMJYurXRmswa3LeFPE0qXKBRKAQFpSGG91Zzr+EM/hHp4G9RFrzInXYxuTVYpU6aFAXUS3QWA91z5xS0WHKWRKQHGUBzyGpJ28eu7wtwKiK1uB0HieV+VvOLiSlNOjL99QdZHPkOg/M7tFWdwhoeIpFLQXEJUtEpMtswSGBe7DT3RK4hLTdvjDKvrSSYncQqC0eacrs1Ay4YUUWRFlWkX/pCafMDuNRuH90GVlSNt93+UDYZhsypmiVKS6lXcuyRupRGgD+8DUiK1uuZK1XQlDgWKT5sqZKlfg+0JDjKQQb/AHVF7c4tsFprqnEAOMqA2wAANxulIv484xosLlU8kUssasZizqSGOY8jaw0A9YE4uxTsqcpQWXM7iG1DjvKFwbJe+xKYUWDGhCCkDmRHGOJ9vU5Ul5csZE8iQe+oXa5s+4CYO4ephe3SJ5QCcrs2/SLPDMoAT+jAahqShG6dLaMEJj5Tn7ZJ6EepT8xGUxTdIGw+YfrCf8tVvEob4e+IMKljPQyELjsxng1AJcoDcsVHq3wGnrDqjmql6Hy+TbwuFShAeYtCE81qCRfQOogP0g5CgQCC7gMRex38xHrOSTzPLAj+kxFK2BsqGAMSA6Q5o8QIsv1jA0ErDphYG8SVdNspTE+HIn5PFJXzxkLH2vdziXxJbJbn8B/WDHLVB6EFKHlEBnZonMQlhiOlv1tD8JLe7l79IVIrZMxSkhIUlBKXCrK2KttWt0A5mKi1CKq5z2oF4wRrHQBw7TG6pRLl7zFD4EfHlBdLhVIGAp5auqiSfUl4RUIyVaHXDMp1LP7OXzN//WEwh3gThJOz/wBPi8X6kf0qikfa1yrwGWVSczFPeUGOtiRt4PB603Pl8BEbXV05CkiXMWlKrkJLB+6NDoYacM1cxZmGYtS7IYqP7+noI+X1eEKhM9bBkLEQvFars1ByA6fmYQVRM+fc9xICXfnct1v7o28XZlT5SU7pNvPXyjfhCQlQSL8ydSef66RRpHK41C9kftByKCzM3Q/yfiPKen7GWFWzE36BjbTwHh5uoxGsJ3igxJL0yi1wxHjt8Yh6ir+8LuLQee7qZp9tEmerZ7DW8T+IVNmMbKys3hHPnFRhmLHXJi82W+pso6SZPmplyw6lFhyHMnkALkx1HCcNl0MnKnvTVNmURqefRI2T4nmTr+jzC0SJUxS2ExSHUsgdxOuW+wsTcAt0jRRVwqVMhyCouojUA6+esZkYtwvUFVCct3G+FSSUqWXdWnhz8/yiC4kqDNqL+ygZU381HxJt/CI6ZPmCWkAW2H68o5nUIdTwI9pjALX8xTiMpw/KHeFT+0kJUD3k908wU6HzDGFlXLsfCNfDdTlmKlHSYPRSfzD38IJ13JMVtr/rGlZihQhanckJyj9o5s3ox9IeYPJXkTULYE93KBrmv7sunWJwYcmYs5ioFJBGhBG4I56esVFPioLSHADOlO5IIueVn9YLH6Y4HZmZPUbk9CIZGPy6pPYVSEJWzJnAMCf2xsbe0PMDWKngmQU0wSV58q1DewsQL3a7+ZG0I6XhtEnvTlplqUxTmIdQUAoZSbAMR1fWCMPxSdJqUSQlBkrWEkJBBBUWSolSiSzjowNhDWsxK0JahDQZM+7f7vzMCdqGtz6x9lTiTc7el4VGGfFOdTaJjFqs5ix6P6v+ukNMXxJgUIN9CR93mPGEWUEsQ8IyZqNKZRjw2NzCfP7SX+ybEeyN7H3RNz8FndopUgpYnNlcjXZmbXS8VaKdH4YKkgJKWAF29xPxEZizZN4sw8uLGcZocyFXi1RKGWahSdnILeotp1gqTi6V75eh/P3x0mlkg2KXfUc/GA8S+jqlqBmRmkLO6Gy9e4bX6NHo3PMM52YrsOocstIZiUgkdTq9+ZMQkqrUV5SABv5RXHipQfuI9FfF4o1GoVgAIpcZhGIUzlINtfl+ngnBCJfaFRYMm/mq3M3Uw5wHQY19YnITkSCygcr30LseiTDKpwtVspuHOU2BuBrsRmPwtrHl6hA6kS3TttIivFcSAVmV7SrITyS/Trqdz0DD7hM11XOv9YC44kZF0xH7YPX/AA/10tG3Cld4QzBi2LF6nNvbjqXU9GanUOgPoQY5hxATLmKTs7jqD/Vx5R1IpJp1tsgn0v8AKILjKizSe0T7SDfqkn3sfnC3YDKAfMYgPpkiQlROc6+MO8JwppspKkvMP2ig7ZEAPfqfdbnGfDmGBI+szh9mgOkH7ytj4A6czD3hiWVJn1KrqW6RpoLn3sPKDfJQNeP5m48dkX5/ibsZrVECnR7U4MvpKfvb2KiMvhmimwPDUy0AgOogAfrxidwyiH1lRWsFcy6P3EgW6Ee+56Cjxqs7KV3PaPdTp5m/IP5tC0FIKh5jbm+IHPm9pOLXCBlHU7n1iTnybRT4EkM2+4/OFCZT2hWUlQCZRp1DBvxE9XJ7sTFWSiY6bEFx46iL1dG4/KJPGqQJmkcwD7v6Q3T5ATURqcdciN0qVNyzJRCQpLE2LFuV3IV8OsewTCJkqcZqlhQYud9Qzg/J4X0XEWRkzJY7oZ0ADmxy2TodQzsId0OLy5r5FX3SQQWcXHO5EOUMGAA4iSVZbJ5+JlxJjdNUok0+dToQhKlZWDpSkKQ6mu4N2bxh7w9T5SFlsoRlBUQS23wDmz9Yga3h6f2ynQUpUoqStVklCiSlQP3nBFhe92iulZiEpzZsiQH6AM5bciOytREzGLBlT9bQSwUFEbAu3i2mhhVjGIlIF8gNn38On60idWFU6+0QNB3hoFDcH8+g8I3cV4iDTS5stykqblZi4NixBtAZEJ4+YxGA5PiHIQ4tePk2SUsTa/yhHhmNhVgsg8lZfiBeC5lYtVgsHplH+8JXRtccdYpFGNpa+gjclXsvsofGFMgTCLqHpB0nMVJBLAqQDYWGZLm+hZ7wa6XIGBsQW1OMrQBlhh8oG8P6aXCZITJLKWjLsX9xG0EyeIKYO80NzyrI9yYrkM5Xj+DypRzy0kKUu9yRcKNnNr8oV0coLmoSpLgkuLj7p5F9R8ecVmMygpOjkMoWcHUN01ub6QjktLUhbD2hq/3rcupd4TgbctmU6pNj0PiOMGw2VKny1ISQScp7xLhQI3J57cofVs4KXZmTYHm7PfxA9H3iZpqjPNCUk67G/dDsLW0Y+cET8ZkSrKmoDFmcO4OjC4Yhm2hjdxPiB/SFZNMf21/BED4WvvJ/KNHGuOU8+TKTKWVrRMJV3FCxGrqABuBod/OEVNj/AGZDIzNzLfIwYMUwna5R/u03/KX/ACK9In1SwpJBYghj4G3ziOlfSDUL+yySky19xTBRVlV3VMSpgWJu0XPEdIlHdQlvN9N77xNmwHIwN1KsWUKpEguJJ6lFElFwhkslu8dBbbw6xd0ODrlSZcvIvuobTU/eNravHNsfSxcbxT8C/SAqWUU9SFLSSEoWA6kuwAUNVDrqOuxvhBXbMTMVbdGOFYT9v9YU+YIyJChpfVPItmH8RgbEkLnzAqVOGUd1IYKQptSCOu/KDePuIOykqb25roQNwljmV5D3kRE8BYoZdQZfeKJqSClP4kgqSQNH7refQQtUbbweo18qM53L3DMXwpNOg1ScwmiYHyrLKJVdiQ7PDOWbg3duekKMTXONEsz86T2o+zIAZJIy6pzONjuPWBZ2PqStKEoDskkqJPtJBZg2jtrtHZcbOBULBkTGTfAlaDYOfOE1XhhqJyQgpdmJJ0AOpGp1O0WmB0kufTKzJ75SQ4dxaxF7F/hHNuH5M2UvPmd/a5k/xRmDTFGsmDm1AZdoEZcbcF/VpEufLWV3yzLMEv7Khqwfu33KYneGi01XWWr4p+bR1ReLCZTmVNlpUiaggjOxykEFmSe8Dy3EQVJgJkHP2mYsAwSwY3e6n1Dac7xavciMvsYUDRSHGspDvzCQCH8Y45VgomLCSwfY+kdEVPmzZKJapgSlIyhgnQaC6b2a7xjTcJ0uXtZk51nYqQGYtcEFwQAbNrrAmEBcV4UtRkoCtcrgkkk7vfdm9I9/ZoUiYm7WVlexIHjq2nXwh5NNPLc55f8A3g26OSfSA14rTh2WHPIKPwTAoGPBEY4HiSquGZ6gVSUmaAMxCQSoB2uBqzh4HpsSWiyrtqNxHTPo7r0KqZqUl80oq3DMpA3G7j0hjxjwRIqUqmpHZz9cydF6DvjfxF/HSCFjuLYDxOXLxaatQyEhKRpzvckbxRYXjIIHaJCVMzgW8xtC+owNUlIcOpAyqKeYsQHHeS/+0Cy08xpv8xBczJ1AygwOoNwRcePpHpdKL28PSIfDccmSLZ8yB91QceV7a7GKnD8aRNAYsTcJsSfDn7tDaNnTTV+yfMeVrRNYmWTa32iP/sEej0R6b6JZrf7g/SZcNKP1iXfdX8q4jsZ/4id/mr/nMej0PHf4kzdTADuK/W4gVQj0egoBm+nHeR+8PiI7hxeO95R6PR3maJy/Hxp5/CB+DEg1kpwD7Rv0SWj0ejH6M0dxh9JZ/vUsbdgkt4rmP6sPQQJwAkfXE9JayOncI+BMfY9AL/b/ABC/9PzKHj0/YTf35fwiIn/8QP4f5Ux6PR2H6Juf652Hgn/CHiIlp1kpIse2Zxyc28I+R6Cecn1CXHCtJLVSSSpCFEmY5KQSftFbkQfXUMrIr7NGh+6OR6R6PRo6gt3B+ySJKWSB3BoOgiYxFAJLgafOPkehqTJE4okBawNAtQHqYVnaPR6HmBK/6Lv+OP8AlK+KY61UjuKj0eiZ+4QkGv8AxJv7x/mib4glgLLADTQR6PR04wGrSMumx+UZ4X7X8Tf6AfjHo9HNOHU//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90" name="Picture 18" descr="https://encrypted-tbn1.gstatic.com/images?q=tbn:ANd9GcQo8ruIxtPZYQJF2wUFXthTNMFYo0G3J3wEw1uoM_seF_fNVH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234049"/>
            <a:ext cx="1981200" cy="230505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702498" y="6533344"/>
            <a:ext cx="3294492" cy="338554"/>
          </a:xfrm>
          <a:prstGeom prst="rect">
            <a:avLst/>
          </a:prstGeom>
        </p:spPr>
        <p:txBody>
          <a:bodyPr wrap="none">
            <a:spAutoFit/>
          </a:bodyPr>
          <a:lstStyle/>
          <a:p>
            <a:pPr algn="just"/>
            <a:r>
              <a:rPr lang="uk-UA" sz="1600" dirty="0" smtClean="0"/>
              <a:t>Роботи Олександра Богомазова</a:t>
            </a:r>
            <a:endParaRPr lang="ru-RU" sz="1600" dirty="0"/>
          </a:p>
        </p:txBody>
      </p:sp>
      <p:pic>
        <p:nvPicPr>
          <p:cNvPr id="3092" name="Picture 20" descr="http://upload.wikimedia.org/wikipedia/commons/thumb/b/bb/Bogomazov_Avtoportret_1911.JPG/220px-Bogomazov_Avtoportret_19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230" y="3792565"/>
            <a:ext cx="1935483" cy="270967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stengazeta.net/wp-content/uploads/10005103-Bogomazov_stan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6185" y="3832953"/>
            <a:ext cx="30480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s://encrypted-tbn1.gstatic.com/images?q=tbn:ANd9GcTaBuPVrmJLEfqfAPkSrKqRbIiUINnsDRdwNNlOy7QzgzVs9Az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4066" y="3818230"/>
            <a:ext cx="2838964" cy="264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61990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p:cTn id="17" dur="1000" fill="hold"/>
                                        <p:tgtEl>
                                          <p:spTgt spid="3078"/>
                                        </p:tgtEl>
                                        <p:attrNameLst>
                                          <p:attrName>ppt_w</p:attrName>
                                        </p:attrNameLst>
                                      </p:cBhvr>
                                      <p:tavLst>
                                        <p:tav tm="0">
                                          <p:val>
                                            <p:fltVal val="0"/>
                                          </p:val>
                                        </p:tav>
                                        <p:tav tm="100000">
                                          <p:val>
                                            <p:strVal val="#ppt_w"/>
                                          </p:val>
                                        </p:tav>
                                      </p:tavLst>
                                    </p:anim>
                                    <p:anim calcmode="lin" valueType="num">
                                      <p:cBhvr>
                                        <p:cTn id="18" dur="1000" fill="hold"/>
                                        <p:tgtEl>
                                          <p:spTgt spid="3078"/>
                                        </p:tgtEl>
                                        <p:attrNameLst>
                                          <p:attrName>ppt_h</p:attrName>
                                        </p:attrNameLst>
                                      </p:cBhvr>
                                      <p:tavLst>
                                        <p:tav tm="0">
                                          <p:val>
                                            <p:fltVal val="0"/>
                                          </p:val>
                                        </p:tav>
                                        <p:tav tm="100000">
                                          <p:val>
                                            <p:strVal val="#ppt_h"/>
                                          </p:val>
                                        </p:tav>
                                      </p:tavLst>
                                    </p:anim>
                                    <p:anim calcmode="lin" valueType="num">
                                      <p:cBhvr>
                                        <p:cTn id="19" dur="1000" fill="hold"/>
                                        <p:tgtEl>
                                          <p:spTgt spid="3078"/>
                                        </p:tgtEl>
                                        <p:attrNameLst>
                                          <p:attrName>style.rotation</p:attrName>
                                        </p:attrNameLst>
                                      </p:cBhvr>
                                      <p:tavLst>
                                        <p:tav tm="0">
                                          <p:val>
                                            <p:fltVal val="90"/>
                                          </p:val>
                                        </p:tav>
                                        <p:tav tm="100000">
                                          <p:val>
                                            <p:fltVal val="0"/>
                                          </p:val>
                                        </p:tav>
                                      </p:tavLst>
                                    </p:anim>
                                    <p:animEffect transition="in" filter="fade">
                                      <p:cBhvr>
                                        <p:cTn id="20" dur="1000"/>
                                        <p:tgtEl>
                                          <p:spTgt spid="307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090"/>
                                        </p:tgtEl>
                                        <p:attrNameLst>
                                          <p:attrName>style.visibility</p:attrName>
                                        </p:attrNameLst>
                                      </p:cBhvr>
                                      <p:to>
                                        <p:strVal val="visible"/>
                                      </p:to>
                                    </p:set>
                                    <p:anim calcmode="lin" valueType="num">
                                      <p:cBhvr>
                                        <p:cTn id="25" dur="1000" fill="hold"/>
                                        <p:tgtEl>
                                          <p:spTgt spid="3090"/>
                                        </p:tgtEl>
                                        <p:attrNameLst>
                                          <p:attrName>ppt_w</p:attrName>
                                        </p:attrNameLst>
                                      </p:cBhvr>
                                      <p:tavLst>
                                        <p:tav tm="0">
                                          <p:val>
                                            <p:fltVal val="0"/>
                                          </p:val>
                                        </p:tav>
                                        <p:tav tm="100000">
                                          <p:val>
                                            <p:strVal val="#ppt_w"/>
                                          </p:val>
                                        </p:tav>
                                      </p:tavLst>
                                    </p:anim>
                                    <p:anim calcmode="lin" valueType="num">
                                      <p:cBhvr>
                                        <p:cTn id="26" dur="1000" fill="hold"/>
                                        <p:tgtEl>
                                          <p:spTgt spid="3090"/>
                                        </p:tgtEl>
                                        <p:attrNameLst>
                                          <p:attrName>ppt_h</p:attrName>
                                        </p:attrNameLst>
                                      </p:cBhvr>
                                      <p:tavLst>
                                        <p:tav tm="0">
                                          <p:val>
                                            <p:fltVal val="0"/>
                                          </p:val>
                                        </p:tav>
                                        <p:tav tm="100000">
                                          <p:val>
                                            <p:strVal val="#ppt_h"/>
                                          </p:val>
                                        </p:tav>
                                      </p:tavLst>
                                    </p:anim>
                                    <p:anim calcmode="lin" valueType="num">
                                      <p:cBhvr>
                                        <p:cTn id="27" dur="1000" fill="hold"/>
                                        <p:tgtEl>
                                          <p:spTgt spid="3090"/>
                                        </p:tgtEl>
                                        <p:attrNameLst>
                                          <p:attrName>style.rotation</p:attrName>
                                        </p:attrNameLst>
                                      </p:cBhvr>
                                      <p:tavLst>
                                        <p:tav tm="0">
                                          <p:val>
                                            <p:fltVal val="90"/>
                                          </p:val>
                                        </p:tav>
                                        <p:tav tm="100000">
                                          <p:val>
                                            <p:fltVal val="0"/>
                                          </p:val>
                                        </p:tav>
                                      </p:tavLst>
                                    </p:anim>
                                    <p:animEffect transition="in" filter="fade">
                                      <p:cBhvr>
                                        <p:cTn id="28" dur="1000"/>
                                        <p:tgtEl>
                                          <p:spTgt spid="3090"/>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080"/>
                                        </p:tgtEl>
                                        <p:attrNameLst>
                                          <p:attrName>style.visibility</p:attrName>
                                        </p:attrNameLst>
                                      </p:cBhvr>
                                      <p:to>
                                        <p:strVal val="visible"/>
                                      </p:to>
                                    </p:set>
                                    <p:anim calcmode="lin" valueType="num">
                                      <p:cBhvr>
                                        <p:cTn id="33" dur="1000" fill="hold"/>
                                        <p:tgtEl>
                                          <p:spTgt spid="3080"/>
                                        </p:tgtEl>
                                        <p:attrNameLst>
                                          <p:attrName>ppt_w</p:attrName>
                                        </p:attrNameLst>
                                      </p:cBhvr>
                                      <p:tavLst>
                                        <p:tav tm="0">
                                          <p:val>
                                            <p:fltVal val="0"/>
                                          </p:val>
                                        </p:tav>
                                        <p:tav tm="100000">
                                          <p:val>
                                            <p:strVal val="#ppt_w"/>
                                          </p:val>
                                        </p:tav>
                                      </p:tavLst>
                                    </p:anim>
                                    <p:anim calcmode="lin" valueType="num">
                                      <p:cBhvr>
                                        <p:cTn id="34" dur="1000" fill="hold"/>
                                        <p:tgtEl>
                                          <p:spTgt spid="3080"/>
                                        </p:tgtEl>
                                        <p:attrNameLst>
                                          <p:attrName>ppt_h</p:attrName>
                                        </p:attrNameLst>
                                      </p:cBhvr>
                                      <p:tavLst>
                                        <p:tav tm="0">
                                          <p:val>
                                            <p:fltVal val="0"/>
                                          </p:val>
                                        </p:tav>
                                        <p:tav tm="100000">
                                          <p:val>
                                            <p:strVal val="#ppt_h"/>
                                          </p:val>
                                        </p:tav>
                                      </p:tavLst>
                                    </p:anim>
                                    <p:anim calcmode="lin" valueType="num">
                                      <p:cBhvr>
                                        <p:cTn id="35" dur="1000" fill="hold"/>
                                        <p:tgtEl>
                                          <p:spTgt spid="3080"/>
                                        </p:tgtEl>
                                        <p:attrNameLst>
                                          <p:attrName>style.rotation</p:attrName>
                                        </p:attrNameLst>
                                      </p:cBhvr>
                                      <p:tavLst>
                                        <p:tav tm="0">
                                          <p:val>
                                            <p:fltVal val="90"/>
                                          </p:val>
                                        </p:tav>
                                        <p:tav tm="100000">
                                          <p:val>
                                            <p:fltVal val="0"/>
                                          </p:val>
                                        </p:tav>
                                      </p:tavLst>
                                    </p:anim>
                                    <p:animEffect transition="in" filter="fade">
                                      <p:cBhvr>
                                        <p:cTn id="36" dur="1000"/>
                                        <p:tgtEl>
                                          <p:spTgt spid="308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092"/>
                                        </p:tgtEl>
                                        <p:attrNameLst>
                                          <p:attrName>style.visibility</p:attrName>
                                        </p:attrNameLst>
                                      </p:cBhvr>
                                      <p:to>
                                        <p:strVal val="visible"/>
                                      </p:to>
                                    </p:set>
                                    <p:anim calcmode="lin" valueType="num">
                                      <p:cBhvr>
                                        <p:cTn id="48" dur="1000" fill="hold"/>
                                        <p:tgtEl>
                                          <p:spTgt spid="3092"/>
                                        </p:tgtEl>
                                        <p:attrNameLst>
                                          <p:attrName>ppt_w</p:attrName>
                                        </p:attrNameLst>
                                      </p:cBhvr>
                                      <p:tavLst>
                                        <p:tav tm="0">
                                          <p:val>
                                            <p:fltVal val="0"/>
                                          </p:val>
                                        </p:tav>
                                        <p:tav tm="100000">
                                          <p:val>
                                            <p:strVal val="#ppt_w"/>
                                          </p:val>
                                        </p:tav>
                                      </p:tavLst>
                                    </p:anim>
                                    <p:anim calcmode="lin" valueType="num">
                                      <p:cBhvr>
                                        <p:cTn id="49" dur="1000" fill="hold"/>
                                        <p:tgtEl>
                                          <p:spTgt spid="3092"/>
                                        </p:tgtEl>
                                        <p:attrNameLst>
                                          <p:attrName>ppt_h</p:attrName>
                                        </p:attrNameLst>
                                      </p:cBhvr>
                                      <p:tavLst>
                                        <p:tav tm="0">
                                          <p:val>
                                            <p:fltVal val="0"/>
                                          </p:val>
                                        </p:tav>
                                        <p:tav tm="100000">
                                          <p:val>
                                            <p:strVal val="#ppt_h"/>
                                          </p:val>
                                        </p:tav>
                                      </p:tavLst>
                                    </p:anim>
                                    <p:anim calcmode="lin" valueType="num">
                                      <p:cBhvr>
                                        <p:cTn id="50" dur="1000" fill="hold"/>
                                        <p:tgtEl>
                                          <p:spTgt spid="3092"/>
                                        </p:tgtEl>
                                        <p:attrNameLst>
                                          <p:attrName>style.rotation</p:attrName>
                                        </p:attrNameLst>
                                      </p:cBhvr>
                                      <p:tavLst>
                                        <p:tav tm="0">
                                          <p:val>
                                            <p:fltVal val="90"/>
                                          </p:val>
                                        </p:tav>
                                        <p:tav tm="100000">
                                          <p:val>
                                            <p:fltVal val="0"/>
                                          </p:val>
                                        </p:tav>
                                      </p:tavLst>
                                    </p:anim>
                                    <p:animEffect transition="in" filter="fade">
                                      <p:cBhvr>
                                        <p:cTn id="51" dur="1000"/>
                                        <p:tgtEl>
                                          <p:spTgt spid="3092"/>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3094"/>
                                        </p:tgtEl>
                                        <p:attrNameLst>
                                          <p:attrName>style.visibility</p:attrName>
                                        </p:attrNameLst>
                                      </p:cBhvr>
                                      <p:to>
                                        <p:strVal val="visible"/>
                                      </p:to>
                                    </p:set>
                                    <p:anim calcmode="lin" valueType="num">
                                      <p:cBhvr>
                                        <p:cTn id="56" dur="1000" fill="hold"/>
                                        <p:tgtEl>
                                          <p:spTgt spid="3094"/>
                                        </p:tgtEl>
                                        <p:attrNameLst>
                                          <p:attrName>ppt_w</p:attrName>
                                        </p:attrNameLst>
                                      </p:cBhvr>
                                      <p:tavLst>
                                        <p:tav tm="0">
                                          <p:val>
                                            <p:fltVal val="0"/>
                                          </p:val>
                                        </p:tav>
                                        <p:tav tm="100000">
                                          <p:val>
                                            <p:strVal val="#ppt_w"/>
                                          </p:val>
                                        </p:tav>
                                      </p:tavLst>
                                    </p:anim>
                                    <p:anim calcmode="lin" valueType="num">
                                      <p:cBhvr>
                                        <p:cTn id="57" dur="1000" fill="hold"/>
                                        <p:tgtEl>
                                          <p:spTgt spid="3094"/>
                                        </p:tgtEl>
                                        <p:attrNameLst>
                                          <p:attrName>ppt_h</p:attrName>
                                        </p:attrNameLst>
                                      </p:cBhvr>
                                      <p:tavLst>
                                        <p:tav tm="0">
                                          <p:val>
                                            <p:fltVal val="0"/>
                                          </p:val>
                                        </p:tav>
                                        <p:tav tm="100000">
                                          <p:val>
                                            <p:strVal val="#ppt_h"/>
                                          </p:val>
                                        </p:tav>
                                      </p:tavLst>
                                    </p:anim>
                                    <p:anim calcmode="lin" valueType="num">
                                      <p:cBhvr>
                                        <p:cTn id="58" dur="1000" fill="hold"/>
                                        <p:tgtEl>
                                          <p:spTgt spid="3094"/>
                                        </p:tgtEl>
                                        <p:attrNameLst>
                                          <p:attrName>style.rotation</p:attrName>
                                        </p:attrNameLst>
                                      </p:cBhvr>
                                      <p:tavLst>
                                        <p:tav tm="0">
                                          <p:val>
                                            <p:fltVal val="90"/>
                                          </p:val>
                                        </p:tav>
                                        <p:tav tm="100000">
                                          <p:val>
                                            <p:fltVal val="0"/>
                                          </p:val>
                                        </p:tav>
                                      </p:tavLst>
                                    </p:anim>
                                    <p:animEffect transition="in" filter="fade">
                                      <p:cBhvr>
                                        <p:cTn id="59" dur="1000"/>
                                        <p:tgtEl>
                                          <p:spTgt spid="3094"/>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3096"/>
                                        </p:tgtEl>
                                        <p:attrNameLst>
                                          <p:attrName>style.visibility</p:attrName>
                                        </p:attrNameLst>
                                      </p:cBhvr>
                                      <p:to>
                                        <p:strVal val="visible"/>
                                      </p:to>
                                    </p:set>
                                    <p:anim calcmode="lin" valueType="num">
                                      <p:cBhvr>
                                        <p:cTn id="64" dur="1000" fill="hold"/>
                                        <p:tgtEl>
                                          <p:spTgt spid="3096"/>
                                        </p:tgtEl>
                                        <p:attrNameLst>
                                          <p:attrName>ppt_w</p:attrName>
                                        </p:attrNameLst>
                                      </p:cBhvr>
                                      <p:tavLst>
                                        <p:tav tm="0">
                                          <p:val>
                                            <p:fltVal val="0"/>
                                          </p:val>
                                        </p:tav>
                                        <p:tav tm="100000">
                                          <p:val>
                                            <p:strVal val="#ppt_w"/>
                                          </p:val>
                                        </p:tav>
                                      </p:tavLst>
                                    </p:anim>
                                    <p:anim calcmode="lin" valueType="num">
                                      <p:cBhvr>
                                        <p:cTn id="65" dur="1000" fill="hold"/>
                                        <p:tgtEl>
                                          <p:spTgt spid="3096"/>
                                        </p:tgtEl>
                                        <p:attrNameLst>
                                          <p:attrName>ppt_h</p:attrName>
                                        </p:attrNameLst>
                                      </p:cBhvr>
                                      <p:tavLst>
                                        <p:tav tm="0">
                                          <p:val>
                                            <p:fltVal val="0"/>
                                          </p:val>
                                        </p:tav>
                                        <p:tav tm="100000">
                                          <p:val>
                                            <p:strVal val="#ppt_h"/>
                                          </p:val>
                                        </p:tav>
                                      </p:tavLst>
                                    </p:anim>
                                    <p:anim calcmode="lin" valueType="num">
                                      <p:cBhvr>
                                        <p:cTn id="66" dur="1000" fill="hold"/>
                                        <p:tgtEl>
                                          <p:spTgt spid="3096"/>
                                        </p:tgtEl>
                                        <p:attrNameLst>
                                          <p:attrName>style.rotation</p:attrName>
                                        </p:attrNameLst>
                                      </p:cBhvr>
                                      <p:tavLst>
                                        <p:tav tm="0">
                                          <p:val>
                                            <p:fltVal val="90"/>
                                          </p:val>
                                        </p:tav>
                                        <p:tav tm="100000">
                                          <p:val>
                                            <p:fltVal val="0"/>
                                          </p:val>
                                        </p:tav>
                                      </p:tavLst>
                                    </p:anim>
                                    <p:animEffect transition="in" filter="fade">
                                      <p:cBhvr>
                                        <p:cTn id="67" dur="1000"/>
                                        <p:tgtEl>
                                          <p:spTgt spid="3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19256" cy="638944"/>
          </a:xfrm>
        </p:spPr>
        <p:txBody>
          <a:bodyPr/>
          <a:lstStyle/>
          <a:p>
            <a:pPr algn="ctr"/>
            <a:r>
              <a:rPr lang="uk-UA" dirty="0"/>
              <a:t>Архітектура і скульптура</a:t>
            </a:r>
            <a:endParaRPr lang="ru-RU" dirty="0"/>
          </a:p>
        </p:txBody>
      </p:sp>
      <p:sp>
        <p:nvSpPr>
          <p:cNvPr id="3" name="Объект 2"/>
          <p:cNvSpPr>
            <a:spLocks noGrp="1"/>
          </p:cNvSpPr>
          <p:nvPr>
            <p:ph sz="quarter" idx="1"/>
          </p:nvPr>
        </p:nvSpPr>
        <p:spPr>
          <a:xfrm>
            <a:off x="467544" y="764704"/>
            <a:ext cx="8208912" cy="5593832"/>
          </a:xfrm>
        </p:spPr>
        <p:txBody>
          <a:bodyPr>
            <a:normAutofit/>
          </a:bodyPr>
          <a:lstStyle/>
          <a:p>
            <a:pPr marL="0" indent="0" algn="just">
              <a:buNone/>
            </a:pPr>
            <a:r>
              <a:rPr lang="ru-RU" sz="2200" dirty="0" smtClean="0"/>
              <a:t>   </a:t>
            </a:r>
            <a:r>
              <a:rPr lang="uk-UA" sz="2200" dirty="0" smtClean="0"/>
              <a:t>Наприкінці</a:t>
            </a:r>
            <a:r>
              <a:rPr lang="ru-RU" sz="2200" dirty="0" smtClean="0"/>
              <a:t> </a:t>
            </a:r>
            <a:r>
              <a:rPr lang="en-US" sz="2200" dirty="0"/>
              <a:t>XIX - </a:t>
            </a:r>
            <a:r>
              <a:rPr lang="ru-RU" sz="2200" dirty="0"/>
              <a:t>на початку </a:t>
            </a:r>
            <a:r>
              <a:rPr lang="en-US" sz="2200" dirty="0"/>
              <a:t>XX </a:t>
            </a:r>
            <a:r>
              <a:rPr lang="ru-RU" sz="2200" dirty="0"/>
              <a:t>ст. стиль модерн </a:t>
            </a:r>
            <a:r>
              <a:rPr lang="uk-UA" sz="2200" dirty="0" smtClean="0"/>
              <a:t>набуває поширення і в українській архітектурі, що виявилося у геометрично чітких лініях споруд, динамічності їхніх </a:t>
            </a:r>
            <a:r>
              <a:rPr lang="ru-RU" sz="2200" dirty="0" smtClean="0"/>
              <a:t>форм.</a:t>
            </a:r>
          </a:p>
          <a:p>
            <a:pPr marL="0" indent="0" algn="just">
              <a:buNone/>
            </a:pPr>
            <a:r>
              <a:rPr lang="ru-RU" sz="2200" dirty="0"/>
              <a:t> </a:t>
            </a:r>
            <a:r>
              <a:rPr lang="ru-RU" sz="2200" dirty="0" smtClean="0"/>
              <a:t>  У </a:t>
            </a:r>
            <a:r>
              <a:rPr lang="uk-UA" sz="2200" dirty="0" smtClean="0"/>
              <a:t>стилі модерну побудовано залізничні вокзали Львова, Києва, Жмеринки, Харкова, перший в Україні критий ринок (</a:t>
            </a:r>
            <a:r>
              <a:rPr lang="uk-UA" sz="2200" dirty="0" err="1" smtClean="0"/>
              <a:t>Бесарабський</a:t>
            </a:r>
            <a:r>
              <a:rPr lang="uk-UA" sz="2200" dirty="0" smtClean="0"/>
              <a:t>). Почасти сюди належать і будинки, споруджені Ф. Альошиним.     Найяскравішими постатями архітектурного модернізму були К. Жуков, О. Вербицький, М. Верьовкін та ін. У спорудах В. </a:t>
            </a:r>
            <a:r>
              <a:rPr lang="uk-UA" sz="2200" dirty="0" err="1" smtClean="0"/>
              <a:t>Рикова</a:t>
            </a:r>
            <a:r>
              <a:rPr lang="uk-UA" sz="2200" dirty="0" smtClean="0"/>
              <a:t> і П. Альошина в Києві, А. </a:t>
            </a:r>
            <a:r>
              <a:rPr lang="uk-UA" sz="2200" dirty="0" err="1" smtClean="0"/>
              <a:t>Бекетова</a:t>
            </a:r>
            <a:r>
              <a:rPr lang="uk-UA" sz="2200" dirty="0" smtClean="0"/>
              <a:t> в Харкові, І. </a:t>
            </a:r>
            <a:r>
              <a:rPr lang="uk-UA" sz="2200" dirty="0" err="1" smtClean="0"/>
              <a:t>Бернадацці</a:t>
            </a:r>
            <a:r>
              <a:rPr lang="uk-UA" sz="2200" dirty="0" smtClean="0"/>
              <a:t> в Одесі починається переборення цього стилю: </a:t>
            </a:r>
            <a:r>
              <a:rPr lang="uk-UA" sz="2200" dirty="0" err="1" smtClean="0"/>
              <a:t>плекається</a:t>
            </a:r>
            <a:r>
              <a:rPr lang="uk-UA" sz="2200" dirty="0" smtClean="0"/>
              <a:t> архітектура в основному в стилі італійського ренесансу</a:t>
            </a:r>
            <a:r>
              <a:rPr lang="ru-RU" sz="2200" dirty="0" smtClean="0"/>
              <a:t>.</a:t>
            </a:r>
            <a:endParaRPr lang="ru-RU" sz="2200" dirty="0"/>
          </a:p>
          <a:p>
            <a:pPr marL="0" indent="0">
              <a:buNone/>
            </a:pPr>
            <a:endParaRPr lang="ru-RU" dirty="0"/>
          </a:p>
        </p:txBody>
      </p:sp>
    </p:spTree>
    <p:extLst>
      <p:ext uri="{BB962C8B-B14F-4D97-AF65-F5344CB8AC3E}">
        <p14:creationId xmlns:p14="http://schemas.microsoft.com/office/powerpoint/2010/main" val="523410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88640"/>
            <a:ext cx="8219256" cy="720080"/>
          </a:xfrm>
        </p:spPr>
        <p:txBody>
          <a:bodyPr>
            <a:normAutofit fontScale="92500" lnSpcReduction="10000"/>
          </a:bodyPr>
          <a:lstStyle/>
          <a:p>
            <a:pPr marL="0" indent="0" algn="just">
              <a:buNone/>
            </a:pPr>
            <a:r>
              <a:rPr lang="uk-UA" dirty="0" smtClean="0"/>
              <a:t>   Видатними українськими скульптурами  були М. </a:t>
            </a:r>
            <a:r>
              <a:rPr lang="uk-UA" dirty="0" err="1" smtClean="0"/>
              <a:t>Гаврилко</a:t>
            </a:r>
            <a:r>
              <a:rPr lang="uk-UA" dirty="0" smtClean="0"/>
              <a:t>, М. Паращук, Ф. </a:t>
            </a:r>
            <a:r>
              <a:rPr lang="uk-UA" dirty="0" err="1" smtClean="0"/>
              <a:t>Балавенський</a:t>
            </a:r>
            <a:r>
              <a:rPr lang="uk-UA" dirty="0" smtClean="0"/>
              <a:t>.</a:t>
            </a:r>
            <a:endParaRPr lang="ru-RU" dirty="0"/>
          </a:p>
        </p:txBody>
      </p:sp>
      <p:sp>
        <p:nvSpPr>
          <p:cNvPr id="4" name="Прямоугольник 3"/>
          <p:cNvSpPr/>
          <p:nvPr/>
        </p:nvSpPr>
        <p:spPr>
          <a:xfrm>
            <a:off x="1028675" y="4077072"/>
            <a:ext cx="2427268" cy="369332"/>
          </a:xfrm>
          <a:prstGeom prst="rect">
            <a:avLst/>
          </a:prstGeom>
        </p:spPr>
        <p:txBody>
          <a:bodyPr wrap="none">
            <a:spAutoFit/>
          </a:bodyPr>
          <a:lstStyle/>
          <a:p>
            <a:r>
              <a:rPr lang="uk-UA" dirty="0" smtClean="0"/>
              <a:t>Роботи М. </a:t>
            </a:r>
            <a:r>
              <a:rPr lang="uk-UA" dirty="0" err="1" smtClean="0"/>
              <a:t>Гаврилка</a:t>
            </a:r>
            <a:endParaRPr lang="ru-RU" dirty="0"/>
          </a:p>
        </p:txBody>
      </p:sp>
      <p:pic>
        <p:nvPicPr>
          <p:cNvPr id="4098" name="Picture 2" descr="https://encrypted-tbn3.gstatic.com/images?q=tbn:ANd9GcSa1NoRN6r4Vpvz70w0M-sSW9VTr8lTflT3rzS7T706Ltn2Sq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1685925" cy="27146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4099" name="Picture 3" descr="C:\Documents and Settings\User\Рабочий стол\Безымянны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426" y="1107671"/>
            <a:ext cx="1800200" cy="2731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052731" y="4077072"/>
            <a:ext cx="2520242" cy="369332"/>
          </a:xfrm>
          <a:prstGeom prst="rect">
            <a:avLst/>
          </a:prstGeom>
        </p:spPr>
        <p:txBody>
          <a:bodyPr wrap="none">
            <a:spAutoFit/>
          </a:bodyPr>
          <a:lstStyle/>
          <a:p>
            <a:r>
              <a:rPr lang="uk-UA" dirty="0" smtClean="0"/>
              <a:t>Роботи М. Паращука</a:t>
            </a:r>
            <a:endParaRPr lang="ru-RU" dirty="0"/>
          </a:p>
        </p:txBody>
      </p:sp>
      <p:pic>
        <p:nvPicPr>
          <p:cNvPr id="4101" name="Picture 5" descr="http://img-fotki.yandex.ru/get/2710/113818007.7/0_5f38e_f04149d8_X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642" y="4631070"/>
            <a:ext cx="4562165" cy="1960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6" name="AutoShape 7" descr="data:image/jpeg;base64,/9j/4AAQSkZJRgABAQAAAQABAAD/2wCEAAkGBxMSEhUUExIWFhUWGB8bFxcYFR4YIBoZHxwfGCAaGBsfHSggGhwnGx4XITEiJykrLi4uGx8zODMsNygtLisBCgoKDg0OGhAQGi8cHCQsLCwsLCwsLCwsLCwsLDcsLCwsLCwvLCwsLC83LCwsLCwsLCwsLCwsLCwsLCwsLCwsLP/AABEIAIoAuAMBIgACEQEDEQH/xAAcAAACAgMBAQAAAAAAAAAAAAAEBQMGAQIHAAj/xABJEAACAQIEAwUDCQQGCAcAAAABAhEDIQAEEjEFQVEGImFxgRMykRQjQlKhscHR8DNikuEHFVRyg/EWJCWCosLD0jRDU2Nzk7P/xAAZAQADAQEBAAAAAAAAAAAAAAAAAQIDBAX/xAAmEQACAgICAQMEAwAAAAAAAAAAAQIRAyESMUEEE1EyYYHwIrHh/9oADAMBAAIRAxEAPwDlucChmA5WsYi5tHPBPDqCEXXVO6MNIAPPVy/liZUFUDusSqjUJgsOki5NrRO+Nc3XpOoCBTpGn3jPgYi99jy6Xtg/gzD8xmKNRW+agkBSNIJgaiNgN+ojbAXEkulTSAlgbyB4g7mRyIEWxHR0mA1QHmHFo5ARY7zacGrw9XhSrUhMyG1KwG4AsR/P4kskruTElQhVSVEMDYgjoJG3j4i+C/bgoBqVWJksZv0U229eeGtDJUjrNNiSoiCgYH928TIkR4WwNleCoxE1NUgyUtafo6rzcfG2Hyg1djsBo5woGBuRJA3AMRcHlc+sdMFZDNGnpYU1fVMITuGKnkLE+Vo9MOcvUoJKrTB1Ee0GnW5W9uUyOc8rxiGrws1WL0KTMIAULRaoAR9cjZo5xf1xrjzx1WvwS1d6K9WLKxUAoU1KRsTyaRPlbbmMGcL4gAArSQtwfqR9X1P2Y3zfAsyPZqcpmJEz80x5garKTHnHLGaHDMwHphstVRTKk/J3Bi4kyu8HBmjY0XOlml9mr8jawjYTt0j8ME0yGAI2IkeRxXhl66UyGoVXKiBqouo7oIgEj3iLf5Ys2RylQU11I3h3SLcuW8Rjv9F6rJklxmtJHDnwqKtGoTBVLMOBAJjpyx4Zdvqt8D9mNhln+o38J/LHpOmcytDDLJQZAtRogzYWjp9+A+1pSmHekPfBKspMhlEHrAAOo2tHjgWjWNPUXplmIIQaCBPKTaDP6ONOJUlrLoCmmrTZQGemCRfwtczjz8rcvpdHbj12iPiNdAiMhUhCoiOpnUASdNtRP8sacR4iUQmBF/f94dJme93oB6RbCfs62isaOaXToP7NmCgzK6y1xp0tNrEMTyxpmqwJaGvfvAd1h3gCJMMDE9dpxxrJ86N2mN8vCAq24O4Bjb4LaPtxjLVAQWIIsDc8jJAjkcKhmdDL3gO984TJ3bVpH70CI6HwxqKzLKhSHZhJDX0m12OxFz6Y6Yep0l/pzyw+RuWLNA2UySeYuBHW+AeKcSCQqFS9ywgmAPuk9fHEOfzxywlmWo8FpJhVHJVG7Gwv4bXwiq09cFgQzGTpN7jnJuPCY3xHqPVuK4rT/r9/JWLAm7fRpxbNu5RqtwDeIBINwImwnkd9+WPYU5umAx74YXgixPpj2ODvbZ1pUWGhk6bBg2okpALsLEWgCBI5x5YV8RyYR9QcsxiAeV4u3MRBBjacThmdW0kgKIYwLy0G0xPOT9+F1TMkQ6sdU3Em1o8iOWF/O+xILpuVq6qoDqsd4WBnbURbBlFdXKZY7mGnaxnvgfGxtywrWuNjEi3PabkwbW85xHXrGZEQekGwPxAwuGwGNTPTAAJZW3F+fOOsAzH32nz2fpOR72vloMDVuLRcyWvOA+EeyXWatGo9MptTeNJHNjBgTE9OhxFmaqGkoGkyCQovpM2kxJP3222xfsqrsV7GNPKUx3jUK6bMUdYXbuRYnmZ8/AYOp5inTQ1fk9HMhtIBrgkpEjukbiTJmJtitswlQSQJMmPdm3LfpHww07L1Qc3QNz89S1aj73zixIHIGCPHexxHBqV2Ugk8ap3jh2Q/hP54mpdoqYMjhmQ9FP547QaikxCxexAxmnSpsb06ZP8AcX8sbaNNnF17RJz4bkD4ey2+BxsnaClb/ZORP+4R9zY7NUyNM/8AlUv/AKl/LA78HonfL0j/AIS/lg0PZyAdoKY24RkweoNQfAA42HaRQQRw6gLzZ6gkfV3sMdUq9nMszf8AhqMRf5ob9cYbs7l/7Jl4Jkyg6EAgzgCihcM4n8oV2OXFJacEEVqjS9+7DGCNO9uYxvmV9mCTqlr+1SxJNiCsGwg79dxhvx3Jmm4p0KYRCpKhAFXWQIknaZ3E+WKxxF6dNC+t9RJ0gmAROmZ1Te5jw9cdi4wh0cMm5TFMuHYMx7kjl7vgRMRcwCcF8RYoNN5ZdROoWUhTpbSItB5nfxwnrUGDRrSJOi99yQDtpM4nyMqwcEMGPcVAZLfRifGTvtc44FT6N2hnVy9cGnqGiW1BSfCSTHukLJvE3thhw32oDSYXUy2Em1wZIsoB35euJuFZF6BNeuyGpADLcezBE6VbmxgSfL1D4lxdijBAT7Rjqk7wIKre1y256Y65e3hSb+r97MLlN0uvkB7UOKzUiGAGmbmZJiABubC/piu5qqUGnci5YbQRbcX538cMcxW0i4VIgnkb2JHMMBHwwJ8oFW7ltNyALlo5tGyiT8Tjjc5TbkzojHiqFiJMwhMDkJ9TH349h2KSlCKcqCQWBYqF5Ekb+O9j649he4UXLtH2e7i+wRImX1OBOmIABhTIn4YoFQl2Z6dPYzpRSdM36GFkGJxbP6TOJgulJdYKTrUiAZ2KiZI3vGKzwHjRyjswprUVhGlmdRvOoaGWT59cdnqHHm0kYYE+NsBWlUmTTcmZ/ZsQTMwRGxxPVpaiSKTySGhabQOqxG20dI8cWodqKrAH5DTuAf2uZFjzj2mNk7SVBtkaQ/xMwPj37/hjE6KK/TqVCNDZZ3ncMjC/7pC2gevjjf8Aq8qatMoUt81KmS20azbSZMjy2w8Pah/7LTHh8pzA/wCpiU9rGAj5HSPnmMwY+LkYSXHoXErGb4bW0tUqA6jcgg6uh5eXPE3ZFVGaoalMmrTAERB1iGk9DyHPD89sGiPkVIcrZmuP+bEvDe0xq16FP5KiaqtMSMxVbT84pkBrEi9vHCp+R0dOZTJg+dvwxuHbl8YxiVnYmfXb0x5aqoCxkBBqJtsoJ6YCxbxLj2RFVwczlw6nSwYmVYNttFr26xgSjx7JBgTm8pEgyHZTPqY3xxMszku5OpyXY9Sxkn4nGlamYiTcdcArPouvWEkEcyb9B0tsMQVM2qkAgXkxpGw35Yh4JWNbLUKpZiXRST+9EGcEHKT9Jh5G8bx5YCiu8aCPU1VCyoAI+ioOnctNpm0DcYq3HOBo1I+wqavZjUGgFSQCx0tsIhQACdtsM+0/aJKGYemcuz6Qsn5XUpTafdWwiYthP/pbSO+Te+/+0KsWvcER6cr46FmjVONnM8L5WpUUtcyQANXhuIk85+2fHB1B2R20RIUruDAjeRMc/OcWMdpsv9HKOs76c5M9LNTOJl7S0f7NWjwzaj/o4wVXZo4fcUZXPa2CVK8UxeFYDU0Dc/l9X1xnOZUqhu4ULp2DFm3MQ3uyo7xvhk/amkVhcvWGk2/1pLEf4GNx2uT6dLMeAGZp38/mAfhgbvvYuFdMr1DLlxBVVYe7rvqmxETM2/LAr5bQutCCsjUhsb7FrzBj78WDi/FaOYVClJ6cSSWqa9UlY+gB9EgjxwrzrLUUkpJIiZkjxVVkGB57eeMvIxa+aIgLpUTIHI8pk2bzOPYFro0dVBIDAGW53MeG3nj2L4jOzdqezlKvTOY9yoVAOw1KJOkjbXJB690C2OZ1MpSQAJTapUWL+7ckxI+kTBHh44eUO0FdB3ajANJI3B5SbGemKpxhV1yAACNgAOW9rCenhiss1kd9GMI8dHfOD5xvk1AgkTSTnH0RE4OWu2+o7dScCcFrf6vQ/wDhp7TbuAYPCk3vt+ueCjpKr25zlWlQR6eaSk3tNJbQNLAqxggz3pUQZEAtPKJew3Fq2YypqZj9oKjLJTTqUKrAxA+sb4C7Q8QRq5p1FRkQjSGjvMAJKgzLXj088ZyHFMx8oVGBCHTdpmTNgIuScAFs1Te2+1j+uuAuM2pKSy/tqNgQDPtkv44KlgAe95giMBceDaBqB/b0v/1S89Pywhky5lepF9Ox3tbx3F9sLu0lZzlqy0gz1G+bVV+s0CBNtj5X3wbTfcDp8Rv5AEH18cYpuTUQQSom5vcCR+eADk3+h+dMRlKtuig/ccCcY4FXy4BrUKlMEwC6xJiYB5nHRO3fFmp5aoUqaCWRFItue9HOYBPphTQL5rhOYLMH9i6sjAlj3B3i0jmCevPDTJaG39HPEV+RaXaBRqEEnkpGsbDxOLNVzaCYYTIWCSIY7C/PbFH/AKM1IpViCQPa8uugCfhi31VWEhu8R3ryAdoB6TOEMY0cuGA7oPmkzEjci+NWyqEz7NTy/ZDr5Y0yI0pExy39Z8L42r1WBvNuf68TgGJO2XEEydBqopU9QgKDTEFidILeAuY8MDdhOL1s3Td6yUIGkAJRCmTMyZI2AtHPAHazidKpXahXpe0VUUoCDaoVbvRPeiwjlJxr2H4hToKtJKYClx9K+p9KkknkOQwxF5+Tr/6afwC/2Y0TKpf5pBvugnYjpgrumdp9PywOzWO/unl4HAFnz5QC6acyxIEWNrCL8j4+eC0r0tWliQIuWOnQYvBgT5HrznCihVKqFkmQpYTYjeB088YzQL7cjAUtO/1esn8MRRn5I9Z923dkErJ1AmetxsMZwVwmjrWp4kWPLn8TJvj2LE2WNH9kh1C5QaSRMhgYgA7eMm+FXE8vOglQuoWGqTEbnkBOG+Yy7QJdtJNpOmF5Da4jx+GMLSb2Xs6iqVCkg6RqIMwpb1NuXjjmWSJV2jpPCswRQo94fs05gW0i48MNKebNhqEkSu2w8sLMnQIp0opyRTXdSYGgDr6YZ0su0CQBA2iB9+OgsolHs0lV807yjO7GiVv7MAnSyjfVq1SDPdYY34L2bztLO5Vq7L7MaixpyFsraQ4+sd+YtgirxZUzNYkx7F4qABiVLNpXYXkgC3XDHgvaH2mYNPTVYEBdRpMo5kTIEXkYYFoEDYkfD8sDcbYFFmf29HmL/Or4YnqNBAkCTF7YA4w3zYG3z1Eefzi/jOEML7pkSQdJO/4xhdWbTSLItwSF9bfryw2aoqsRuQpG3h5Yoz9onFdKZ9ymKjMOpAkSfQjDELO1OULpQou4EF37xG0lST4i38WHHYisppmnrVlIKez2GwJkdSDz64rfH+JU8xlVDEAhtSE7rN2BYAHSeh8MIMrmgKgFJioF2dSSWM+93pAiYHIdDh1olvZcuxeeOWy+bhdRTMsgm57oj8Bi65VFqqpMSy6iJPdvA5+ZxSuyVG2bd+WbckGN4DX/AIsXbL5YKF0xdftnriWUgfIl9cMLciZsPznDNql9vtONqVIBQbbctvTEbi5Mjba/TwwDORcVz1epxKrSWowDZggKt9gFEDyUes4P4MSstPeDTtHutEEESJIgjfC/MlF4tmHYafZ1S2x5KQTtzMMPPDngtalmK/sVXVq7xRgUlRU1VAZjlfe82wMSOjGvew5n6U/hiF8z722x5/u4wFuLj7ul8C6BO/Jr87jlIwAcEyOUZwNMExyPhN8EpQZH7zKGBvDBwOskEjpEHriypkqBVQAy6gvMgTBEcj+rzgc8OorJ0+BXWSPMRB67HnjD3osx5IScCzCqsMuoM9xMWtYHlMb49gzNpTprpRIJ57z/AHSRcfvYzjWOV+Aasj4exDt84T3b6Tr5271xfp4YPGbEaUDMQJdR3yDECY3HUj8MDqppoRC6iZtDNaItJK77GJ8Ywx7LgrXJUle64N7na5j7uWMaUmV9joeQzI9ihMg6EkENM6b8sMafGEELewH0SfuxUahbSd9+p/PE+WJDNuDfmcdFUaC3jGUNOtmq9KsAKpJSHMq4+cDsbCNRaAZiBjTsXxArmi1TMGvrBVahNoEEmNySYHpjfiuZJpuCRKbd0c/TFV4c5BUliFLXgxfYG3hiiTrrcRou7gVSbi8G3lhf2k41TWkneWRWpGx5Copk3nFcJcNqWowGoCzHaPPAfGcw9UfN1J0kEgjUDzG83BGEVZ0TIZsa2ZmQyLXtEbD7Mcn7QVXFU6YLEkQL2Jv4c8eftLmwWCuvj80n/bhJmc05bU2lid5UfgMUiWaZrOl9wAJ2vHlebeAtg/NVhqlAEECw5Rew8/PCg1jew8oxuam0KowxHVuw+WprSrgElKlfUpI95WRJN/3tQ9MWSpmlRVJYRpG3KJFo8+fhjlfY/i9RC6dzQtNmAZAYIvKnFhyHE2zMmotILcD5oX8cQ1stMutHi9I0UfWsMJAkeOMVOJKHKyunaf0cUbs5xCooem7lUUgUQBAUSZA6iNNuWLGa1T2iDWSCDYnoNvEbYTBHN3rVK/Ear09JLVSO+5RSoOgBnBBiAI8Y32xeeymX0ZrM1Kz0faOwXQsg2BkS19NgRG+ozyxXODlKmczAakjKV7wKgye7Jnzn1GLZl6pJ9xABYAKDAiIHSMMQ2/rNPrDmJ6RfEFXiSaWY1O6FJJBHQ9cLc7maikHWZsSJ/Dna2J2zIZzaULbQIK7EGR5fDCGc/RV7rLUDaRsRBG1xBsfTliesisodSQw94xcwOm0eO+MdsqEZlBTQKDSUsKaqLyZYqOdxsJtgWjTf2sNJDCxMsAvUqVtzmfDHNKFeTBqmQZyokEPpJEEBnJ3E2Hvek/DHsCcborTAOoywMLO15BIvbkPLHsXGNoaRZaXAAs6YE7gsXHwK3kyZJPl0g4FljRzegurMabHuE92494dSZxauH8OrZj9lSJHNzAUepIn0nDvJ9jq9FZoumtrsB3APAGCScTiUm7ZpSFtOuwI72+mb+H54z7Un6U+uHf8AUXED9NB51J/5cDcZWvQYe1GtXkBV1EWAMnuhum2OgoqXFCXV0UC8AW3JxXaeVC1HpTtBMdRv9+GPGeLOH7tEahtpLx9vPAvCMrWSutRQbgmozJqC+cqcUSR8R42ShRTF/sGJcnnNNOqOaKsb/T1X/wCHBGQ4ez16gLIO6YZl0iJtI0W9RjHamrTFZlaWJCD5oIqgDVp5CT3mnAMr9Sv7N5AsRO58uuBMxX1EWH24Y9oKdAMops7AC4bTb4YUlk6v8BikQyR1sLcr49AAA8OuCMpXo6XDe01EDTAWLdZxnL0UYVCWcQDFhvNhf8MMDFE6ZIEAiN9xi49mlDEQpCg76uvpit1jRKIoNWVWT3V/PFy7JVMutBSWqgk7aVNuvvYhlIl49RWk+X0W1VDMwenUcpOG9aq2uxkAGLDnb054C4zTOYpqaAZ6qNK02RGlT70EmxFjHOMN6mRrMiFKNLY6oSmpmOm5IPKMQyznHYyrqzOYZgCSHPTepi9cPKtMLFxsfzxV+z/DhQzObFemyMpsNQVSrMWBUkRFup35RGLAufo0wSA6gdXU358pxVk0EVapLCAI2AKhvT9Rjetm0Wwpr7smwsbW2tvy6Y0yOdass0adNwCRJpoTMzz8CMS1cvmyZ+TpA/8AbT7b4mx0c6/pErscyjKsfNgWuCZJ2+ifvxNlaJqo0MAD9LTcdRcAdfjiy8a7L5mtFRaOlls4BUF1g6dIBiVJNxBg88L8lQWmNADLeSGmQfWMYZmZTixBnOzPtST7dmYCwIUWHLlj2LIr7g9d+fnj2M1lkvJSYwXi1eI9u0C28keXL/LGf62zCxpzFe941besQBbC2pm6ayCy2iADv4dcQVOJ0wpLEeRv1uIMAD8cZcp/cQyr9r80oZfljg8ouZ5XKgYSv2mzggHMViWnUPaesncj78Djj8H6J6HTv4+AwvzfEqcQBqMyW5z8JxtHn07Af5PN1S3tflNQADZjz5+MeOE3EOMFi0VajHbUWkSd4XbGvDOJO1IpCATczf0HTEPF0puV9naBBmVn44qLkpbAEqZ3MNYu5jYfzGI6XEaqzLvJ5yPxGNsxU06VUgkc1/PAbuQfHxGNk2wJ6mdZ/edr9f1fEJYxPLlI/ljXVuLDExHduTHK/wCGHdCIqVYgyD935YPfNKunR/vAxB/nhZF8eJ8cD35AslDj40nUgJ5kALbp7t8ErxOqsezzOhDGlQgI+JBGKnq8sNspUdVlHkRt3bHxBxnKNbTAsacczlOop+UATzGgg/8ADIw+rdqq4992I3kqpHpA5YpeQ4pS0kVF752IX9Rg2hxTQQrXBjTPT8fXGEuYKywr2oiR7Vr82UEdbGDgtOOVGEioGF9lS/L6t8V05NXLMmnTz0sOZiY/XpgZ8vVon3jpJ3EWxFt9NjtlsPG6wECqY/uLPn7v6tjR+0mbuRmH2tZQPtW+ElPPGJqHwmIt43tiaQbiTPTp/Lywuc15FbC247mhPz7X32g/ZAxBm+J1aoAqOX0+7MW8rTgZ2AiTafLb8MRlvX7MPlJ+R2zLMTub49jVn8PK38sZwhCDMcVoqYWnq8+vjfC3OZ5qp8BsBywCTf1xvOOxQS2BPTT61geZ/LnifM0qcqqSJ3JM4Hq+8PLG2cFxh1YxgypTAgzzA6nrPTAOd4iahJIiT5288asZF+mBlwox+RE7VBAMwegxFE788ejbG9bYYuqGYzNEKYn4Yjm2/piVth649kxdsIRo1TlAFotjBqeFsYqcsSEWwwIhhrk8wAmo06baYBBtI9DM4Cy47pxHTFxhNWFBdU6hq0beO3hifhlRSpDrIOxnY/biXh57pwFxUw5i1sZ9/wAR0WjhpprOmoGEczuD1i4vhiKhYQLiPEj7eXh54obWIi223pi05KqxpmWJg9cY5cfHyKhiaM9B+unT0xp8kj3RF9pt8Dyx6gxKX6HE5GMAoh0Rvvb4Yj9mORjx6/rnjd+f65HGMye+3978cUgo0WmY2PnHPfGcepMb3/UnHsVQU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9" descr="data:image/jpeg;base64,/9j/4AAQSkZJRgABAQAAAQABAAD/2wCEAAkGBxMSEhUUExIWFhUWGB8bFxcYFR4YIBoZHxwfGCAaGBsfHSggGhwnGx4XITEiJykrLi4uGx8zODMsNygtLisBCgoKDg0OGhAQGi8cHCQsLCwsLCwsLCwsLCwsLDcsLCwsLCwvLCwsLC83LCwsLCwsLCwsLCwsLCwsLCwsLCwsLP/AABEIAIoAuAMBIgACEQEDEQH/xAAcAAACAgMBAQAAAAAAAAAAAAAEBQMGAQIHAAj/xABJEAACAQIEAwUDCQQGCAcAAAABAhEDIQAEEjEFQVEGImFxgRMykRQjQlKhscHR8DNikuEHFVRyg/EWJCWCosLD0jRDU2Nzk7P/xAAZAQADAQEBAAAAAAAAAAAAAAAAAQIDBAX/xAAmEQACAgICAQMEAwAAAAAAAAAAAQIRAyESMUEEE1EyYYHwIrHh/9oADAMBAAIRAxEAPwDlucChmA5WsYi5tHPBPDqCEXXVO6MNIAPPVy/liZUFUDusSqjUJgsOki5NrRO+Nc3XpOoCBTpGn3jPgYi99jy6Xtg/gzD8xmKNRW+agkBSNIJgaiNgN+ojbAXEkulTSAlgbyB4g7mRyIEWxHR0mA1QHmHFo5ARY7zacGrw9XhSrUhMyG1KwG4AsR/P4kskruTElQhVSVEMDYgjoJG3j4i+C/bgoBqVWJksZv0U229eeGtDJUjrNNiSoiCgYH928TIkR4WwNleCoxE1NUgyUtafo6rzcfG2Hyg1djsBo5woGBuRJA3AMRcHlc+sdMFZDNGnpYU1fVMITuGKnkLE+Vo9MOcvUoJKrTB1Ee0GnW5W9uUyOc8rxiGrws1WL0KTMIAULRaoAR9cjZo5xf1xrjzx1WvwS1d6K9WLKxUAoU1KRsTyaRPlbbmMGcL4gAArSQtwfqR9X1P2Y3zfAsyPZqcpmJEz80x5garKTHnHLGaHDMwHphstVRTKk/J3Bi4kyu8HBmjY0XOlml9mr8jawjYTt0j8ME0yGAI2IkeRxXhl66UyGoVXKiBqouo7oIgEj3iLf5Ys2RylQU11I3h3SLcuW8Rjv9F6rJklxmtJHDnwqKtGoTBVLMOBAJjpyx4Zdvqt8D9mNhln+o38J/LHpOmcytDDLJQZAtRogzYWjp9+A+1pSmHekPfBKspMhlEHrAAOo2tHjgWjWNPUXplmIIQaCBPKTaDP6ONOJUlrLoCmmrTZQGemCRfwtczjz8rcvpdHbj12iPiNdAiMhUhCoiOpnUASdNtRP8sacR4iUQmBF/f94dJme93oB6RbCfs62isaOaXToP7NmCgzK6y1xp0tNrEMTyxpmqwJaGvfvAd1h3gCJMMDE9dpxxrJ86N2mN8vCAq24O4Bjb4LaPtxjLVAQWIIsDc8jJAjkcKhmdDL3gO984TJ3bVpH70CI6HwxqKzLKhSHZhJDX0m12OxFz6Y6Yep0l/pzyw+RuWLNA2UySeYuBHW+AeKcSCQqFS9ywgmAPuk9fHEOfzxywlmWo8FpJhVHJVG7Gwv4bXwiq09cFgQzGTpN7jnJuPCY3xHqPVuK4rT/r9/JWLAm7fRpxbNu5RqtwDeIBINwImwnkd9+WPYU5umAx74YXgixPpj2ODvbZ1pUWGhk6bBg2okpALsLEWgCBI5x5YV8RyYR9QcsxiAeV4u3MRBBjacThmdW0kgKIYwLy0G0xPOT9+F1TMkQ6sdU3Em1o8iOWF/O+xILpuVq6qoDqsd4WBnbURbBlFdXKZY7mGnaxnvgfGxtywrWuNjEi3PabkwbW85xHXrGZEQekGwPxAwuGwGNTPTAAJZW3F+fOOsAzH32nz2fpOR72vloMDVuLRcyWvOA+EeyXWatGo9MptTeNJHNjBgTE9OhxFmaqGkoGkyCQovpM2kxJP3222xfsqrsV7GNPKUx3jUK6bMUdYXbuRYnmZ8/AYOp5inTQ1fk9HMhtIBrgkpEjukbiTJmJtitswlQSQJMmPdm3LfpHww07L1Qc3QNz89S1aj73zixIHIGCPHexxHBqV2Ugk8ap3jh2Q/hP54mpdoqYMjhmQ9FP547QaikxCxexAxmnSpsb06ZP8AcX8sbaNNnF17RJz4bkD4ey2+BxsnaClb/ZORP+4R9zY7NUyNM/8AlUv/AKl/LA78HonfL0j/AIS/lg0PZyAdoKY24RkweoNQfAA42HaRQQRw6gLzZ6gkfV3sMdUq9nMszf8AhqMRf5ob9cYbs7l/7Jl4Jkyg6EAgzgCihcM4n8oV2OXFJacEEVqjS9+7DGCNO9uYxvmV9mCTqlr+1SxJNiCsGwg79dxhvx3Jmm4p0KYRCpKhAFXWQIknaZ3E+WKxxF6dNC+t9RJ0gmAROmZ1Te5jw9cdi4wh0cMm5TFMuHYMx7kjl7vgRMRcwCcF8RYoNN5ZdROoWUhTpbSItB5nfxwnrUGDRrSJOi99yQDtpM4nyMqwcEMGPcVAZLfRifGTvtc44FT6N2hnVy9cGnqGiW1BSfCSTHukLJvE3thhw32oDSYXUy2Em1wZIsoB35euJuFZF6BNeuyGpADLcezBE6VbmxgSfL1D4lxdijBAT7Rjqk7wIKre1y256Y65e3hSb+r97MLlN0uvkB7UOKzUiGAGmbmZJiABubC/piu5qqUGnci5YbQRbcX538cMcxW0i4VIgnkb2JHMMBHwwJ8oFW7ltNyALlo5tGyiT8Tjjc5TbkzojHiqFiJMwhMDkJ9TH349h2KSlCKcqCQWBYqF5Ekb+O9j649he4UXLtH2e7i+wRImX1OBOmIABhTIn4YoFQl2Z6dPYzpRSdM36GFkGJxbP6TOJgulJdYKTrUiAZ2KiZI3vGKzwHjRyjswprUVhGlmdRvOoaGWT59cdnqHHm0kYYE+NsBWlUmTTcmZ/ZsQTMwRGxxPVpaiSKTySGhabQOqxG20dI8cWodqKrAH5DTuAf2uZFjzj2mNk7SVBtkaQ/xMwPj37/hjE6KK/TqVCNDZZ3ncMjC/7pC2gevjjf8Aq8qatMoUt81KmS20azbSZMjy2w8Pah/7LTHh8pzA/wCpiU9rGAj5HSPnmMwY+LkYSXHoXErGb4bW0tUqA6jcgg6uh5eXPE3ZFVGaoalMmrTAERB1iGk9DyHPD89sGiPkVIcrZmuP+bEvDe0xq16FP5KiaqtMSMxVbT84pkBrEi9vHCp+R0dOZTJg+dvwxuHbl8YxiVnYmfXb0x5aqoCxkBBqJtsoJ6YCxbxLj2RFVwczlw6nSwYmVYNttFr26xgSjx7JBgTm8pEgyHZTPqY3xxMszku5OpyXY9Sxkn4nGlamYiTcdcArPouvWEkEcyb9B0tsMQVM2qkAgXkxpGw35Yh4JWNbLUKpZiXRST+9EGcEHKT9Jh5G8bx5YCiu8aCPU1VCyoAI+ioOnctNpm0DcYq3HOBo1I+wqavZjUGgFSQCx0tsIhQACdtsM+0/aJKGYemcuz6Qsn5XUpTafdWwiYthP/pbSO+Te+/+0KsWvcER6cr46FmjVONnM8L5WpUUtcyQANXhuIk85+2fHB1B2R20RIUruDAjeRMc/OcWMdpsv9HKOs76c5M9LNTOJl7S0f7NWjwzaj/o4wVXZo4fcUZXPa2CVK8UxeFYDU0Dc/l9X1xnOZUqhu4ULp2DFm3MQ3uyo7xvhk/amkVhcvWGk2/1pLEf4GNx2uT6dLMeAGZp38/mAfhgbvvYuFdMr1DLlxBVVYe7rvqmxETM2/LAr5bQutCCsjUhsb7FrzBj78WDi/FaOYVClJ6cSSWqa9UlY+gB9EgjxwrzrLUUkpJIiZkjxVVkGB57eeMvIxa+aIgLpUTIHI8pk2bzOPYFro0dVBIDAGW53MeG3nj2L4jOzdqezlKvTOY9yoVAOw1KJOkjbXJB690C2OZ1MpSQAJTapUWL+7ckxI+kTBHh44eUO0FdB3ajANJI3B5SbGemKpxhV1yAACNgAOW9rCenhiss1kd9GMI8dHfOD5xvk1AgkTSTnH0RE4OWu2+o7dScCcFrf6vQ/wDhp7TbuAYPCk3vt+ueCjpKr25zlWlQR6eaSk3tNJbQNLAqxggz3pUQZEAtPKJew3Fq2YypqZj9oKjLJTTqUKrAxA+sb4C7Q8QRq5p1FRkQjSGjvMAJKgzLXj088ZyHFMx8oVGBCHTdpmTNgIuScAFs1Te2+1j+uuAuM2pKSy/tqNgQDPtkv44KlgAe95giMBceDaBqB/b0v/1S89Pywhky5lepF9Ox3tbx3F9sLu0lZzlqy0gz1G+bVV+s0CBNtj5X3wbTfcDp8Rv5AEH18cYpuTUQQSom5vcCR+eADk3+h+dMRlKtuig/ccCcY4FXy4BrUKlMEwC6xJiYB5nHRO3fFmp5aoUqaCWRFItue9HOYBPphTQL5rhOYLMH9i6sjAlj3B3i0jmCevPDTJaG39HPEV+RaXaBRqEEnkpGsbDxOLNVzaCYYTIWCSIY7C/PbFH/AKM1IpViCQPa8uugCfhi31VWEhu8R3ryAdoB6TOEMY0cuGA7oPmkzEjci+NWyqEz7NTy/ZDr5Y0yI0pExy39Z8L42r1WBvNuf68TgGJO2XEEydBqopU9QgKDTEFidILeAuY8MDdhOL1s3Td6yUIGkAJRCmTMyZI2AtHPAHazidKpXahXpe0VUUoCDaoVbvRPeiwjlJxr2H4hToKtJKYClx9K+p9KkknkOQwxF5+Tr/6afwC/2Y0TKpf5pBvugnYjpgrumdp9PywOzWO/unl4HAFnz5QC6acyxIEWNrCL8j4+eC0r0tWliQIuWOnQYvBgT5HrznCihVKqFkmQpYTYjeB088YzQL7cjAUtO/1esn8MRRn5I9Z923dkErJ1AmetxsMZwVwmjrWp4kWPLn8TJvj2LE2WNH9kh1C5QaSRMhgYgA7eMm+FXE8vOglQuoWGqTEbnkBOG+Yy7QJdtJNpOmF5Da4jx+GMLSb2Xs6iqVCkg6RqIMwpb1NuXjjmWSJV2jpPCswRQo94fs05gW0i48MNKebNhqEkSu2w8sLMnQIp0opyRTXdSYGgDr6YZ0su0CQBA2iB9+OgsolHs0lV807yjO7GiVv7MAnSyjfVq1SDPdYY34L2bztLO5Vq7L7MaixpyFsraQ4+sd+YtgirxZUzNYkx7F4qABiVLNpXYXkgC3XDHgvaH2mYNPTVYEBdRpMo5kTIEXkYYFoEDYkfD8sDcbYFFmf29HmL/Or4YnqNBAkCTF7YA4w3zYG3z1Eefzi/jOEML7pkSQdJO/4xhdWbTSLItwSF9bfryw2aoqsRuQpG3h5Yoz9onFdKZ9ymKjMOpAkSfQjDELO1OULpQou4EF37xG0lST4i38WHHYisppmnrVlIKez2GwJkdSDz64rfH+JU8xlVDEAhtSE7rN2BYAHSeh8MIMrmgKgFJioF2dSSWM+93pAiYHIdDh1olvZcuxeeOWy+bhdRTMsgm57oj8Bi65VFqqpMSy6iJPdvA5+ZxSuyVG2bd+WbckGN4DX/AIsXbL5YKF0xdftnriWUgfIl9cMLciZsPznDNql9vtONqVIBQbbctvTEbi5Mjba/TwwDORcVz1epxKrSWowDZggKt9gFEDyUes4P4MSstPeDTtHutEEESJIgjfC/MlF4tmHYafZ1S2x5KQTtzMMPPDngtalmK/sVXVq7xRgUlRU1VAZjlfe82wMSOjGvew5n6U/hiF8z722x5/u4wFuLj7ul8C6BO/Jr87jlIwAcEyOUZwNMExyPhN8EpQZH7zKGBvDBwOskEjpEHriypkqBVQAy6gvMgTBEcj+rzgc8OorJ0+BXWSPMRB67HnjD3osx5IScCzCqsMuoM9xMWtYHlMb49gzNpTprpRIJ57z/AHSRcfvYzjWOV+Aasj4exDt84T3b6Tr5271xfp4YPGbEaUDMQJdR3yDECY3HUj8MDqppoRC6iZtDNaItJK77GJ8Ywx7LgrXJUle64N7na5j7uWMaUmV9joeQzI9ihMg6EkENM6b8sMafGEELewH0SfuxUahbSd9+p/PE+WJDNuDfmcdFUaC3jGUNOtmq9KsAKpJSHMq4+cDsbCNRaAZiBjTsXxArmi1TMGvrBVahNoEEmNySYHpjfiuZJpuCRKbd0c/TFV4c5BUliFLXgxfYG3hiiTrrcRou7gVSbi8G3lhf2k41TWkneWRWpGx5Copk3nFcJcNqWowGoCzHaPPAfGcw9UfN1J0kEgjUDzG83BGEVZ0TIZsa2ZmQyLXtEbD7Mcn7QVXFU6YLEkQL2Jv4c8eftLmwWCuvj80n/bhJmc05bU2lid5UfgMUiWaZrOl9wAJ2vHlebeAtg/NVhqlAEECw5Rew8/PCg1jew8oxuam0KowxHVuw+WprSrgElKlfUpI95WRJN/3tQ9MWSpmlRVJYRpG3KJFo8+fhjlfY/i9RC6dzQtNmAZAYIvKnFhyHE2zMmotILcD5oX8cQ1stMutHi9I0UfWsMJAkeOMVOJKHKyunaf0cUbs5xCooem7lUUgUQBAUSZA6iNNuWLGa1T2iDWSCDYnoNvEbYTBHN3rVK/Ear09JLVSO+5RSoOgBnBBiAI8Y32xeeymX0ZrM1Kz0faOwXQsg2BkS19NgRG+ozyxXODlKmczAakjKV7wKgye7Jnzn1GLZl6pJ9xABYAKDAiIHSMMQ2/rNPrDmJ6RfEFXiSaWY1O6FJJBHQ9cLc7maikHWZsSJ/Dna2J2zIZzaULbQIK7EGR5fDCGc/RV7rLUDaRsRBG1xBsfTliesisodSQw94xcwOm0eO+MdsqEZlBTQKDSUsKaqLyZYqOdxsJtgWjTf2sNJDCxMsAvUqVtzmfDHNKFeTBqmQZyokEPpJEEBnJ3E2Hvek/DHsCcborTAOoywMLO15BIvbkPLHsXGNoaRZaXAAs6YE7gsXHwK3kyZJPl0g4FljRzegurMabHuE92494dSZxauH8OrZj9lSJHNzAUepIn0nDvJ9jq9FZoumtrsB3APAGCScTiUm7ZpSFtOuwI72+mb+H54z7Un6U+uHf8AUXED9NB51J/5cDcZWvQYe1GtXkBV1EWAMnuhum2OgoqXFCXV0UC8AW3JxXaeVC1HpTtBMdRv9+GPGeLOH7tEahtpLx9vPAvCMrWSutRQbgmozJqC+cqcUSR8R42ShRTF/sGJcnnNNOqOaKsb/T1X/wCHBGQ4ez16gLIO6YZl0iJtI0W9RjHamrTFZlaWJCD5oIqgDVp5CT3mnAMr9Sv7N5AsRO58uuBMxX1EWH24Y9oKdAMops7AC4bTb4YUlk6v8BikQyR1sLcr49AAA8OuCMpXo6XDe01EDTAWLdZxnL0UYVCWcQDFhvNhf8MMDFE6ZIEAiN9xi49mlDEQpCg76uvpit1jRKIoNWVWT3V/PFy7JVMutBSWqgk7aVNuvvYhlIl49RWk+X0W1VDMwenUcpOG9aq2uxkAGLDnb054C4zTOYpqaAZ6qNK02RGlT70EmxFjHOMN6mRrMiFKNLY6oSmpmOm5IPKMQyznHYyrqzOYZgCSHPTepi9cPKtMLFxsfzxV+z/DhQzObFemyMpsNQVSrMWBUkRFup35RGLAufo0wSA6gdXU358pxVk0EVapLCAI2AKhvT9Rjetm0Wwpr7smwsbW2tvy6Y0yOdass0adNwCRJpoTMzz8CMS1cvmyZ+TpA/8AbT7b4mx0c6/pErscyjKsfNgWuCZJ2+ifvxNlaJqo0MAD9LTcdRcAdfjiy8a7L5mtFRaOlls4BUF1g6dIBiVJNxBg88L8lQWmNADLeSGmQfWMYZmZTixBnOzPtST7dmYCwIUWHLlj2LIr7g9d+fnj2M1lkvJSYwXi1eI9u0C28keXL/LGf62zCxpzFe941besQBbC2pm6ayCy2iADv4dcQVOJ0wpLEeRv1uIMAD8cZcp/cQyr9r80oZfljg8ouZ5XKgYSv2mzggHMViWnUPaesncj78Djj8H6J6HTv4+AwvzfEqcQBqMyW5z8JxtHn07Af5PN1S3tflNQADZjz5+MeOE3EOMFi0VajHbUWkSd4XbGvDOJO1IpCATczf0HTEPF0puV9naBBmVn44qLkpbAEqZ3MNYu5jYfzGI6XEaqzLvJ5yPxGNsxU06VUgkc1/PAbuQfHxGNk2wJ6mdZ/edr9f1fEJYxPLlI/ljXVuLDExHduTHK/wCGHdCIqVYgyD935YPfNKunR/vAxB/nhZF8eJ8cD35AslDj40nUgJ5kALbp7t8ErxOqsezzOhDGlQgI+JBGKnq8sNspUdVlHkRt3bHxBxnKNbTAsacczlOop+UATzGgg/8ADIw+rdqq4992I3kqpHpA5YpeQ4pS0kVF752IX9Rg2hxTQQrXBjTPT8fXGEuYKywr2oiR7Vr82UEdbGDgtOOVGEioGF9lS/L6t8V05NXLMmnTz0sOZiY/XpgZ8vVon3jpJ3EWxFt9NjtlsPG6wECqY/uLPn7v6tjR+0mbuRmH2tZQPtW+ElPPGJqHwmIt43tiaQbiTPTp/Lywuc15FbC247mhPz7X32g/ZAxBm+J1aoAqOX0+7MW8rTgZ2AiTafLb8MRlvX7MPlJ+R2zLMTub49jVn8PK38sZwhCDMcVoqYWnq8+vjfC3OZ5qp8BsBywCTf1xvOOxQS2BPTT61geZ/LnifM0qcqqSJ3JM4Hq+8PLG2cFxh1YxgypTAgzzA6nrPTAOd4iahJIiT5288asZF+mBlwox+RE7VBAMwegxFE788ejbG9bYYuqGYzNEKYn4Yjm2/piVth649kxdsIRo1TlAFotjBqeFsYqcsSEWwwIhhrk8wAmo06baYBBtI9DM4Cy47pxHTFxhNWFBdU6hq0beO3hifhlRSpDrIOxnY/biXh57pwFxUw5i1sZ9/wAR0WjhpprOmoGEczuD1i4vhiKhYQLiPEj7eXh54obWIi223pi05KqxpmWJg9cY5cfHyKhiaM9B+unT0xp8kj3RF9pt8Dyx6gxKX6HE5GMAoh0Rvvb4Yj9mORjx6/rnjd+f65HGMye+3978cUgo0WmY2PnHPfGcepMb3/UnHsVQU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107" name="Picture 11" descr="C:\Documents and Settings\User\Рабочий стол\загруженное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846" y="4631070"/>
            <a:ext cx="2613741" cy="1960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312852" y="943591"/>
            <a:ext cx="2978701" cy="369332"/>
          </a:xfrm>
          <a:prstGeom prst="rect">
            <a:avLst/>
          </a:prstGeom>
        </p:spPr>
        <p:txBody>
          <a:bodyPr wrap="none">
            <a:spAutoFit/>
          </a:bodyPr>
          <a:lstStyle/>
          <a:p>
            <a:r>
              <a:rPr lang="uk-UA" dirty="0" smtClean="0"/>
              <a:t>Робота Ф. </a:t>
            </a:r>
            <a:r>
              <a:rPr lang="uk-UA" dirty="0" err="1" smtClean="0"/>
              <a:t>Балавенського</a:t>
            </a:r>
            <a:endParaRPr lang="ru-RU" dirty="0"/>
          </a:p>
        </p:txBody>
      </p:sp>
      <p:pic>
        <p:nvPicPr>
          <p:cNvPr id="4109" name="Picture 13" descr="https://encrypted-tbn2.gstatic.com/images?q=tbn:ANd9GcS9r5SK5fStCLGlbwoAuyxRjqzuol8jJbDksNKUnM9j94BktJjbZ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5807" y="1395760"/>
            <a:ext cx="3297820" cy="2460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0527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fade">
                                      <p:cBhvr>
                                        <p:cTn id="18" dur="5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99"/>
                                        </p:tgtEl>
                                        <p:attrNameLst>
                                          <p:attrName>style.visibility</p:attrName>
                                        </p:attrNameLst>
                                      </p:cBhvr>
                                      <p:to>
                                        <p:strVal val="visible"/>
                                      </p:to>
                                    </p:set>
                                    <p:animEffect transition="in" filter="fade">
                                      <p:cBhvr>
                                        <p:cTn id="23" dur="500"/>
                                        <p:tgtEl>
                                          <p:spTgt spid="409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109"/>
                                        </p:tgtEl>
                                        <p:attrNameLst>
                                          <p:attrName>style.visibility</p:attrName>
                                        </p:attrNameLst>
                                      </p:cBhvr>
                                      <p:to>
                                        <p:strVal val="visible"/>
                                      </p:to>
                                    </p:set>
                                    <p:animEffect transition="in" filter="fade">
                                      <p:cBhvr>
                                        <p:cTn id="33" dur="500"/>
                                        <p:tgtEl>
                                          <p:spTgt spid="410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101"/>
                                        </p:tgtEl>
                                        <p:attrNameLst>
                                          <p:attrName>style.visibility</p:attrName>
                                        </p:attrNameLst>
                                      </p:cBhvr>
                                      <p:to>
                                        <p:strVal val="visible"/>
                                      </p:to>
                                    </p:set>
                                    <p:animEffect transition="in" filter="fade">
                                      <p:cBhvr>
                                        <p:cTn id="43" dur="500"/>
                                        <p:tgtEl>
                                          <p:spTgt spid="410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107"/>
                                        </p:tgtEl>
                                        <p:attrNameLst>
                                          <p:attrName>style.visibility</p:attrName>
                                        </p:attrNameLst>
                                      </p:cBhvr>
                                      <p:to>
                                        <p:strVal val="visible"/>
                                      </p:to>
                                    </p:set>
                                    <p:animEffect transition="in" filter="fade">
                                      <p:cBhvr>
                                        <p:cTn id="48"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260648"/>
            <a:ext cx="8424936" cy="360040"/>
          </a:xfrm>
        </p:spPr>
        <p:txBody>
          <a:bodyPr>
            <a:normAutofit fontScale="85000" lnSpcReduction="20000"/>
          </a:bodyPr>
          <a:lstStyle/>
          <a:p>
            <a:pPr marL="0" indent="0" algn="just">
              <a:buNone/>
            </a:pPr>
            <a:r>
              <a:rPr lang="uk-UA" dirty="0" smtClean="0"/>
              <a:t>   Архітектори : В.Городецький, О.</a:t>
            </a:r>
            <a:r>
              <a:rPr lang="uk-UA" dirty="0" err="1" smtClean="0"/>
              <a:t>Кобилєв</a:t>
            </a:r>
            <a:r>
              <a:rPr lang="uk-UA" dirty="0" smtClean="0"/>
              <a:t>, Г.Гай,О. Гінзбург.</a:t>
            </a:r>
            <a:endParaRPr lang="ru-RU" dirty="0"/>
          </a:p>
        </p:txBody>
      </p:sp>
      <p:sp>
        <p:nvSpPr>
          <p:cNvPr id="4" name="Прямоугольник 3"/>
          <p:cNvSpPr/>
          <p:nvPr/>
        </p:nvSpPr>
        <p:spPr>
          <a:xfrm>
            <a:off x="877398" y="3244725"/>
            <a:ext cx="2768707" cy="369332"/>
          </a:xfrm>
          <a:prstGeom prst="rect">
            <a:avLst/>
          </a:prstGeom>
        </p:spPr>
        <p:txBody>
          <a:bodyPr wrap="none">
            <a:spAutoFit/>
          </a:bodyPr>
          <a:lstStyle/>
          <a:p>
            <a:r>
              <a:rPr lang="uk-UA" dirty="0" smtClean="0"/>
              <a:t> Роботи В.Городецького</a:t>
            </a:r>
            <a:endParaRPr lang="ru-RU" dirty="0"/>
          </a:p>
        </p:txBody>
      </p:sp>
      <p:pic>
        <p:nvPicPr>
          <p:cNvPr id="5122" name="Picture 2" descr="http://www.volynpost.com/img/modules/news/d/e1/e766c90186e59961944caae64723ce1d/cb-7d39bbc52e697d23b1c0ed027d81327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87" y="916414"/>
            <a:ext cx="3491880" cy="23279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4" name="Picture 4" descr="http://i793.photobucket.com/albums/yy212/Arch_Odessa_Modern/Vinnitska%20oblast/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702" y="3694314"/>
            <a:ext cx="3491880" cy="261891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6" name="Picture 6" descr="http://www.1723.ru/read/il/sverdlovsk-1982/sverdlovsk-1982-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2250" y="916413"/>
            <a:ext cx="3741540" cy="232831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508104" y="3244725"/>
            <a:ext cx="2390398" cy="369332"/>
          </a:xfrm>
          <a:prstGeom prst="rect">
            <a:avLst/>
          </a:prstGeom>
        </p:spPr>
        <p:txBody>
          <a:bodyPr wrap="none">
            <a:spAutoFit/>
          </a:bodyPr>
          <a:lstStyle/>
          <a:p>
            <a:r>
              <a:rPr lang="uk-UA" dirty="0" smtClean="0"/>
              <a:t>Роботи О. Гінзбурга</a:t>
            </a:r>
            <a:endParaRPr lang="ru-RU" dirty="0"/>
          </a:p>
        </p:txBody>
      </p:sp>
      <p:pic>
        <p:nvPicPr>
          <p:cNvPr id="5128" name="Picture 8" descr="http://dic.academic.ru/pictures/enc_pictures/4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2249" y="3709938"/>
            <a:ext cx="3741540" cy="256799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2281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0-#ppt_w/2"/>
                                          </p:val>
                                        </p:tav>
                                        <p:tav tm="100000">
                                          <p:val>
                                            <p:strVal val="#ppt_x"/>
                                          </p:val>
                                        </p:tav>
                                      </p:tavLst>
                                    </p:anim>
                                    <p:anim calcmode="lin" valueType="num">
                                      <p:cBhvr additive="base">
                                        <p:cTn id="18" dur="500" fill="hold"/>
                                        <p:tgtEl>
                                          <p:spTgt spid="5122"/>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5124"/>
                                        </p:tgtEl>
                                        <p:attrNameLst>
                                          <p:attrName>style.visibility</p:attrName>
                                        </p:attrNameLst>
                                      </p:cBhvr>
                                      <p:to>
                                        <p:strVal val="visible"/>
                                      </p:to>
                                    </p:set>
                                    <p:anim calcmode="lin" valueType="num">
                                      <p:cBhvr additive="base">
                                        <p:cTn id="23" dur="500" fill="hold"/>
                                        <p:tgtEl>
                                          <p:spTgt spid="5124"/>
                                        </p:tgtEl>
                                        <p:attrNameLst>
                                          <p:attrName>ppt_x</p:attrName>
                                        </p:attrNameLst>
                                      </p:cBhvr>
                                      <p:tavLst>
                                        <p:tav tm="0">
                                          <p:val>
                                            <p:strVal val="0-#ppt_w/2"/>
                                          </p:val>
                                        </p:tav>
                                        <p:tav tm="100000">
                                          <p:val>
                                            <p:strVal val="#ppt_x"/>
                                          </p:val>
                                        </p:tav>
                                      </p:tavLst>
                                    </p:anim>
                                    <p:anim calcmode="lin" valueType="num">
                                      <p:cBhvr additive="base">
                                        <p:cTn id="2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nodeType="clickEffect">
                                  <p:stCondLst>
                                    <p:cond delay="0"/>
                                  </p:stCondLst>
                                  <p:childTnLst>
                                    <p:set>
                                      <p:cBhvr>
                                        <p:cTn id="33" dur="1" fill="hold">
                                          <p:stCondLst>
                                            <p:cond delay="0"/>
                                          </p:stCondLst>
                                        </p:cTn>
                                        <p:tgtEl>
                                          <p:spTgt spid="5126"/>
                                        </p:tgtEl>
                                        <p:attrNameLst>
                                          <p:attrName>style.visibility</p:attrName>
                                        </p:attrNameLst>
                                      </p:cBhvr>
                                      <p:to>
                                        <p:strVal val="visible"/>
                                      </p:to>
                                    </p:set>
                                    <p:anim calcmode="lin" valueType="num">
                                      <p:cBhvr additive="base">
                                        <p:cTn id="34" dur="500" fill="hold"/>
                                        <p:tgtEl>
                                          <p:spTgt spid="5126"/>
                                        </p:tgtEl>
                                        <p:attrNameLst>
                                          <p:attrName>ppt_x</p:attrName>
                                        </p:attrNameLst>
                                      </p:cBhvr>
                                      <p:tavLst>
                                        <p:tav tm="0">
                                          <p:val>
                                            <p:strVal val="1+#ppt_w/2"/>
                                          </p:val>
                                        </p:tav>
                                        <p:tav tm="100000">
                                          <p:val>
                                            <p:strVal val="#ppt_x"/>
                                          </p:val>
                                        </p:tav>
                                      </p:tavLst>
                                    </p:anim>
                                    <p:anim calcmode="lin" valueType="num">
                                      <p:cBhvr additive="base">
                                        <p:cTn id="35" dur="500" fill="hold"/>
                                        <p:tgtEl>
                                          <p:spTgt spid="5126"/>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5128"/>
                                        </p:tgtEl>
                                        <p:attrNameLst>
                                          <p:attrName>style.visibility</p:attrName>
                                        </p:attrNameLst>
                                      </p:cBhvr>
                                      <p:to>
                                        <p:strVal val="visible"/>
                                      </p:to>
                                    </p:set>
                                    <p:anim calcmode="lin" valueType="num">
                                      <p:cBhvr additive="base">
                                        <p:cTn id="40" dur="500" fill="hold"/>
                                        <p:tgtEl>
                                          <p:spTgt spid="5128"/>
                                        </p:tgtEl>
                                        <p:attrNameLst>
                                          <p:attrName>ppt_x</p:attrName>
                                        </p:attrNameLst>
                                      </p:cBhvr>
                                      <p:tavLst>
                                        <p:tav tm="0">
                                          <p:val>
                                            <p:strVal val="1+#ppt_w/2"/>
                                          </p:val>
                                        </p:tav>
                                        <p:tav tm="100000">
                                          <p:val>
                                            <p:strVal val="#ppt_x"/>
                                          </p:val>
                                        </p:tav>
                                      </p:tavLst>
                                    </p:anim>
                                    <p:anim calcmode="lin" valueType="num">
                                      <p:cBhvr additive="base">
                                        <p:cTn id="41"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156</TotalTime>
  <Words>567</Words>
  <Application>Microsoft Office PowerPoint</Application>
  <PresentationFormat>Экран (4:3)</PresentationFormat>
  <Paragraphs>50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Эркер</vt:lpstr>
      <vt:lpstr>Образотворче мистецтво  ХХ століття</vt:lpstr>
      <vt:lpstr>План </vt:lpstr>
      <vt:lpstr>Культура ХХ століття</vt:lpstr>
      <vt:lpstr>Особливості розвитку образотворчого мистецтва</vt:lpstr>
      <vt:lpstr>Презентация PowerPoint</vt:lpstr>
      <vt:lpstr>Презентация PowerPoint</vt:lpstr>
      <vt:lpstr>Архітектура і скульптура</vt:lpstr>
      <vt:lpstr>Презентация PowerPoint</vt:lpstr>
      <vt:lpstr>Презентация PowerPoint</vt:lpstr>
      <vt:lpstr>Презентация PowerPoint</vt:lpstr>
      <vt:lpstr>Художні промисли в Україні</vt:lpstr>
      <vt:lpstr>Презентация PowerPoint</vt:lpstr>
      <vt:lpstr>Презентация PowerPoint</vt:lpstr>
      <vt:lpstr>Міста заповідники</vt:lpstr>
      <vt:lpstr>Висновок:</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Образотворче мистецтво  ХХ століття</dc:title>
  <dc:creator>User</dc:creator>
  <cp:lastModifiedBy>User</cp:lastModifiedBy>
  <cp:revision>14</cp:revision>
  <dcterms:created xsi:type="dcterms:W3CDTF">2014-05-19T15:21:10Z</dcterms:created>
  <dcterms:modified xsi:type="dcterms:W3CDTF">2014-05-19T17:57:34Z</dcterms:modified>
</cp:coreProperties>
</file>