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543800" cy="2152650"/>
          </a:xfrm>
        </p:spPr>
        <p:txBody>
          <a:bodyPr/>
          <a:lstStyle/>
          <a:p>
            <a:r>
              <a:rPr lang="ru-RU" dirty="0"/>
              <a:t>Ольга  </a:t>
            </a:r>
            <a:r>
              <a:rPr lang="ru-RU" dirty="0" err="1"/>
              <a:t>Кобилянська</a:t>
            </a:r>
            <a:r>
              <a:rPr lang="ru-RU" dirty="0"/>
              <a:t> </a:t>
            </a:r>
            <a:r>
              <a:rPr lang="ru-RU" dirty="0" err="1"/>
              <a:t>повість</a:t>
            </a:r>
            <a:r>
              <a:rPr lang="ru-RU" dirty="0"/>
              <a:t> “Людина</a:t>
            </a:r>
            <a:r>
              <a:rPr lang="ru-RU" dirty="0" smtClean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00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99992" y="4869160"/>
            <a:ext cx="4968552" cy="1800200"/>
          </a:xfrm>
        </p:spPr>
        <p:txBody>
          <a:bodyPr>
            <a:normAutofit/>
          </a:bodyPr>
          <a:lstStyle/>
          <a:p>
            <a:r>
              <a:rPr lang="uk-UA" dirty="0" smtClean="0"/>
              <a:t>Презентацію підготувала</a:t>
            </a:r>
          </a:p>
          <a:p>
            <a:r>
              <a:rPr lang="uk-UA" dirty="0" smtClean="0"/>
              <a:t>Учениця 10 - А класу</a:t>
            </a:r>
          </a:p>
          <a:p>
            <a:r>
              <a:rPr lang="uk-UA" dirty="0" err="1" smtClean="0"/>
              <a:t>Самчук</a:t>
            </a:r>
            <a:r>
              <a:rPr lang="uk-UA" dirty="0" smtClean="0"/>
              <a:t> Анна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8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4762872" cy="4572000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smtClean="0"/>
              <a:t>1887 </a:t>
            </a:r>
            <a:r>
              <a:rPr lang="ru-RU" dirty="0"/>
              <a:t>р. </a:t>
            </a:r>
            <a:r>
              <a:rPr lang="ru-RU" dirty="0" err="1"/>
              <a:t>з’являється</a:t>
            </a:r>
            <a:r>
              <a:rPr lang="ru-RU" dirty="0"/>
              <a:t> </a:t>
            </a:r>
            <a:r>
              <a:rPr lang="ru-RU" dirty="0" err="1"/>
              <a:t>оповідання</a:t>
            </a:r>
            <a:r>
              <a:rPr lang="ru-RU" dirty="0"/>
              <a:t> «Вона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заміж</a:t>
            </a:r>
            <a:r>
              <a:rPr lang="ru-RU" dirty="0"/>
              <a:t>», </a:t>
            </a:r>
            <a:r>
              <a:rPr lang="ru-RU" dirty="0" err="1"/>
              <a:t>присвячене</a:t>
            </a:r>
            <a:r>
              <a:rPr lang="ru-RU" dirty="0"/>
              <a:t> </a:t>
            </a:r>
            <a:r>
              <a:rPr lang="ru-RU" dirty="0" err="1"/>
              <a:t>Наталії</a:t>
            </a:r>
            <a:r>
              <a:rPr lang="ru-RU" dirty="0"/>
              <a:t> </a:t>
            </a:r>
            <a:r>
              <a:rPr lang="ru-RU" dirty="0" err="1" smtClean="0"/>
              <a:t>Кобринській</a:t>
            </a:r>
            <a:r>
              <a:rPr lang="ru-RU" dirty="0" smtClean="0"/>
              <a:t> </a:t>
            </a:r>
            <a:r>
              <a:rPr lang="ru-RU" dirty="0" err="1"/>
              <a:t>відомій</a:t>
            </a:r>
            <a:r>
              <a:rPr lang="ru-RU" dirty="0"/>
              <a:t> у </a:t>
            </a:r>
            <a:r>
              <a:rPr lang="ru-RU" dirty="0" err="1"/>
              <a:t>Галичині</a:t>
            </a:r>
            <a:r>
              <a:rPr lang="ru-RU" dirty="0"/>
              <a:t> </a:t>
            </a:r>
            <a:r>
              <a:rPr lang="ru-RU" dirty="0" err="1"/>
              <a:t>письменниці</a:t>
            </a:r>
            <a:r>
              <a:rPr lang="ru-RU" dirty="0"/>
              <a:t> й </a:t>
            </a:r>
            <a:r>
              <a:rPr lang="ru-RU" dirty="0" err="1"/>
              <a:t>громадській</a:t>
            </a:r>
            <a:r>
              <a:rPr lang="ru-RU" dirty="0"/>
              <a:t> </a:t>
            </a:r>
            <a:r>
              <a:rPr lang="ru-RU" dirty="0" err="1"/>
              <a:t>діячці</a:t>
            </a:r>
            <a:r>
              <a:rPr lang="ru-RU" dirty="0"/>
              <a:t>, </a:t>
            </a:r>
            <a:r>
              <a:rPr lang="ru-RU" dirty="0" err="1"/>
              <a:t>ініціаторові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руських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, яке </a:t>
            </a:r>
            <a:r>
              <a:rPr lang="ru-RU" dirty="0" err="1"/>
              <a:t>розгорнуло</a:t>
            </a:r>
            <a:r>
              <a:rPr lang="ru-RU" dirty="0"/>
              <a:t> широкий </a:t>
            </a:r>
            <a:r>
              <a:rPr lang="ru-RU" dirty="0" err="1"/>
              <a:t>феміністичний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/>
              <a:t>написання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58309"/>
            <a:ext cx="3333750" cy="4495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58772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Наталія Кобринська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632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4834880" cy="4572000"/>
          </a:xfrm>
        </p:spPr>
        <p:txBody>
          <a:bodyPr>
            <a:normAutofit/>
          </a:bodyPr>
          <a:lstStyle/>
          <a:p>
            <a:r>
              <a:rPr lang="ru-RU" dirty="0"/>
              <a:t>У 1891 р. в </a:t>
            </a:r>
            <a:r>
              <a:rPr lang="ru-RU" dirty="0" err="1"/>
              <a:t>селі</a:t>
            </a:r>
            <a:r>
              <a:rPr lang="ru-RU" dirty="0"/>
              <a:t> Димка </a:t>
            </a:r>
            <a:r>
              <a:rPr lang="ru-RU" dirty="0" smtClean="0"/>
              <a:t>на </a:t>
            </a:r>
            <a:r>
              <a:rPr lang="ru-RU" dirty="0" err="1"/>
              <a:t>Буковині</a:t>
            </a:r>
            <a:r>
              <a:rPr lang="ru-RU" dirty="0"/>
              <a:t> Ольга </a:t>
            </a:r>
            <a:r>
              <a:rPr lang="ru-RU" dirty="0" err="1"/>
              <a:t>Кобилянська</a:t>
            </a:r>
            <a:r>
              <a:rPr lang="ru-RU" dirty="0"/>
              <a:t> </a:t>
            </a:r>
            <a:r>
              <a:rPr lang="ru-RU" dirty="0" err="1"/>
              <a:t>пише</a:t>
            </a:r>
            <a:r>
              <a:rPr lang="ru-RU" dirty="0"/>
              <a:t> </a:t>
            </a:r>
            <a:r>
              <a:rPr lang="ru-RU" dirty="0" err="1"/>
              <a:t>повість</a:t>
            </a:r>
            <a:r>
              <a:rPr lang="ru-RU" dirty="0"/>
              <a:t> «Людина» як </a:t>
            </a:r>
            <a:r>
              <a:rPr lang="ru-RU" dirty="0" err="1"/>
              <a:t>досконало</a:t>
            </a:r>
            <a:r>
              <a:rPr lang="ru-RU" dirty="0"/>
              <a:t> </a:t>
            </a:r>
            <a:r>
              <a:rPr lang="ru-RU" dirty="0" err="1"/>
              <a:t>перероблену</a:t>
            </a:r>
            <a:r>
              <a:rPr lang="ru-RU" dirty="0"/>
              <a:t> </a:t>
            </a:r>
            <a:r>
              <a:rPr lang="ru-RU" dirty="0" err="1"/>
              <a:t>редакцію</a:t>
            </a:r>
            <a:r>
              <a:rPr lang="ru-RU" dirty="0"/>
              <a:t> </a:t>
            </a:r>
            <a:r>
              <a:rPr lang="ru-RU" dirty="0" err="1"/>
              <a:t>оповідання</a:t>
            </a:r>
            <a:r>
              <a:rPr lang="ru-RU" dirty="0"/>
              <a:t> «Вона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заміж</a:t>
            </a:r>
            <a:r>
              <a:rPr lang="ru-RU" dirty="0"/>
              <a:t>».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1894 р. </a:t>
            </a:r>
            <a:r>
              <a:rPr lang="ru-RU" dirty="0" err="1"/>
              <a:t>повість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в </a:t>
            </a:r>
            <a:r>
              <a:rPr lang="ru-RU" dirty="0" err="1"/>
              <a:t>журналі</a:t>
            </a:r>
            <a:r>
              <a:rPr lang="ru-RU" dirty="0"/>
              <a:t> «Зоря».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64704"/>
            <a:ext cx="2913112" cy="4813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64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5194920" cy="4572000"/>
          </a:xfrm>
        </p:spPr>
        <p:txBody>
          <a:bodyPr>
            <a:normAutofit/>
          </a:bodyPr>
          <a:lstStyle/>
          <a:p>
            <a:r>
              <a:rPr lang="ru-RU" dirty="0" err="1"/>
              <a:t>Тлумачення</a:t>
            </a:r>
            <a:r>
              <a:rPr lang="ru-RU" dirty="0"/>
              <a:t> заголовку </a:t>
            </a:r>
            <a:r>
              <a:rPr lang="ru-RU" dirty="0" err="1"/>
              <a:t>повісті</a:t>
            </a:r>
            <a:r>
              <a:rPr lang="ru-RU" dirty="0"/>
              <a:t> Ольга </a:t>
            </a:r>
            <a:r>
              <a:rPr lang="ru-RU" dirty="0" err="1"/>
              <a:t>Кобилянська</a:t>
            </a:r>
            <a:r>
              <a:rPr lang="ru-RU" dirty="0"/>
              <a:t> </a:t>
            </a:r>
            <a:r>
              <a:rPr lang="ru-RU" dirty="0" err="1"/>
              <a:t>подає</a:t>
            </a:r>
            <a:r>
              <a:rPr lang="ru-RU" dirty="0"/>
              <a:t> в одному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записів</a:t>
            </a:r>
            <a:r>
              <a:rPr lang="ru-RU" dirty="0"/>
              <a:t>. </a:t>
            </a:r>
            <a:r>
              <a:rPr lang="ru-RU" dirty="0" err="1"/>
              <a:t>Йдеться</a:t>
            </a:r>
            <a:r>
              <a:rPr lang="ru-RU" dirty="0"/>
              <a:t> не про стать, а про право </a:t>
            </a: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ru-RU" dirty="0" err="1"/>
              <a:t>самій</a:t>
            </a:r>
            <a:r>
              <a:rPr lang="ru-RU" dirty="0"/>
              <a:t> </a:t>
            </a:r>
            <a:r>
              <a:rPr lang="ru-RU" dirty="0" err="1"/>
              <a:t>заробляти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на </a:t>
            </a:r>
            <a:r>
              <a:rPr lang="ru-RU" dirty="0" err="1"/>
              <a:t>прожиття</a:t>
            </a:r>
            <a:r>
              <a:rPr lang="ru-RU" dirty="0"/>
              <a:t>, про </a:t>
            </a:r>
            <a:r>
              <a:rPr lang="ru-RU" dirty="0" err="1"/>
              <a:t>індивідуальну</a:t>
            </a:r>
            <a:r>
              <a:rPr lang="ru-RU" dirty="0"/>
              <a:t> свободу </a:t>
            </a:r>
            <a:r>
              <a:rPr lang="ru-RU" dirty="0" err="1"/>
              <a:t>жінки</a:t>
            </a:r>
            <a:r>
              <a:rPr lang="ru-RU" dirty="0"/>
              <a:t>, про </a:t>
            </a:r>
            <a:r>
              <a:rPr lang="ru-RU" dirty="0" err="1"/>
              <a:t>повагу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06" y="1196752"/>
            <a:ext cx="29337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83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освіченої</a:t>
            </a:r>
            <a:r>
              <a:rPr lang="ru-RU" dirty="0"/>
              <a:t> </a:t>
            </a:r>
            <a:r>
              <a:rPr lang="ru-RU" dirty="0" err="1"/>
              <a:t>бідної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 в глухому </a:t>
            </a:r>
            <a:r>
              <a:rPr lang="ru-RU" dirty="0" err="1"/>
              <a:t>провінційному</a:t>
            </a:r>
            <a:r>
              <a:rPr lang="ru-RU" dirty="0"/>
              <a:t> </a:t>
            </a:r>
            <a:r>
              <a:rPr lang="ru-RU" dirty="0" err="1"/>
              <a:t>містечку</a:t>
            </a:r>
            <a:r>
              <a:rPr lang="ru-RU" dirty="0"/>
              <a:t>. </a:t>
            </a:r>
            <a:r>
              <a:rPr lang="ru-RU" dirty="0" err="1"/>
              <a:t>Мрії</a:t>
            </a:r>
            <a:r>
              <a:rPr lang="ru-RU" dirty="0"/>
              <a:t> Олени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розбиваються</a:t>
            </a:r>
            <a:r>
              <a:rPr lang="ru-RU" dirty="0"/>
              <a:t> об </a:t>
            </a:r>
            <a:r>
              <a:rPr lang="ru-RU" dirty="0" err="1"/>
              <a:t>мур</a:t>
            </a:r>
            <a:r>
              <a:rPr lang="ru-RU" dirty="0"/>
              <a:t> </a:t>
            </a:r>
            <a:r>
              <a:rPr lang="ru-RU" dirty="0" err="1"/>
              <a:t>обивательських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: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доводять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жінка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тільки</a:t>
            </a:r>
            <a:r>
              <a:rPr lang="ru-RU" dirty="0"/>
              <a:t> придатком і прикрасою </a:t>
            </a:r>
            <a:r>
              <a:rPr lang="ru-RU" dirty="0" err="1"/>
              <a:t>чоловіка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Тема </a:t>
            </a:r>
            <a:r>
              <a:rPr lang="ru-RU" dirty="0" err="1"/>
              <a:t>твору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540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4834880" cy="4572000"/>
          </a:xfrm>
        </p:spPr>
        <p:txBody>
          <a:bodyPr/>
          <a:lstStyle/>
          <a:p>
            <a:r>
              <a:rPr lang="ru-RU" dirty="0" smtClean="0"/>
              <a:t>Треба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так </a:t>
            </a:r>
            <a:r>
              <a:rPr lang="ru-RU" dirty="0" err="1"/>
              <a:t>змінити</a:t>
            </a:r>
            <a:r>
              <a:rPr lang="ru-RU" dirty="0"/>
              <a:t> лад,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особливо </a:t>
            </a:r>
            <a:r>
              <a:rPr lang="ru-RU" dirty="0" err="1"/>
              <a:t>жінка</a:t>
            </a:r>
            <a:r>
              <a:rPr lang="ru-RU" dirty="0"/>
              <a:t>, </a:t>
            </a:r>
            <a:r>
              <a:rPr lang="ru-RU" dirty="0" err="1"/>
              <a:t>змогла</a:t>
            </a:r>
            <a:r>
              <a:rPr lang="ru-RU" dirty="0"/>
              <a:t> </a:t>
            </a:r>
            <a:r>
              <a:rPr lang="ru-RU" dirty="0" err="1"/>
              <a:t>відчути</a:t>
            </a:r>
            <a:r>
              <a:rPr lang="ru-RU" dirty="0"/>
              <a:t> себе </a:t>
            </a:r>
            <a:r>
              <a:rPr lang="ru-RU" dirty="0" err="1"/>
              <a:t>справді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і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житті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твору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052736"/>
            <a:ext cx="3015369" cy="42399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5477322"/>
            <a:ext cx="230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Ольга  Кобилянська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6505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Родина </a:t>
            </a:r>
            <a:r>
              <a:rPr lang="ru-RU" dirty="0" err="1"/>
              <a:t>Ляуферів</a:t>
            </a:r>
            <a:r>
              <a:rPr lang="ru-RU" dirty="0"/>
              <a:t> (</a:t>
            </a:r>
            <a:r>
              <a:rPr lang="ru-RU" dirty="0" err="1"/>
              <a:t>батько</a:t>
            </a:r>
            <a:r>
              <a:rPr lang="ru-RU" dirty="0"/>
              <a:t>, </a:t>
            </a:r>
            <a:r>
              <a:rPr lang="ru-RU" dirty="0" err="1"/>
              <a:t>мати</a:t>
            </a:r>
            <a:r>
              <a:rPr lang="ru-RU" dirty="0"/>
              <a:t> та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: </a:t>
            </a:r>
            <a:r>
              <a:rPr lang="ru-RU" dirty="0" err="1"/>
              <a:t>Олена</a:t>
            </a:r>
            <a:r>
              <a:rPr lang="ru-RU" dirty="0"/>
              <a:t>, </a:t>
            </a:r>
            <a:r>
              <a:rPr lang="ru-RU" dirty="0" err="1"/>
              <a:t>Ірина</a:t>
            </a:r>
            <a:r>
              <a:rPr lang="ru-RU" dirty="0"/>
              <a:t>, </a:t>
            </a:r>
            <a:r>
              <a:rPr lang="ru-RU" dirty="0" err="1"/>
              <a:t>Геня</a:t>
            </a:r>
            <a:r>
              <a:rPr lang="ru-RU" dirty="0"/>
              <a:t>, </a:t>
            </a:r>
            <a:r>
              <a:rPr lang="ru-RU" dirty="0" err="1"/>
              <a:t>син</a:t>
            </a:r>
            <a:r>
              <a:rPr lang="ru-RU" dirty="0"/>
              <a:t> Гер-</a:t>
            </a:r>
            <a:r>
              <a:rPr lang="ru-RU" dirty="0" err="1"/>
              <a:t>ман</a:t>
            </a:r>
            <a:r>
              <a:rPr lang="ru-RU" dirty="0"/>
              <a:t>-</a:t>
            </a:r>
            <a:r>
              <a:rPr lang="ru-RU" dirty="0" err="1"/>
              <a:t>Євген</a:t>
            </a:r>
            <a:r>
              <a:rPr lang="ru-RU" dirty="0"/>
              <a:t>-Сидор), </a:t>
            </a:r>
            <a:endParaRPr lang="ru-RU" dirty="0" smtClean="0"/>
          </a:p>
          <a:p>
            <a:r>
              <a:rPr lang="ru-RU" dirty="0" smtClean="0"/>
              <a:t>студент-медик </a:t>
            </a:r>
            <a:r>
              <a:rPr lang="ru-RU" dirty="0"/>
              <a:t>Стефан </a:t>
            </a:r>
            <a:r>
              <a:rPr lang="ru-RU" dirty="0" err="1"/>
              <a:t>Лієвіч</a:t>
            </a:r>
            <a:r>
              <a:rPr lang="ru-RU" dirty="0"/>
              <a:t> (</a:t>
            </a:r>
            <a:r>
              <a:rPr lang="ru-RU" dirty="0" err="1"/>
              <a:t>коханий</a:t>
            </a:r>
            <a:r>
              <a:rPr lang="ru-RU" dirty="0"/>
              <a:t> Олени), </a:t>
            </a:r>
            <a:endParaRPr lang="ru-RU" dirty="0" smtClean="0"/>
          </a:p>
          <a:p>
            <a:r>
              <a:rPr lang="ru-RU" dirty="0" err="1" smtClean="0"/>
              <a:t>Фельс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майбутній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 Олени), </a:t>
            </a:r>
            <a:endParaRPr lang="ru-RU" dirty="0" smtClean="0"/>
          </a:p>
          <a:p>
            <a:r>
              <a:rPr lang="ru-RU" dirty="0" err="1" smtClean="0"/>
              <a:t>Маргарета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вчителька</a:t>
            </a:r>
            <a:r>
              <a:rPr lang="ru-RU" dirty="0"/>
              <a:t>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Персонажі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1184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5732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повісті</a:t>
            </a:r>
            <a:r>
              <a:rPr lang="ru-RU" dirty="0"/>
              <a:t> – молода </a:t>
            </a:r>
            <a:r>
              <a:rPr lang="ru-RU" dirty="0" err="1"/>
              <a:t>дівчина</a:t>
            </a:r>
            <a:r>
              <a:rPr lang="ru-RU" dirty="0"/>
              <a:t> </a:t>
            </a:r>
            <a:r>
              <a:rPr lang="ru-RU" dirty="0" err="1"/>
              <a:t>Олена</a:t>
            </a:r>
            <a:r>
              <a:rPr lang="ru-RU" dirty="0"/>
              <a:t>, яку не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 smtClean="0"/>
              <a:t>родині</a:t>
            </a:r>
            <a:r>
              <a:rPr lang="ru-RU" dirty="0" smtClean="0"/>
              <a:t>,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містечковому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Олена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читає</a:t>
            </a:r>
            <a:r>
              <a:rPr lang="ru-RU" dirty="0"/>
              <a:t>, тонко </a:t>
            </a:r>
            <a:r>
              <a:rPr lang="ru-RU" dirty="0" err="1"/>
              <a:t>відчуває</a:t>
            </a:r>
            <a:r>
              <a:rPr lang="ru-RU" dirty="0"/>
              <a:t> красу в </a:t>
            </a:r>
            <a:r>
              <a:rPr lang="ru-RU" dirty="0" err="1"/>
              <a:t>природі</a:t>
            </a:r>
            <a:r>
              <a:rPr lang="ru-RU" dirty="0"/>
              <a:t>, </a:t>
            </a:r>
            <a:r>
              <a:rPr lang="ru-RU" dirty="0" err="1"/>
              <a:t>людині</a:t>
            </a:r>
            <a:r>
              <a:rPr lang="ru-RU" dirty="0"/>
              <a:t>, </a:t>
            </a:r>
            <a:r>
              <a:rPr lang="ru-RU" dirty="0" err="1"/>
              <a:t>мистецтві</a:t>
            </a:r>
            <a:r>
              <a:rPr lang="ru-RU" dirty="0"/>
              <a:t>,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доводять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жінка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придатком </a:t>
            </a:r>
            <a:r>
              <a:rPr lang="ru-RU" dirty="0" err="1"/>
              <a:t>чоловіка</a:t>
            </a:r>
            <a:r>
              <a:rPr lang="ru-RU" dirty="0"/>
              <a:t>. </a:t>
            </a:r>
            <a:r>
              <a:rPr lang="ru-RU" dirty="0" err="1"/>
              <a:t>Дівчина</a:t>
            </a:r>
            <a:r>
              <a:rPr lang="ru-RU" dirty="0"/>
              <a:t> </a:t>
            </a:r>
            <a:r>
              <a:rPr lang="ru-RU" dirty="0" err="1" smtClean="0"/>
              <a:t>протестує</a:t>
            </a:r>
            <a:r>
              <a:rPr lang="ru-RU" dirty="0" smtClean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підтримує</a:t>
            </a:r>
            <a:r>
              <a:rPr lang="ru-RU" dirty="0"/>
              <a:t> </a:t>
            </a:r>
            <a:r>
              <a:rPr lang="ru-RU" dirty="0" smtClean="0"/>
              <a:t>студент-медик,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у </a:t>
            </a:r>
            <a:r>
              <a:rPr lang="ru-RU" dirty="0" err="1"/>
              <a:t>Швейцарії</a:t>
            </a:r>
            <a:r>
              <a:rPr lang="ru-RU" dirty="0"/>
              <a:t> по-новому дивиться на </a:t>
            </a:r>
            <a:r>
              <a:rPr lang="ru-RU" dirty="0" err="1"/>
              <a:t>суспільне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доводить,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майбутнє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– у </a:t>
            </a:r>
            <a:r>
              <a:rPr lang="ru-RU" dirty="0" err="1"/>
              <a:t>їхніх</a:t>
            </a:r>
            <a:r>
              <a:rPr lang="ru-RU" dirty="0"/>
              <a:t> руках,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 </a:t>
            </a:r>
            <a:r>
              <a:rPr lang="ru-RU" dirty="0" err="1"/>
              <a:t>спрямує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 smtClean="0"/>
              <a:t>шляхи.Але</a:t>
            </a:r>
            <a:r>
              <a:rPr lang="ru-RU" dirty="0" smtClean="0"/>
              <a:t> </a:t>
            </a:r>
            <a:r>
              <a:rPr lang="ru-RU" dirty="0"/>
              <a:t>смерть </a:t>
            </a:r>
            <a:r>
              <a:rPr lang="ru-RU" dirty="0" err="1"/>
              <a:t>однодумця</a:t>
            </a:r>
            <a:r>
              <a:rPr lang="ru-RU" dirty="0"/>
              <a:t> </a:t>
            </a:r>
            <a:r>
              <a:rPr lang="ru-RU" dirty="0" err="1"/>
              <a:t>залишає</a:t>
            </a:r>
            <a:r>
              <a:rPr lang="ru-RU" dirty="0"/>
              <a:t> </a:t>
            </a:r>
            <a:r>
              <a:rPr lang="ru-RU" dirty="0" err="1"/>
              <a:t>Олену</a:t>
            </a:r>
            <a:r>
              <a:rPr lang="ru-RU" dirty="0"/>
              <a:t> в </a:t>
            </a:r>
            <a:r>
              <a:rPr lang="ru-RU" dirty="0" err="1" smtClean="0"/>
              <a:t>самотності,щоб</a:t>
            </a:r>
            <a:r>
              <a:rPr lang="ru-RU" dirty="0" smtClean="0"/>
              <a:t> </a:t>
            </a:r>
            <a:r>
              <a:rPr lang="ru-RU" dirty="0" err="1"/>
              <a:t>покращити</a:t>
            </a:r>
            <a:r>
              <a:rPr lang="ru-RU" dirty="0"/>
              <a:t> </a:t>
            </a:r>
            <a:r>
              <a:rPr lang="ru-RU" dirty="0" err="1"/>
              <a:t>матеріальне</a:t>
            </a:r>
            <a:r>
              <a:rPr lang="ru-RU" dirty="0"/>
              <a:t> становище </a:t>
            </a:r>
            <a:r>
              <a:rPr lang="ru-RU" dirty="0" err="1"/>
              <a:t>родини</a:t>
            </a:r>
            <a:r>
              <a:rPr lang="ru-RU" dirty="0"/>
              <a:t>, </a:t>
            </a:r>
            <a:r>
              <a:rPr lang="ru-RU" dirty="0" err="1"/>
              <a:t>Олена</a:t>
            </a:r>
            <a:r>
              <a:rPr lang="ru-RU" dirty="0"/>
              <a:t> </a:t>
            </a:r>
            <a:r>
              <a:rPr lang="ru-RU" dirty="0" err="1"/>
              <a:t>погоджується</a:t>
            </a:r>
            <a:r>
              <a:rPr lang="ru-RU" dirty="0"/>
              <a:t> </a:t>
            </a:r>
            <a:r>
              <a:rPr lang="ru-RU" dirty="0" err="1"/>
              <a:t>вийти</a:t>
            </a:r>
            <a:r>
              <a:rPr lang="ru-RU" dirty="0"/>
              <a:t> </a:t>
            </a:r>
            <a:r>
              <a:rPr lang="ru-RU" dirty="0" err="1"/>
              <a:t>заміж</a:t>
            </a:r>
            <a:r>
              <a:rPr lang="ru-RU" dirty="0"/>
              <a:t> за </a:t>
            </a:r>
            <a:r>
              <a:rPr lang="ru-RU" dirty="0" err="1"/>
              <a:t>лісничого</a:t>
            </a:r>
            <a:r>
              <a:rPr lang="ru-RU" dirty="0"/>
              <a:t> </a:t>
            </a:r>
            <a:r>
              <a:rPr lang="ru-RU" dirty="0" err="1"/>
              <a:t>Фельса</a:t>
            </a:r>
            <a:r>
              <a:rPr lang="ru-RU" dirty="0"/>
              <a:t>. Але в </a:t>
            </a:r>
            <a:r>
              <a:rPr lang="ru-RU" dirty="0" err="1"/>
              <a:t>розпачі</a:t>
            </a:r>
            <a:r>
              <a:rPr lang="ru-RU" dirty="0"/>
              <a:t> </a:t>
            </a:r>
            <a:r>
              <a:rPr lang="ru-RU" dirty="0" err="1"/>
              <a:t>дівчина</a:t>
            </a:r>
            <a:r>
              <a:rPr lang="ru-RU" dirty="0"/>
              <a:t> сама в себе </a:t>
            </a:r>
            <a:r>
              <a:rPr lang="ru-RU" dirty="0" err="1"/>
              <a:t>запитує</a:t>
            </a:r>
            <a:r>
              <a:rPr lang="ru-RU" dirty="0"/>
              <a:t>: «І </a:t>
            </a:r>
            <a:r>
              <a:rPr lang="ru-RU" dirty="0" err="1"/>
              <a:t>чим</a:t>
            </a:r>
            <a:r>
              <a:rPr lang="ru-RU" dirty="0"/>
              <a:t>… </a:t>
            </a:r>
            <a:r>
              <a:rPr lang="ru-RU" dirty="0" err="1"/>
              <a:t>оправдається</a:t>
            </a:r>
            <a:r>
              <a:rPr lang="ru-RU" dirty="0"/>
              <a:t>?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людина</a:t>
            </a:r>
            <a:r>
              <a:rPr lang="ru-RU" dirty="0"/>
              <a:t>?..»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Зміст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810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справив великий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феміністичного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Галичини</a:t>
            </a:r>
            <a:r>
              <a:rPr lang="ru-RU" dirty="0"/>
              <a:t>. А образ </a:t>
            </a:r>
            <a:r>
              <a:rPr lang="ru-RU" dirty="0" err="1"/>
              <a:t>головної</a:t>
            </a:r>
            <a:r>
              <a:rPr lang="ru-RU" dirty="0"/>
              <a:t> </a:t>
            </a:r>
            <a:r>
              <a:rPr lang="ru-RU" dirty="0" err="1"/>
              <a:t>героїні</a:t>
            </a:r>
            <a:r>
              <a:rPr lang="ru-RU" dirty="0"/>
              <a:t> </a:t>
            </a:r>
            <a:r>
              <a:rPr lang="ru-RU" dirty="0" err="1"/>
              <a:t>хвилює</a:t>
            </a:r>
            <a:r>
              <a:rPr lang="ru-RU" dirty="0"/>
              <a:t> </a:t>
            </a:r>
            <a:r>
              <a:rPr lang="ru-RU" dirty="0" err="1"/>
              <a:t>читача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психологічною</a:t>
            </a:r>
            <a:r>
              <a:rPr lang="ru-RU" dirty="0"/>
              <a:t> </a:t>
            </a:r>
            <a:r>
              <a:rPr lang="ru-RU" dirty="0" err="1"/>
              <a:t>правдивістю</a:t>
            </a:r>
            <a:r>
              <a:rPr lang="ru-RU" dirty="0"/>
              <a:t>. </a:t>
            </a:r>
            <a:r>
              <a:rPr lang="ru-RU" dirty="0" err="1"/>
              <a:t>Щирий</a:t>
            </a:r>
            <a:r>
              <a:rPr lang="ru-RU" dirty="0"/>
              <a:t> </a:t>
            </a:r>
            <a:r>
              <a:rPr lang="ru-RU" dirty="0" err="1"/>
              <a:t>ідеалістичний</a:t>
            </a:r>
            <a:r>
              <a:rPr lang="ru-RU" dirty="0"/>
              <a:t> </a:t>
            </a:r>
            <a:r>
              <a:rPr lang="ru-RU" dirty="0" err="1"/>
              <a:t>порив</a:t>
            </a:r>
            <a:r>
              <a:rPr lang="ru-RU" dirty="0"/>
              <a:t> Олени </a:t>
            </a:r>
            <a:r>
              <a:rPr lang="ru-RU" dirty="0" err="1"/>
              <a:t>стикається</a:t>
            </a:r>
            <a:r>
              <a:rPr lang="ru-RU" dirty="0"/>
              <a:t> з </a:t>
            </a:r>
            <a:r>
              <a:rPr lang="ru-RU" dirty="0" err="1"/>
              <a:t>рутинністю</a:t>
            </a:r>
            <a:r>
              <a:rPr lang="ru-RU" dirty="0"/>
              <a:t> </a:t>
            </a:r>
            <a:r>
              <a:rPr lang="ru-RU" dirty="0" err="1"/>
              <a:t>повсякдення</a:t>
            </a:r>
            <a:r>
              <a:rPr lang="ru-RU" dirty="0"/>
              <a:t> й </a:t>
            </a:r>
            <a:r>
              <a:rPr lang="ru-RU" dirty="0" err="1"/>
              <a:t>зазнає</a:t>
            </a:r>
            <a:r>
              <a:rPr lang="ru-RU" dirty="0"/>
              <a:t> </a:t>
            </a:r>
            <a:r>
              <a:rPr lang="ru-RU" dirty="0" err="1"/>
              <a:t>поразки</a:t>
            </a:r>
            <a:r>
              <a:rPr lang="ru-RU" dirty="0"/>
              <a:t> в </a:t>
            </a:r>
            <a:r>
              <a:rPr lang="ru-RU" dirty="0" err="1"/>
              <a:t>нерівному</a:t>
            </a:r>
            <a:r>
              <a:rPr lang="ru-RU" dirty="0"/>
              <a:t> </a:t>
            </a:r>
            <a:r>
              <a:rPr lang="ru-RU" dirty="0" err="1"/>
              <a:t>двобої</a:t>
            </a:r>
            <a:r>
              <a:rPr lang="ru-RU" dirty="0"/>
              <a:t>. </a:t>
            </a:r>
          </a:p>
          <a:p>
            <a:r>
              <a:rPr lang="ru-RU" dirty="0" err="1"/>
              <a:t>Повість</a:t>
            </a:r>
            <a:r>
              <a:rPr lang="ru-RU" dirty="0"/>
              <a:t> «Людина» — один </a:t>
            </a:r>
            <a:r>
              <a:rPr lang="ru-RU" dirty="0" err="1"/>
              <a:t>із</a:t>
            </a:r>
            <a:r>
              <a:rPr lang="ru-RU" dirty="0"/>
              <a:t> перших </a:t>
            </a:r>
            <a:r>
              <a:rPr lang="ru-RU" dirty="0" err="1"/>
              <a:t>творів</a:t>
            </a:r>
            <a:r>
              <a:rPr lang="ru-RU" dirty="0"/>
              <a:t> Ольги </a:t>
            </a:r>
            <a:r>
              <a:rPr lang="ru-RU" dirty="0" err="1"/>
              <a:t>Кобилянської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засвідчив</a:t>
            </a:r>
            <a:r>
              <a:rPr lang="ru-RU" dirty="0"/>
              <a:t> </a:t>
            </a:r>
            <a:r>
              <a:rPr lang="ru-RU" dirty="0" err="1"/>
              <a:t>неабиякий</a:t>
            </a:r>
            <a:r>
              <a:rPr lang="ru-RU" dirty="0"/>
              <a:t> </a:t>
            </a:r>
            <a:r>
              <a:rPr lang="ru-RU" dirty="0" err="1"/>
              <a:t>хист</a:t>
            </a:r>
            <a:r>
              <a:rPr lang="ru-RU" dirty="0"/>
              <a:t> </a:t>
            </a:r>
            <a:r>
              <a:rPr lang="ru-RU" dirty="0" err="1"/>
              <a:t>письменниці</a:t>
            </a:r>
            <a:r>
              <a:rPr lang="ru-RU" dirty="0"/>
              <a:t> до </a:t>
            </a:r>
            <a:r>
              <a:rPr lang="ru-RU" dirty="0" err="1"/>
              <a:t>зображення</a:t>
            </a:r>
            <a:r>
              <a:rPr lang="ru-RU" dirty="0"/>
              <a:t> тонких </a:t>
            </a:r>
            <a:r>
              <a:rPr lang="ru-RU" dirty="0" err="1"/>
              <a:t>порухів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56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</TotalTime>
  <Words>412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Ольга  Кобилянська повість “Людина”</vt:lpstr>
      <vt:lpstr>Історія написання</vt:lpstr>
      <vt:lpstr>Презентация PowerPoint</vt:lpstr>
      <vt:lpstr>Презентация PowerPoint</vt:lpstr>
      <vt:lpstr>Тема твору</vt:lpstr>
      <vt:lpstr>Ідея твору</vt:lpstr>
      <vt:lpstr>Персонажі:</vt:lpstr>
      <vt:lpstr>Зміст</vt:lpstr>
      <vt:lpstr>Висновок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Ольга  Кобилянська повість “Людина”</dc:title>
  <cp:lastModifiedBy>User</cp:lastModifiedBy>
  <cp:revision>4</cp:revision>
  <dcterms:modified xsi:type="dcterms:W3CDTF">2015-02-11T19:54:04Z</dcterms:modified>
</cp:coreProperties>
</file>