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61" r:id="rId4"/>
    <p:sldId id="260" r:id="rId5"/>
    <p:sldId id="259" r:id="rId6"/>
    <p:sldId id="263" r:id="rId7"/>
    <p:sldId id="258" r:id="rId8"/>
    <p:sldId id="262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99" d="100"/>
          <a:sy n="99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3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9B67D-52CD-46EE-AA3F-C8794A9A0140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8A17B-58A5-42CB-A1CF-11AD126D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8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A17B-58A5-42CB-A1CF-11AD126D6F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1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686050"/>
            <a:ext cx="3962400" cy="16002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085850"/>
            <a:ext cx="3962400" cy="16002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9" y="4819651"/>
            <a:ext cx="2819399" cy="95249"/>
          </a:xfrm>
        </p:spPr>
        <p:txBody>
          <a:bodyPr/>
          <a:lstStyle/>
          <a:p>
            <a:fld id="{5DBCBC2C-54D9-4157-B197-43B2E4571989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4800600"/>
            <a:ext cx="457200" cy="114300"/>
          </a:xfrm>
        </p:spPr>
        <p:txBody>
          <a:bodyPr/>
          <a:lstStyle>
            <a:lvl1pPr algn="r">
              <a:defRPr/>
            </a:lvl1pPr>
          </a:lstStyle>
          <a:p>
            <a:fld id="{56F99C73-0EC6-48B8-8F22-FE5946C4FC5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1" y="4722186"/>
            <a:ext cx="2820987" cy="1143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C2C-54D9-4157-B197-43B2E4571989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99C73-0EC6-48B8-8F22-FE5946C4FC5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C2C-54D9-4157-B197-43B2E4571989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99C73-0EC6-48B8-8F22-FE5946C4FC5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1"/>
            <a:ext cx="3657600" cy="428624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C2C-54D9-4157-B197-43B2E4571989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99C73-0EC6-48B8-8F22-FE5946C4FC5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51435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9" y="4819651"/>
            <a:ext cx="2819399" cy="95249"/>
          </a:xfrm>
        </p:spPr>
        <p:txBody>
          <a:bodyPr/>
          <a:lstStyle/>
          <a:p>
            <a:fld id="{5DBCBC2C-54D9-4157-B197-43B2E4571989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4800600"/>
            <a:ext cx="533400" cy="114300"/>
          </a:xfrm>
        </p:spPr>
        <p:txBody>
          <a:bodyPr/>
          <a:lstStyle/>
          <a:p>
            <a:fld id="{56F99C73-0EC6-48B8-8F22-FE5946C4FC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4722186"/>
            <a:ext cx="2820987" cy="1143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200400" cy="131445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2683668"/>
            <a:ext cx="3200645" cy="1094825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7175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C2C-54D9-4157-B197-43B2E4571989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99C73-0EC6-48B8-8F22-FE5946C4FC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428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06466"/>
            <a:ext cx="3581400" cy="1893834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2571750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2880121"/>
            <a:ext cx="3581400" cy="1886399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C2C-54D9-4157-B197-43B2E4571989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99C73-0EC6-48B8-8F22-FE5946C4FC5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42900"/>
            <a:ext cx="3962400" cy="4286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C2C-54D9-4157-B197-43B2E4571989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99C73-0EC6-48B8-8F22-FE5946C4FC5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C2C-54D9-4157-B197-43B2E4571989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99C73-0EC6-48B8-8F22-FE5946C4FC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128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7300"/>
            <a:ext cx="4700016" cy="26289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C2C-54D9-4157-B197-43B2E4571989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99C73-0EC6-48B8-8F22-FE5946C4FC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1" y="1257300"/>
            <a:ext cx="4696967" cy="262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979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C2C-54D9-4157-B197-43B2E4571989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99C73-0EC6-48B8-8F22-FE5946C4FC52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4" y="0"/>
            <a:ext cx="32030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342900"/>
            <a:ext cx="2819400" cy="428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2901"/>
            <a:ext cx="3657600" cy="42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4800600"/>
            <a:ext cx="533400" cy="11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F99C73-0EC6-48B8-8F22-FE5946C4FC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4819651"/>
            <a:ext cx="2819399" cy="95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CBC2C-54D9-4157-B197-43B2E4571989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4" y="4722186"/>
            <a:ext cx="2820987" cy="114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 учень 11-В класу </a:t>
            </a:r>
            <a:r>
              <a:rPr lang="uk-UA" dirty="0" err="1" smtClean="0"/>
              <a:t>Котенко</a:t>
            </a:r>
            <a:r>
              <a:rPr lang="uk-UA" dirty="0" smtClean="0"/>
              <a:t> Роман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085850"/>
            <a:ext cx="6629400" cy="1600200"/>
          </a:xfrm>
        </p:spPr>
        <p:txBody>
          <a:bodyPr>
            <a:noAutofit/>
          </a:bodyPr>
          <a:lstStyle/>
          <a:p>
            <a:r>
              <a:rPr lang="ru-RU" sz="6600" dirty="0" err="1" smtClean="0"/>
              <a:t>Переробка</a:t>
            </a:r>
            <a:r>
              <a:rPr lang="ru-RU" sz="6600" dirty="0" smtClean="0"/>
              <a:t> горючих </a:t>
            </a:r>
            <a:r>
              <a:rPr lang="ru-RU" sz="6600" dirty="0" err="1" smtClean="0"/>
              <a:t>сланц</a:t>
            </a:r>
            <a:r>
              <a:rPr lang="uk-UA" sz="6600" dirty="0" err="1" smtClean="0"/>
              <a:t>ів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2261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7431"/>
          </a:xfrm>
        </p:spPr>
      </p:pic>
    </p:spTree>
    <p:extLst>
      <p:ext uri="{BB962C8B-B14F-4D97-AF65-F5344CB8AC3E}">
        <p14:creationId xmlns:p14="http://schemas.microsoft.com/office/powerpoint/2010/main" val="48622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" y="0"/>
            <a:ext cx="9144802" cy="5143500"/>
          </a:xfrm>
        </p:spPr>
      </p:pic>
    </p:spTree>
    <p:extLst>
      <p:ext uri="{BB962C8B-B14F-4D97-AF65-F5344CB8AC3E}">
        <p14:creationId xmlns:p14="http://schemas.microsoft.com/office/powerpoint/2010/main" val="1424703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230404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32255"/>
              </p:ext>
            </p:extLst>
          </p:nvPr>
        </p:nvGraphicFramePr>
        <p:xfrm>
          <a:off x="0" y="-2"/>
          <a:ext cx="9144000" cy="514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3200400"/>
                <a:gridCol w="3048000"/>
              </a:tblGrid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Континент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Поклади</a:t>
                      </a:r>
                      <a:r>
                        <a:rPr lang="uk-UA" baseline="0" dirty="0" smtClean="0"/>
                        <a:t> сланців, </a:t>
                      </a:r>
                      <a:r>
                        <a:rPr lang="uk-UA" baseline="0" dirty="0" err="1" smtClean="0"/>
                        <a:t>млн</a:t>
                      </a:r>
                      <a:r>
                        <a:rPr lang="uk-UA" baseline="0" dirty="0" smtClean="0"/>
                        <a:t> 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Резерви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керогену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млн</a:t>
                      </a:r>
                      <a:r>
                        <a:rPr lang="uk-UA" baseline="0" dirty="0" smtClean="0"/>
                        <a:t> т</a:t>
                      </a:r>
                      <a:endParaRPr lang="ru-RU" dirty="0"/>
                    </a:p>
                  </a:txBody>
                  <a:tcPr anchor="ctr"/>
                </a:tc>
              </a:tr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Африка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</a:t>
                      </a:r>
                      <a:r>
                        <a:rPr lang="uk-UA" baseline="0" dirty="0" smtClean="0"/>
                        <a:t> 373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</a:tr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Азія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20 570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1 100</a:t>
                      </a:r>
                      <a:endParaRPr lang="ru-RU" dirty="0"/>
                    </a:p>
                  </a:txBody>
                  <a:tcPr anchor="ctr"/>
                </a:tc>
              </a:tr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Австралія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32 400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1 725</a:t>
                      </a:r>
                      <a:endParaRPr lang="ru-RU" dirty="0"/>
                    </a:p>
                  </a:txBody>
                  <a:tcPr anchor="ctr"/>
                </a:tc>
              </a:tr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Європа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4 180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300</a:t>
                      </a:r>
                      <a:endParaRPr lang="ru-RU" dirty="0"/>
                    </a:p>
                  </a:txBody>
                  <a:tcPr anchor="ctr"/>
                </a:tc>
              </a:tr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Близький Схід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35 360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4 600</a:t>
                      </a:r>
                      <a:endParaRPr lang="ru-RU" dirty="0"/>
                    </a:p>
                  </a:txBody>
                  <a:tcPr anchor="ctr"/>
                </a:tc>
              </a:tr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Північна</a:t>
                      </a:r>
                      <a:r>
                        <a:rPr lang="uk-UA" baseline="0" dirty="0" smtClean="0"/>
                        <a:t> Америка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3 340 000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80 000</a:t>
                      </a:r>
                      <a:endParaRPr lang="ru-RU" dirty="0"/>
                    </a:p>
                  </a:txBody>
                  <a:tcPr anchor="ctr"/>
                </a:tc>
              </a:tr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Південна</a:t>
                      </a:r>
                      <a:r>
                        <a:rPr lang="uk-UA" baseline="0" dirty="0" smtClean="0"/>
                        <a:t> Америка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aseline="0" dirty="0" smtClean="0"/>
                        <a:t>–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57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840162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1"/>
            <a:ext cx="9144000" cy="5139289"/>
          </a:xfrm>
        </p:spPr>
      </p:pic>
    </p:spTree>
    <p:extLst>
      <p:ext uri="{BB962C8B-B14F-4D97-AF65-F5344CB8AC3E}">
        <p14:creationId xmlns:p14="http://schemas.microsoft.com/office/powerpoint/2010/main" val="945049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42901"/>
            <a:ext cx="8001000" cy="4286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dirty="0">
                <a:latin typeface="Monotype Corsiva" pitchFamily="66" charset="0"/>
              </a:rPr>
              <a:t>Дякую</a:t>
            </a:r>
            <a:r>
              <a:rPr lang="uk-UA" sz="9600" dirty="0" smtClean="0">
                <a:latin typeface="Monotype Corsiva" pitchFamily="66" charset="0"/>
              </a:rPr>
              <a:t>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039533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61</Words>
  <Application>Microsoft Office PowerPoint</Application>
  <PresentationFormat>Экран (16:9)</PresentationFormat>
  <Paragraphs>28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Составная</vt:lpstr>
      <vt:lpstr>Переробка горючих сланців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Переробка горючих сланців</dc:title>
  <dc:creator>Roman</dc:creator>
  <cp:lastModifiedBy>Roman</cp:lastModifiedBy>
  <cp:revision>12</cp:revision>
  <dcterms:created xsi:type="dcterms:W3CDTF">2013-12-13T13:21:04Z</dcterms:created>
  <dcterms:modified xsi:type="dcterms:W3CDTF">2013-12-14T08:17:06Z</dcterms:modified>
</cp:coreProperties>
</file>