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85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6E962A-65C5-4ACB-976C-896BAC444474}" type="datetimeFigureOut">
              <a:rPr lang="uk-UA" smtClean="0"/>
              <a:t>09.09.2013</a:t>
            </a:fld>
            <a:endParaRPr lang="uk-UA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D8F76D-52FB-4B6A-B3BD-2EBB364E68CA}" type="slidenum">
              <a:rPr lang="uk-UA" smtClean="0"/>
              <a:t>‹#›</a:t>
            </a:fld>
            <a:endParaRPr lang="uk-UA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ukrcenter.com/!FilesRepository/Photogallery/_NETGAL1/5d58bc92-9fb6-4a4a-b243-196cc0a662be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-214338"/>
            <a:ext cx="4281503" cy="635798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5786454"/>
            <a:ext cx="5643570" cy="1071546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  <a:lumOff val="50000"/>
                  </a:schemeClr>
                </a:solidFill>
              </a:rPr>
              <a:t>Виконав учень 11-Б класу</a:t>
            </a:r>
          </a:p>
          <a:p>
            <a:pPr algn="ctr"/>
            <a:r>
              <a:rPr lang="uk-UA" sz="18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  <a:lumOff val="50000"/>
                  </a:schemeClr>
                </a:solidFill>
              </a:rPr>
              <a:t>Кравець Дмитро</a:t>
            </a:r>
            <a:endParaRPr lang="uk-UA" sz="1800" dirty="0">
              <a:ln w="19050">
                <a:solidFill>
                  <a:sysClr val="windowText" lastClr="000000"/>
                </a:solidFill>
              </a:ln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3794" name="Picture 2" descr="Файл:Tychina malunok kladovyshch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7768" cy="6858000"/>
          </a:xfrm>
          <a:prstGeom prst="rect">
            <a:avLst/>
          </a:prstGeom>
          <a:noFill/>
        </p:spPr>
      </p:pic>
      <p:pic>
        <p:nvPicPr>
          <p:cNvPr id="33796" name="Picture 4" descr="Файл:Могила-Тичин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4016" y="357166"/>
            <a:ext cx="2779984" cy="450057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0298" y="0"/>
            <a:ext cx="37862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Біографія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0" y="0"/>
            <a:ext cx="2419799" cy="3655480"/>
            <a:chOff x="357158" y="785794"/>
            <a:chExt cx="2419799" cy="3655480"/>
          </a:xfrm>
        </p:grpSpPr>
        <p:pic>
          <p:nvPicPr>
            <p:cNvPr id="26626" name="Picture 2" descr="Файл:Тичина Павло Григорович 190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7158" y="785794"/>
              <a:ext cx="2419799" cy="3286148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357158" y="4071942"/>
              <a:ext cx="2357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1901 р.( 10 років)</a:t>
              </a:r>
              <a:endParaRPr lang="uk-UA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291915" y="0"/>
            <a:ext cx="2852085" cy="4361107"/>
            <a:chOff x="6000760" y="928670"/>
            <a:chExt cx="2852085" cy="4361107"/>
          </a:xfrm>
        </p:grpSpPr>
        <p:pic>
          <p:nvPicPr>
            <p:cNvPr id="26628" name="Picture 4" descr="Файл:Тичина Марія Василівна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00760" y="928670"/>
              <a:ext cx="2852085" cy="3690935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6072198" y="4643446"/>
              <a:ext cx="26432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Мати. Тичина Марія Василівна</a:t>
              </a:r>
              <a:endParaRPr lang="uk-UA" dirty="0"/>
            </a:p>
          </p:txBody>
        </p:sp>
      </p:grpSp>
      <p:pic>
        <p:nvPicPr>
          <p:cNvPr id="26630" name="Picture 6" descr="Файл:Тичин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83758"/>
            <a:ext cx="2500330" cy="3274242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2786050" y="1357298"/>
            <a:ext cx="3143272" cy="4146793"/>
            <a:chOff x="2786050" y="1357298"/>
            <a:chExt cx="3143272" cy="4146793"/>
          </a:xfrm>
        </p:grpSpPr>
        <p:pic>
          <p:nvPicPr>
            <p:cNvPr id="26632" name="Picture 8" descr="http://www.ukrcenter.com/!FilesRepository/Photogallery/_NETGAL1/9c919a68-eac0-43c6-bc04-0821dc7fb10f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6050" y="1357298"/>
              <a:ext cx="3128972" cy="3482245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2786050" y="4857760"/>
              <a:ext cx="31432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Батько. Григорій Тимофійович Тичина</a:t>
              </a:r>
              <a:endParaRPr lang="uk-U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0"/>
            <a:ext cx="3605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Навчання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85786" y="785794"/>
            <a:ext cx="7000924" cy="6072206"/>
            <a:chOff x="785786" y="785794"/>
            <a:chExt cx="7000924" cy="6072206"/>
          </a:xfrm>
        </p:grpSpPr>
        <p:pic>
          <p:nvPicPr>
            <p:cNvPr id="27652" name="Picture 4" descr="Файл:Тичина Морачевська 1930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5786" y="785794"/>
              <a:ext cx="7000924" cy="5393894"/>
            </a:xfrm>
            <a:prstGeom prst="rect">
              <a:avLst/>
            </a:prstGeom>
            <a:noFill/>
            <a:effectLst>
              <a:softEdge rad="31750"/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1857356" y="6211669"/>
              <a:ext cx="5429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Поет </a:t>
              </a:r>
              <a:r>
                <a:rPr lang="ru-RU" dirty="0"/>
                <a:t>Павло</a:t>
              </a:r>
              <a:r>
                <a:rPr lang="ru-RU" dirty="0"/>
                <a:t> </a:t>
              </a:r>
              <a:r>
                <a:rPr lang="ru-RU" dirty="0"/>
                <a:t>Тичина</a:t>
              </a:r>
              <a:r>
                <a:rPr lang="ru-RU" dirty="0"/>
                <a:t> </a:t>
              </a:r>
              <a:r>
                <a:rPr lang="ru-RU" dirty="0"/>
                <a:t>з</a:t>
              </a:r>
              <a:r>
                <a:rPr lang="ru-RU" dirty="0"/>
                <a:t> </a:t>
              </a:r>
              <a:r>
                <a:rPr lang="ru-RU" dirty="0"/>
                <a:t>першою</a:t>
              </a:r>
              <a:r>
                <a:rPr lang="ru-RU" dirty="0"/>
                <a:t> </a:t>
              </a:r>
              <a:r>
                <a:rPr lang="ru-RU" dirty="0"/>
                <a:t>вчителькою</a:t>
              </a:r>
              <a:r>
                <a:rPr lang="ru-RU" dirty="0"/>
                <a:t> Серафимою </a:t>
              </a:r>
              <a:r>
                <a:rPr lang="ru-RU" dirty="0"/>
                <a:t>Морачевською</a:t>
              </a:r>
              <a:endParaRPr lang="uk-U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Файл:Верьов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380" y="0"/>
            <a:ext cx="4810620" cy="5715016"/>
          </a:xfrm>
          <a:prstGeom prst="rect">
            <a:avLst/>
          </a:prstGeom>
          <a:noFill/>
        </p:spPr>
      </p:pic>
      <p:pic>
        <p:nvPicPr>
          <p:cNvPr id="28674" name="Picture 2" descr="Файл:Тичини Павло та Євге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57686" cy="57054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3071810"/>
            <a:ext cx="6329378" cy="489790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 та творчість</a:t>
            </a:r>
            <a:endParaRPr lang="uk-UA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15016"/>
            <a:ext cx="4000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Павло Тичина та Євген Тичина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571501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Григорій Верьовка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428604"/>
            <a:ext cx="9144001" cy="6072206"/>
            <a:chOff x="-1" y="0"/>
            <a:chExt cx="9144001" cy="4143380"/>
          </a:xfrm>
        </p:grpSpPr>
        <p:pic>
          <p:nvPicPr>
            <p:cNvPr id="29698" name="Picture 2" descr="Файл:Vasyl Ellan-Blakytnyi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2961807" cy="4143380"/>
            </a:xfrm>
            <a:prstGeom prst="rect">
              <a:avLst/>
            </a:prstGeom>
            <a:noFill/>
          </p:spPr>
        </p:pic>
        <p:pic>
          <p:nvPicPr>
            <p:cNvPr id="29700" name="Picture 4" descr="Файл:Еллан-Блакитний В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24361" y="0"/>
              <a:ext cx="3119639" cy="414338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3000364" y="500042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Василь Еллан-Блакитний</a:t>
              </a:r>
              <a:endParaRPr lang="uk-U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msmb.org.ua/media/images/msmb/biblio/13-07-24-kocubinskij-5.jpg"/>
          <p:cNvPicPr>
            <a:picLocks noChangeAspect="1" noChangeArrowheads="1"/>
          </p:cNvPicPr>
          <p:nvPr/>
        </p:nvPicPr>
        <p:blipFill>
          <a:blip r:embed="rId2"/>
          <a:srcRect r="-144" b="31250"/>
          <a:stretch>
            <a:fillRect/>
          </a:stretch>
        </p:blipFill>
        <p:spPr bwMode="auto">
          <a:xfrm>
            <a:off x="1928794" y="785794"/>
            <a:ext cx="4857752" cy="4714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Файл:Самійленко 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5078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5" name="TextBox 4"/>
          <p:cNvSpPr txBox="1"/>
          <p:nvPr/>
        </p:nvSpPr>
        <p:spPr>
          <a:xfrm>
            <a:off x="5572132" y="928670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Самійленко Володимир Іванович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Файл:Tychina bulo lit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Файл:Tychina malunok avtoportr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9417"/>
            <a:ext cx="9144001" cy="689741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І ти продався їм, Тичино,</a:t>
            </a:r>
            <a:br>
              <a:rPr lang="uk-UA" dirty="0" smtClean="0"/>
            </a:br>
            <a:r>
              <a:rPr lang="uk-UA" dirty="0" smtClean="0"/>
              <a:t>І ти пішов до москаля?</a:t>
            </a:r>
            <a:br>
              <a:rPr lang="uk-UA" dirty="0" smtClean="0"/>
            </a:br>
            <a:r>
              <a:rPr lang="uk-UA" dirty="0" smtClean="0"/>
              <a:t>О, бідна мати, Україно,</a:t>
            </a:r>
            <a:br>
              <a:rPr lang="uk-UA" dirty="0" smtClean="0"/>
            </a:br>
            <a:r>
              <a:rPr lang="uk-UA" dirty="0" smtClean="0"/>
              <a:t>В журбі головонька твоя.</a:t>
            </a:r>
            <a:br>
              <a:rPr lang="uk-UA" dirty="0" smtClean="0"/>
            </a:br>
            <a:r>
              <a:rPr lang="uk-UA" dirty="0" smtClean="0"/>
              <a:t>В кривавім морі по коліна</a:t>
            </a:r>
            <a:br>
              <a:rPr lang="uk-UA" dirty="0" smtClean="0"/>
            </a:br>
            <a:r>
              <a:rPr lang="uk-UA" dirty="0" smtClean="0"/>
              <a:t>Стоїть без сорому в очах</a:t>
            </a:r>
            <a:br>
              <a:rPr lang="uk-UA" dirty="0" smtClean="0"/>
            </a:br>
            <a:r>
              <a:rPr lang="uk-UA" dirty="0" smtClean="0"/>
              <a:t>Поет, колишній наш Тичина,</a:t>
            </a:r>
            <a:br>
              <a:rPr lang="uk-UA" dirty="0" smtClean="0"/>
            </a:br>
            <a:r>
              <a:rPr lang="uk-UA" dirty="0" smtClean="0"/>
              <a:t>І прославляє смерть і жах.</a:t>
            </a:r>
            <a:br>
              <a:rPr lang="uk-UA" dirty="0" smtClean="0"/>
            </a:br>
            <a:r>
              <a:rPr lang="uk-UA" dirty="0" smtClean="0"/>
              <a:t>Прилюдно б'є катам поклони,</a:t>
            </a:r>
            <a:br>
              <a:rPr lang="uk-UA" dirty="0" smtClean="0"/>
            </a:br>
            <a:r>
              <a:rPr lang="uk-UA" dirty="0" smtClean="0"/>
              <a:t>Катів виспівує в піснях.</a:t>
            </a:r>
            <a:br>
              <a:rPr lang="uk-UA" dirty="0" smtClean="0"/>
            </a:br>
            <a:r>
              <a:rPr lang="uk-UA" dirty="0" smtClean="0"/>
              <a:t>А з-під землі ідуть прокльони</a:t>
            </a:r>
            <a:br>
              <a:rPr lang="uk-UA" dirty="0" smtClean="0"/>
            </a:br>
            <a:r>
              <a:rPr lang="uk-UA" dirty="0" smtClean="0"/>
              <a:t>Борців, розп'ятих на хрестах.</a:t>
            </a:r>
            <a:br>
              <a:rPr lang="uk-UA" dirty="0" smtClean="0"/>
            </a:br>
            <a:r>
              <a:rPr lang="uk-UA" dirty="0" smtClean="0"/>
              <a:t>Іудо, ти шляхетний </a:t>
            </a:r>
            <a:r>
              <a:rPr lang="uk-UA" dirty="0" smtClean="0"/>
              <a:t>жиде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smtClean="0"/>
              <a:t>Пішов, повісивсь в самоті.</a:t>
            </a:r>
            <a:br>
              <a:rPr lang="uk-UA" dirty="0" smtClean="0"/>
            </a:br>
            <a:r>
              <a:rPr lang="uk-UA" dirty="0" smtClean="0"/>
              <a:t>Павло Тичина… цей не піде —</a:t>
            </a:r>
            <a:br>
              <a:rPr lang="uk-UA" dirty="0" smtClean="0"/>
            </a:br>
            <a:r>
              <a:rPr lang="uk-UA" dirty="0" smtClean="0"/>
              <a:t>Він сам розіпне на хресті.</a:t>
            </a:r>
            <a:endParaRPr lang="uk-UA" dirty="0"/>
          </a:p>
        </p:txBody>
      </p:sp>
      <p:pic>
        <p:nvPicPr>
          <p:cNvPr id="32770" name="Picture 2" descr="http://upload.wikimedia.org/wikipedia/commons/6/6e/Oles_Oleksand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1524000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54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Життя та творчість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7</cp:revision>
  <dcterms:created xsi:type="dcterms:W3CDTF">2013-09-09T19:17:21Z</dcterms:created>
  <dcterms:modified xsi:type="dcterms:W3CDTF">2013-09-09T20:25:48Z</dcterms:modified>
</cp:coreProperties>
</file>