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56254-E214-4FEF-9958-14421B9FCA69}" type="datetimeFigureOut">
              <a:rPr lang="ru-RU" smtClean="0"/>
              <a:t>23.03.2012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2C194-7688-4795-9E61-CCE2B331AE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7130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156254-E214-4FEF-9958-14421B9FCA69}" type="datetimeFigureOut">
              <a:rPr lang="ru-RU" smtClean="0"/>
              <a:t>23.03.2012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62C194-7688-4795-9E61-CCE2B331AE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849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Автопортрети Шевченка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076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smtClean="0"/>
              <a:t>Автопортрети останніх років життя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59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К</a:t>
            </a:r>
            <a:r>
              <a:rPr lang="en-US" smtClean="0"/>
              <a:t>I</a:t>
            </a:r>
            <a:r>
              <a:rPr lang="ru-RU" smtClean="0"/>
              <a:t>НЕЦЬ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295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1800" smtClean="0"/>
              <a:t>Найбільш ранній з відомих на сьогоднішній день автопортретів написаний на початку 1840 року в Петербурзі. Це одна з перших спроб Шевченка малювати масляними фарбами. На картині представлений романтично піднесений образ молодого художника-поета.</a:t>
            </a:r>
            <a:endParaRPr lang="ru-RU" sz="18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172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Автопортрети періоду «трьох л</a:t>
            </a:r>
            <a:r>
              <a:rPr lang="en-US" smtClean="0"/>
              <a:t>i</a:t>
            </a:r>
            <a:r>
              <a:rPr lang="uk-UA" smtClean="0"/>
              <a:t>т»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62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1800" smtClean="0"/>
              <a:t>Автопортрет, виконаний у кінці серпня 1845 і подарований Н. Тарновській, немовби розвиває ідею попереднього.</a:t>
            </a:r>
            <a:endParaRPr lang="ru-RU" sz="18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30088"/>
      </p:ext>
    </p:extLst>
  </p:cSld>
  <p:clrMapOvr>
    <a:masterClrMapping/>
  </p:clrMapOvr>
  <p:transition spd="slow">
    <p:wheel spokes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smtClean="0"/>
              <a:t>Автопортрет зі свічкою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419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smtClean="0"/>
              <a:t>Автопортрети періоду заслання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244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1800" smtClean="0"/>
              <a:t>З автопортретів, виконаних під час перебування в Аральській експедиції (1848—1849), до нас дійшов лише один, його художник незабаром подарував А. Венгжиновському в Оренбурзі.</a:t>
            </a:r>
            <a:endParaRPr lang="ru-RU" sz="18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700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043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smtClean="0"/>
              <a:t>Автопортрети, написані в Новопетровському укріпленні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845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111</Words>
  <Application>Microsoft Office PowerPoint</Application>
  <PresentationFormat>Экран (4:3)</PresentationFormat>
  <Paragraphs>10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Автопортрети Шевченка</vt:lpstr>
      <vt:lpstr>Найбільш ранній з відомих на сьогоднішній день автопортретів написаний на початку 1840 року в Петербурзі. Це одна з перших спроб Шевченка малювати масляними фарбами. На картині представлений романтично піднесений образ молодого художника-поета.</vt:lpstr>
      <vt:lpstr>Автопортрети періоду «трьох лiт»</vt:lpstr>
      <vt:lpstr>Автопортрет, виконаний у кінці серпня 1845 і подарований Н. Тарновській, немовби розвиває ідею попереднього.</vt:lpstr>
      <vt:lpstr>Автопортрет зі свічкою</vt:lpstr>
      <vt:lpstr>Автопортрети періоду заслання</vt:lpstr>
      <vt:lpstr>З автопортретів, виконаних під час перебування в Аральській експедиції (1848—1849), до нас дійшов лише один, його художник незабаром подарував А. Венгжиновському в Оренбурзі.</vt:lpstr>
      <vt:lpstr>Презентация PowerPoint</vt:lpstr>
      <vt:lpstr>Автопортрети, написані в Новопетровському укріпленні</vt:lpstr>
      <vt:lpstr>Автопортрети останніх років життя</vt:lpstr>
      <vt:lpstr>КIНЕЦЬ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Автопортрети Шевченка</dc:title>
  <dc:creator>Натали</dc:creator>
  <cp:lastModifiedBy>Натали</cp:lastModifiedBy>
  <cp:revision>1</cp:revision>
  <dcterms:created xsi:type="dcterms:W3CDTF">2012-03-23T13:57:01Z</dcterms:created>
  <dcterms:modified xsi:type="dcterms:W3CDTF">2012-03-23T13:57:02Z</dcterms:modified>
</cp:coreProperties>
</file>