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Seven\Desktop\Dup(01)Vol'fgan%20Amadej%20Mocart%20-%20Simfon_ya%20_6%20'Melod_ya%20angel_v'.mp3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7560840" cy="1656184"/>
          </a:xfrm>
        </p:spPr>
        <p:txBody>
          <a:bodyPr>
            <a:normAutofit/>
          </a:bodyPr>
          <a:lstStyle/>
          <a:p>
            <a:pPr algn="ctr"/>
            <a:r>
              <a:rPr lang="ru-RU" sz="6000" b="1" i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Родина в </a:t>
            </a:r>
            <a:r>
              <a:rPr lang="ru-RU" sz="6000" b="1" i="1" dirty="0" err="1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нашому</a:t>
            </a:r>
            <a:r>
              <a:rPr lang="ru-RU" sz="6000" b="1" i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6000" b="1" i="1" dirty="0" err="1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житті</a:t>
            </a:r>
            <a:endParaRPr lang="ru-RU" sz="6000" b="1" i="1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3" name="Рисунок 2" descr="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2852936"/>
            <a:ext cx="5433593" cy="3738711"/>
          </a:xfrm>
          <a:prstGeom prst="rect">
            <a:avLst/>
          </a:prstGeom>
        </p:spPr>
      </p:pic>
      <p:pic>
        <p:nvPicPr>
          <p:cNvPr id="4" name="Dup(01)Vol'fgan Amadej Mocart - Simfon_ya _6 'Melod_ya angel_v'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251520" y="638132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7920880" cy="243688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Родина </a:t>
            </a:r>
            <a:r>
              <a:rPr lang="ru-RU" sz="3200" b="1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дуже</a:t>
            </a:r>
            <a:r>
              <a:rPr lang="ru-RU" sz="32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3200" b="1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важлива</a:t>
            </a:r>
            <a:r>
              <a:rPr lang="ru-RU" sz="32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 у </a:t>
            </a:r>
            <a:r>
              <a:rPr lang="ru-RU" sz="3200" b="1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житті</a:t>
            </a:r>
            <a:r>
              <a:rPr lang="ru-RU" sz="32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3200" b="1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кожної</a:t>
            </a:r>
            <a:r>
              <a:rPr lang="ru-RU" sz="32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3200" b="1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людини</a:t>
            </a:r>
            <a:r>
              <a:rPr lang="ru-RU" sz="32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. </a:t>
            </a:r>
            <a:r>
              <a:rPr lang="ru-RU" sz="3200" b="1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Це</a:t>
            </a:r>
            <a:r>
              <a:rPr lang="ru-RU" sz="32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3200" b="1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найближчі</a:t>
            </a:r>
            <a:r>
              <a:rPr lang="ru-RU" sz="32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, </a:t>
            </a:r>
            <a:r>
              <a:rPr lang="ru-RU" sz="3200" b="1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найрідніші</a:t>
            </a:r>
            <a:r>
              <a:rPr lang="ru-RU" sz="32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 люди, </a:t>
            </a:r>
            <a:r>
              <a:rPr lang="ru-RU" sz="3200" b="1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яких</a:t>
            </a:r>
            <a:r>
              <a:rPr lang="ru-RU" sz="32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 ми </a:t>
            </a:r>
            <a:r>
              <a:rPr lang="ru-RU" sz="3200" b="1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дуже</a:t>
            </a:r>
            <a:r>
              <a:rPr lang="ru-RU" sz="32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 любимо, </a:t>
            </a:r>
            <a:r>
              <a:rPr lang="ru-RU" sz="3200" b="1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які</a:t>
            </a:r>
            <a:r>
              <a:rPr lang="ru-RU" sz="32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3200" b="1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дарять</a:t>
            </a:r>
            <a:r>
              <a:rPr lang="ru-RU" sz="32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 нам тепло та </a:t>
            </a:r>
            <a:r>
              <a:rPr lang="ru-RU" sz="3200" b="1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допомагають</a:t>
            </a:r>
            <a:r>
              <a:rPr lang="ru-RU" sz="32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 у </a:t>
            </a:r>
            <a:r>
              <a:rPr lang="ru-RU" sz="3200" b="1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складних</a:t>
            </a:r>
            <a:r>
              <a:rPr lang="ru-RU" sz="32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3200" b="1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ситуаціях</a:t>
            </a:r>
            <a:r>
              <a:rPr lang="ru-RU" sz="32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.  </a:t>
            </a:r>
            <a:r>
              <a:rPr lang="ru-RU" sz="3200" b="1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Це</a:t>
            </a:r>
            <a:r>
              <a:rPr lang="ru-RU" sz="32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3200" b="1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й</a:t>
            </a:r>
            <a:r>
              <a:rPr lang="ru-RU" sz="32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3200" b="1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рідна</a:t>
            </a:r>
            <a:r>
              <a:rPr lang="ru-RU" sz="32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3200" b="1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домівка</a:t>
            </a:r>
            <a:r>
              <a:rPr lang="ru-RU" sz="32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, </a:t>
            </a:r>
            <a:r>
              <a:rPr lang="ru-RU" sz="3200" b="1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затишна</a:t>
            </a:r>
            <a:r>
              <a:rPr lang="ru-RU" sz="32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 та </a:t>
            </a:r>
            <a:r>
              <a:rPr lang="ru-RU" sz="3200" b="1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безпечна</a:t>
            </a:r>
            <a:r>
              <a:rPr lang="ru-RU" sz="32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. </a:t>
            </a:r>
            <a:endParaRPr lang="ru-RU" sz="3200" b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5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3" name="Рисунок 2" descr="1248520880_090ba7f732cddf112c2819f76d1cdd2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2564904"/>
            <a:ext cx="6695306" cy="39604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08912" cy="280831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Родина – </a:t>
            </a:r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це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твій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маленький </a:t>
            </a:r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світ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, в </a:t>
            </a:r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якому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все </a:t>
            </a:r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зрозуміле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, дороге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b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Родина – основа </a:t>
            </a:r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нашого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суспільства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. 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/>
            </a:r>
            <a:b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>
              <a:latin typeface="Monotype Corsiva" pitchFamily="66" charset="0"/>
            </a:endParaRPr>
          </a:p>
        </p:txBody>
      </p:sp>
      <p:pic>
        <p:nvPicPr>
          <p:cNvPr id="3" name="Рисунок 2" descr="semeynyy_festiv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2564904"/>
            <a:ext cx="4896544" cy="39604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05800" cy="4536504"/>
          </a:xfrm>
        </p:spPr>
        <p:txBody>
          <a:bodyPr>
            <a:normAutofit/>
          </a:bodyPr>
          <a:lstStyle/>
          <a:p>
            <a:r>
              <a:rPr lang="ru-RU" sz="2800" b="1" dirty="0" err="1" smtClean="0">
                <a:latin typeface="Monotype Corsiva" pitchFamily="66" charset="0"/>
              </a:rPr>
              <a:t>Справжня</a:t>
            </a:r>
            <a:r>
              <a:rPr lang="ru-RU" sz="2800" b="1" dirty="0" smtClean="0">
                <a:latin typeface="Monotype Corsiva" pitchFamily="66" charset="0"/>
              </a:rPr>
              <a:t> родина – </a:t>
            </a:r>
            <a:r>
              <a:rPr lang="ru-RU" sz="2800" b="1" dirty="0" err="1" smtClean="0">
                <a:latin typeface="Monotype Corsiva" pitchFamily="66" charset="0"/>
              </a:rPr>
              <a:t>це</a:t>
            </a:r>
            <a:r>
              <a:rPr lang="ru-RU" sz="2800" b="1" dirty="0" smtClean="0">
                <a:latin typeface="Monotype Corsiva" pitchFamily="66" charset="0"/>
              </a:rPr>
              <a:t> </a:t>
            </a:r>
            <a:r>
              <a:rPr lang="ru-RU" sz="2800" b="1" dirty="0" err="1" smtClean="0">
                <a:latin typeface="Monotype Corsiva" pitchFamily="66" charset="0"/>
              </a:rPr>
              <a:t>більше</a:t>
            </a:r>
            <a:r>
              <a:rPr lang="ru-RU" sz="2800" b="1" dirty="0" smtClean="0">
                <a:latin typeface="Monotype Corsiva" pitchFamily="66" charset="0"/>
              </a:rPr>
              <a:t>, </a:t>
            </a:r>
            <a:r>
              <a:rPr lang="ru-RU" sz="2800" b="1" dirty="0" err="1" smtClean="0">
                <a:latin typeface="Monotype Corsiva" pitchFamily="66" charset="0"/>
              </a:rPr>
              <a:t>ніж</a:t>
            </a:r>
            <a:r>
              <a:rPr lang="ru-RU" sz="2800" b="1" dirty="0" smtClean="0">
                <a:latin typeface="Monotype Corsiva" pitchFamily="66" charset="0"/>
              </a:rPr>
              <a:t> просто бути родичами. </a:t>
            </a:r>
            <a:r>
              <a:rPr lang="ru-RU" sz="2800" b="1" dirty="0" err="1" smtClean="0">
                <a:latin typeface="Monotype Corsiva" pitchFamily="66" charset="0"/>
              </a:rPr>
              <a:t>Це</a:t>
            </a:r>
            <a:r>
              <a:rPr lang="ru-RU" sz="2800" b="1" dirty="0" smtClean="0">
                <a:latin typeface="Monotype Corsiva" pitchFamily="66" charset="0"/>
              </a:rPr>
              <a:t> </a:t>
            </a:r>
            <a:r>
              <a:rPr lang="ru-RU" sz="2800" b="1" dirty="0" err="1" smtClean="0">
                <a:latin typeface="Monotype Corsiva" pitchFamily="66" charset="0"/>
              </a:rPr>
              <a:t>особливе</a:t>
            </a:r>
            <a:r>
              <a:rPr lang="ru-RU" sz="2800" b="1" dirty="0" smtClean="0">
                <a:latin typeface="Monotype Corsiva" pitchFamily="66" charset="0"/>
              </a:rPr>
              <a:t> </a:t>
            </a:r>
            <a:r>
              <a:rPr lang="ru-RU" sz="2800" b="1" dirty="0" err="1" smtClean="0">
                <a:latin typeface="Monotype Corsiva" pitchFamily="66" charset="0"/>
              </a:rPr>
              <a:t>ставлення</a:t>
            </a:r>
            <a:r>
              <a:rPr lang="ru-RU" sz="2800" b="1" dirty="0" smtClean="0">
                <a:latin typeface="Monotype Corsiva" pitchFamily="66" charset="0"/>
              </a:rPr>
              <a:t> </a:t>
            </a:r>
            <a:r>
              <a:rPr lang="ru-RU" sz="2800" b="1" dirty="0" err="1" smtClean="0">
                <a:latin typeface="Monotype Corsiva" pitchFamily="66" charset="0"/>
              </a:rPr>
              <a:t>одне</a:t>
            </a:r>
            <a:r>
              <a:rPr lang="ru-RU" sz="2800" b="1" dirty="0" smtClean="0">
                <a:latin typeface="Monotype Corsiva" pitchFamily="66" charset="0"/>
              </a:rPr>
              <a:t> до одного. </a:t>
            </a:r>
            <a:r>
              <a:rPr lang="ru-RU" sz="2800" b="1" dirty="0" err="1" smtClean="0">
                <a:latin typeface="Monotype Corsiva" pitchFamily="66" charset="0"/>
              </a:rPr>
              <a:t>Це</a:t>
            </a:r>
            <a:r>
              <a:rPr lang="ru-RU" sz="2800" b="1" dirty="0" smtClean="0">
                <a:latin typeface="Monotype Corsiva" pitchFamily="66" charset="0"/>
              </a:rPr>
              <a:t> </a:t>
            </a:r>
            <a:r>
              <a:rPr lang="ru-RU" sz="2800" b="1" dirty="0" err="1" smtClean="0">
                <a:latin typeface="Monotype Corsiva" pitchFamily="66" charset="0"/>
              </a:rPr>
              <a:t>любов</a:t>
            </a:r>
            <a:r>
              <a:rPr lang="ru-RU" sz="2800" b="1" dirty="0" smtClean="0">
                <a:latin typeface="Monotype Corsiva" pitchFamily="66" charset="0"/>
              </a:rPr>
              <a:t>, </a:t>
            </a:r>
            <a:r>
              <a:rPr lang="ru-RU" sz="2800" b="1" dirty="0" err="1" smtClean="0">
                <a:latin typeface="Monotype Corsiva" pitchFamily="66" charset="0"/>
              </a:rPr>
              <a:t>взаємоповага</a:t>
            </a:r>
            <a:r>
              <a:rPr lang="ru-RU" sz="2800" b="1" dirty="0" smtClean="0">
                <a:latin typeface="Monotype Corsiva" pitchFamily="66" charset="0"/>
              </a:rPr>
              <a:t>, </a:t>
            </a:r>
            <a:r>
              <a:rPr lang="ru-RU" sz="2800" b="1" dirty="0" err="1" smtClean="0">
                <a:latin typeface="Monotype Corsiva" pitchFamily="66" charset="0"/>
              </a:rPr>
              <a:t>допомога</a:t>
            </a:r>
            <a:r>
              <a:rPr lang="ru-RU" sz="2800" b="1" dirty="0" smtClean="0">
                <a:latin typeface="Monotype Corsiva" pitchFamily="66" charset="0"/>
              </a:rPr>
              <a:t>.</a:t>
            </a:r>
            <a:br>
              <a:rPr lang="ru-RU" sz="2800" b="1" dirty="0" smtClean="0">
                <a:latin typeface="Monotype Corsiva" pitchFamily="66" charset="0"/>
              </a:rPr>
            </a:br>
            <a:r>
              <a:rPr lang="ru-RU" sz="2800" b="1" dirty="0" err="1" smtClean="0">
                <a:latin typeface="Monotype Corsiva" pitchFamily="66" charset="0"/>
              </a:rPr>
              <a:t>Адже</a:t>
            </a:r>
            <a:r>
              <a:rPr lang="ru-RU" sz="2800" b="1" dirty="0" smtClean="0">
                <a:latin typeface="Monotype Corsiva" pitchFamily="66" charset="0"/>
              </a:rPr>
              <a:t> родина  - </a:t>
            </a:r>
            <a:r>
              <a:rPr lang="ru-RU" sz="2800" b="1" dirty="0" err="1" smtClean="0">
                <a:latin typeface="Monotype Corsiva" pitchFamily="66" charset="0"/>
              </a:rPr>
              <a:t>це</a:t>
            </a:r>
            <a:r>
              <a:rPr lang="ru-RU" sz="2800" b="1" dirty="0" smtClean="0">
                <a:latin typeface="Monotype Corsiva" pitchFamily="66" charset="0"/>
              </a:rPr>
              <a:t>  не </a:t>
            </a:r>
            <a:r>
              <a:rPr lang="ru-RU" sz="2800" b="1" dirty="0" err="1" smtClean="0">
                <a:latin typeface="Monotype Corsiva" pitchFamily="66" charset="0"/>
              </a:rPr>
              <a:t>твір</a:t>
            </a:r>
            <a:r>
              <a:rPr lang="ru-RU" sz="2800" b="1" dirty="0" smtClean="0">
                <a:latin typeface="Monotype Corsiva" pitchFamily="66" charset="0"/>
              </a:rPr>
              <a:t>  </a:t>
            </a:r>
            <a:r>
              <a:rPr lang="ru-RU" sz="2800" b="1" dirty="0" err="1" smtClean="0">
                <a:latin typeface="Monotype Corsiva" pitchFamily="66" charset="0"/>
              </a:rPr>
              <a:t>людини</a:t>
            </a:r>
            <a:r>
              <a:rPr lang="ru-RU" sz="2800" b="1" dirty="0" smtClean="0">
                <a:latin typeface="Monotype Corsiva" pitchFamily="66" charset="0"/>
              </a:rPr>
              <a:t>, а Бога.</a:t>
            </a:r>
            <a:r>
              <a:rPr lang="ru-RU" sz="2400" b="1" dirty="0" smtClean="0">
                <a:latin typeface="Monotype Corsiva" pitchFamily="66" charset="0"/>
              </a:rPr>
              <a:t/>
            </a:r>
            <a:br>
              <a:rPr lang="ru-RU" sz="2400" b="1" dirty="0" smtClean="0">
                <a:latin typeface="Monotype Corsiva" pitchFamily="66" charset="0"/>
              </a:rPr>
            </a:br>
            <a:r>
              <a:rPr lang="ru-RU" sz="2400" b="1" dirty="0" smtClean="0">
                <a:latin typeface="Monotype Corsiva" pitchFamily="66" charset="0"/>
              </a:rPr>
              <a:t/>
            </a:r>
            <a:br>
              <a:rPr lang="ru-RU" sz="2400" b="1" dirty="0" smtClean="0">
                <a:latin typeface="Monotype Corsiva" pitchFamily="66" charset="0"/>
              </a:rPr>
            </a:br>
            <a:r>
              <a:rPr lang="ru-RU" sz="2400" b="1" dirty="0" smtClean="0">
                <a:latin typeface="Monotype Corsiva" pitchFamily="66" charset="0"/>
              </a:rPr>
              <a:t/>
            </a:r>
            <a:br>
              <a:rPr lang="ru-RU" sz="2400" b="1" dirty="0" smtClean="0">
                <a:latin typeface="Monotype Corsiva" pitchFamily="66" charset="0"/>
              </a:rPr>
            </a:br>
            <a:r>
              <a:rPr lang="ru-RU" sz="2400" b="1" dirty="0" smtClean="0">
                <a:latin typeface="Monotype Corsiva" pitchFamily="66" charset="0"/>
              </a:rPr>
              <a:t/>
            </a:r>
            <a:br>
              <a:rPr lang="ru-RU" sz="2400" b="1" dirty="0" smtClean="0">
                <a:latin typeface="Monotype Corsiva" pitchFamily="66" charset="0"/>
              </a:rPr>
            </a:br>
            <a:r>
              <a:rPr lang="ru-RU" sz="2400" b="1" dirty="0" smtClean="0">
                <a:latin typeface="Monotype Corsiva" pitchFamily="66" charset="0"/>
              </a:rPr>
              <a:t/>
            </a:r>
            <a:br>
              <a:rPr lang="ru-RU" sz="2400" b="1" dirty="0" smtClean="0">
                <a:latin typeface="Monotype Corsiva" pitchFamily="66" charset="0"/>
              </a:rPr>
            </a:br>
            <a:r>
              <a:rPr lang="ru-RU" sz="2400" b="1" dirty="0" smtClean="0">
                <a:latin typeface="Monotype Corsiva" pitchFamily="66" charset="0"/>
              </a:rPr>
              <a:t/>
            </a:r>
            <a:br>
              <a:rPr lang="ru-RU" sz="2400" b="1" dirty="0" smtClean="0">
                <a:latin typeface="Monotype Corsiva" pitchFamily="66" charset="0"/>
              </a:rPr>
            </a:br>
            <a:r>
              <a:rPr lang="ru-RU" sz="2400" b="1" dirty="0" smtClean="0">
                <a:latin typeface="Monotype Corsiva" pitchFamily="66" charset="0"/>
              </a:rPr>
              <a:t/>
            </a:r>
            <a:br>
              <a:rPr lang="ru-RU" sz="2400" b="1" dirty="0" smtClean="0">
                <a:latin typeface="Monotype Corsiva" pitchFamily="66" charset="0"/>
              </a:rPr>
            </a:br>
            <a:endParaRPr lang="ru-RU" sz="2400" b="1" dirty="0">
              <a:latin typeface="Monotype Corsiva" pitchFamily="66" charset="0"/>
            </a:endParaRPr>
          </a:p>
        </p:txBody>
      </p:sp>
      <p:pic>
        <p:nvPicPr>
          <p:cNvPr id="3" name="Рисунок 2" descr="e6229a05422b911e06e9fd73c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2420888"/>
            <a:ext cx="6050810" cy="4314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96944" cy="852704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latin typeface="Monotype Corsiva" pitchFamily="66" charset="0"/>
              </a:rPr>
              <a:t>Головним  у  родині  і  зокрема  </a:t>
            </a:r>
            <a:r>
              <a:rPr lang="uk-UA" sz="2800" b="1" dirty="0" err="1" smtClean="0">
                <a:latin typeface="Monotype Corsiva" pitchFamily="66" charset="0"/>
              </a:rPr>
              <a:t>сімї</a:t>
            </a:r>
            <a:r>
              <a:rPr lang="uk-UA" sz="2800" b="1" dirty="0" smtClean="0">
                <a:latin typeface="Monotype Corsiva" pitchFamily="66" charset="0"/>
              </a:rPr>
              <a:t>  є  продовження роду.</a:t>
            </a:r>
            <a:endParaRPr lang="ru-RU" sz="2800" b="1" dirty="0">
              <a:latin typeface="Monotype Corsiva" pitchFamily="66" charset="0"/>
            </a:endParaRPr>
          </a:p>
        </p:txBody>
      </p:sp>
      <p:pic>
        <p:nvPicPr>
          <p:cNvPr id="3" name="Рисунок 2" descr="sigpic472399_34.gi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988840"/>
            <a:ext cx="4552950" cy="457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61934_23695864_bi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3995936"/>
            <a:ext cx="3672408" cy="28620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ку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9992" y="1700808"/>
            <a:ext cx="3744416" cy="25781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05800" cy="2592288"/>
          </a:xfrm>
        </p:spPr>
        <p:txBody>
          <a:bodyPr>
            <a:normAutofit/>
          </a:bodyPr>
          <a:lstStyle/>
          <a:p>
            <a:r>
              <a:rPr lang="ru-RU" sz="2800" b="1" dirty="0" err="1" smtClean="0">
                <a:latin typeface="Monotype Corsiva" pitchFamily="66" charset="0"/>
              </a:rPr>
              <a:t>Кожен</a:t>
            </a:r>
            <a:r>
              <a:rPr lang="ru-RU" sz="2800" b="1" dirty="0" smtClean="0">
                <a:latin typeface="Monotype Corsiva" pitchFamily="66" charset="0"/>
              </a:rPr>
              <a:t> </a:t>
            </a:r>
            <a:r>
              <a:rPr lang="ru-RU" sz="2800" b="1" dirty="0" err="1" smtClean="0">
                <a:latin typeface="Monotype Corsiva" pitchFamily="66" charset="0"/>
              </a:rPr>
              <a:t>мріє</a:t>
            </a:r>
            <a:r>
              <a:rPr lang="ru-RU" sz="2800" b="1" dirty="0" smtClean="0">
                <a:latin typeface="Monotype Corsiva" pitchFamily="66" charset="0"/>
              </a:rPr>
              <a:t> про </a:t>
            </a:r>
            <a:r>
              <a:rPr lang="ru-RU" sz="2800" b="1" dirty="0" err="1" smtClean="0">
                <a:latin typeface="Monotype Corsiva" pitchFamily="66" charset="0"/>
              </a:rPr>
              <a:t>щасливу</a:t>
            </a:r>
            <a:r>
              <a:rPr lang="ru-RU" sz="2800" b="1" dirty="0" smtClean="0">
                <a:latin typeface="Monotype Corsiva" pitchFamily="66" charset="0"/>
              </a:rPr>
              <a:t> родину. Але </a:t>
            </a:r>
            <a:r>
              <a:rPr lang="ru-RU" sz="2800" b="1" dirty="0" err="1" smtClean="0">
                <a:latin typeface="Monotype Corsiva" pitchFamily="66" charset="0"/>
              </a:rPr>
              <a:t>це</a:t>
            </a:r>
            <a:r>
              <a:rPr lang="ru-RU" sz="2800" b="1" dirty="0" smtClean="0">
                <a:latin typeface="Monotype Corsiva" pitchFamily="66" charset="0"/>
              </a:rPr>
              <a:t> </a:t>
            </a:r>
            <a:r>
              <a:rPr lang="ru-RU" sz="2800" b="1" dirty="0" err="1" smtClean="0">
                <a:latin typeface="Monotype Corsiva" pitchFamily="66" charset="0"/>
              </a:rPr>
              <a:t>залежить</a:t>
            </a:r>
            <a:r>
              <a:rPr lang="ru-RU" sz="2800" b="1" dirty="0" smtClean="0">
                <a:latin typeface="Monotype Corsiva" pitchFamily="66" charset="0"/>
              </a:rPr>
              <a:t> </a:t>
            </a:r>
            <a:r>
              <a:rPr lang="ru-RU" sz="2800" b="1" dirty="0" err="1" smtClean="0">
                <a:latin typeface="Monotype Corsiva" pitchFamily="66" charset="0"/>
              </a:rPr>
              <a:t>від</a:t>
            </a:r>
            <a:r>
              <a:rPr lang="ru-RU" sz="2800" b="1" dirty="0" smtClean="0">
                <a:latin typeface="Monotype Corsiva" pitchFamily="66" charset="0"/>
              </a:rPr>
              <a:t> нас, </a:t>
            </a:r>
            <a:r>
              <a:rPr lang="ru-RU" sz="2800" b="1" dirty="0" err="1" smtClean="0">
                <a:latin typeface="Monotype Corsiva" pitchFamily="66" charset="0"/>
              </a:rPr>
              <a:t>від</a:t>
            </a:r>
            <a:r>
              <a:rPr lang="ru-RU" sz="2800" b="1" dirty="0" smtClean="0">
                <a:latin typeface="Monotype Corsiva" pitchFamily="66" charset="0"/>
              </a:rPr>
              <a:t> того, </a:t>
            </a:r>
            <a:r>
              <a:rPr lang="ru-RU" sz="2800" b="1" dirty="0" err="1" smtClean="0">
                <a:latin typeface="Monotype Corsiva" pitchFamily="66" charset="0"/>
              </a:rPr>
              <a:t>наскільки</a:t>
            </a:r>
            <a:r>
              <a:rPr lang="ru-RU" sz="2800" b="1" dirty="0" smtClean="0">
                <a:latin typeface="Monotype Corsiva" pitchFamily="66" charset="0"/>
              </a:rPr>
              <a:t> ми </a:t>
            </a:r>
            <a:r>
              <a:rPr lang="ru-RU" sz="2800" b="1" dirty="0" err="1" smtClean="0">
                <a:latin typeface="Monotype Corsiva" pitchFamily="66" charset="0"/>
              </a:rPr>
              <a:t>готові</a:t>
            </a:r>
            <a:r>
              <a:rPr lang="ru-RU" sz="2800" b="1" dirty="0" smtClean="0">
                <a:latin typeface="Monotype Corsiva" pitchFamily="66" charset="0"/>
              </a:rPr>
              <a:t> </a:t>
            </a:r>
            <a:r>
              <a:rPr lang="ru-RU" sz="2800" b="1" dirty="0" err="1" smtClean="0">
                <a:latin typeface="Monotype Corsiva" pitchFamily="66" charset="0"/>
              </a:rPr>
              <a:t>вкладати</a:t>
            </a:r>
            <a:r>
              <a:rPr lang="ru-RU" sz="2800" b="1" dirty="0" smtClean="0">
                <a:latin typeface="Monotype Corsiva" pitchFamily="66" charset="0"/>
              </a:rPr>
              <a:t> </a:t>
            </a:r>
            <a:r>
              <a:rPr lang="ru-RU" sz="2800" b="1" dirty="0" err="1" smtClean="0">
                <a:latin typeface="Monotype Corsiva" pitchFamily="66" charset="0"/>
              </a:rPr>
              <a:t>свої</a:t>
            </a:r>
            <a:r>
              <a:rPr lang="ru-RU" sz="2800" b="1" dirty="0" smtClean="0">
                <a:latin typeface="Monotype Corsiva" pitchFamily="66" charset="0"/>
              </a:rPr>
              <a:t> </a:t>
            </a:r>
            <a:r>
              <a:rPr lang="ru-RU" sz="2800" b="1" dirty="0" err="1" smtClean="0">
                <a:latin typeface="Monotype Corsiva" pitchFamily="66" charset="0"/>
              </a:rPr>
              <a:t>зусилля</a:t>
            </a:r>
            <a:r>
              <a:rPr lang="ru-RU" sz="2800" b="1" dirty="0" smtClean="0">
                <a:latin typeface="Monotype Corsiva" pitchFamily="66" charset="0"/>
              </a:rPr>
              <a:t> у </a:t>
            </a:r>
            <a:r>
              <a:rPr lang="ru-RU" sz="2800" b="1" dirty="0" err="1" smtClean="0">
                <a:latin typeface="Monotype Corsiva" pitchFamily="66" charset="0"/>
              </a:rPr>
              <a:t>неї</a:t>
            </a:r>
            <a:r>
              <a:rPr lang="ru-RU" sz="2800" b="1" dirty="0" smtClean="0">
                <a:latin typeface="Monotype Corsiva" pitchFamily="66" charset="0"/>
              </a:rPr>
              <a:t>. </a:t>
            </a:r>
            <a:r>
              <a:rPr lang="ru-RU" sz="2800" b="1" dirty="0" err="1" smtClean="0">
                <a:latin typeface="Monotype Corsiva" pitchFamily="66" charset="0"/>
              </a:rPr>
              <a:t>Бо</a:t>
            </a:r>
            <a:r>
              <a:rPr lang="ru-RU" sz="2800" b="1" dirty="0" smtClean="0">
                <a:latin typeface="Monotype Corsiva" pitchFamily="66" charset="0"/>
              </a:rPr>
              <a:t> </a:t>
            </a:r>
            <a:r>
              <a:rPr lang="ru-RU" sz="2800" b="1" dirty="0" err="1" smtClean="0">
                <a:latin typeface="Monotype Corsiva" pitchFamily="66" charset="0"/>
              </a:rPr>
              <a:t>це</a:t>
            </a:r>
            <a:r>
              <a:rPr lang="ru-RU" sz="2800" b="1" dirty="0" smtClean="0">
                <a:latin typeface="Monotype Corsiva" pitchFamily="66" charset="0"/>
              </a:rPr>
              <a:t> </a:t>
            </a:r>
            <a:r>
              <a:rPr lang="ru-RU" sz="2800" b="1" dirty="0" err="1" smtClean="0">
                <a:latin typeface="Monotype Corsiva" pitchFamily="66" charset="0"/>
              </a:rPr>
              <a:t>особисті</a:t>
            </a:r>
            <a:r>
              <a:rPr lang="ru-RU" sz="2800" b="1" dirty="0" smtClean="0">
                <a:latin typeface="Monotype Corsiva" pitchFamily="66" charset="0"/>
              </a:rPr>
              <a:t> </a:t>
            </a:r>
            <a:r>
              <a:rPr lang="ru-RU" sz="2800" b="1" dirty="0" err="1" smtClean="0">
                <a:latin typeface="Monotype Corsiva" pitchFamily="66" charset="0"/>
              </a:rPr>
              <a:t>стосунки</a:t>
            </a:r>
            <a:r>
              <a:rPr lang="ru-RU" sz="2800" b="1" dirty="0" smtClean="0">
                <a:latin typeface="Monotype Corsiva" pitchFamily="66" charset="0"/>
              </a:rPr>
              <a:t> </a:t>
            </a:r>
            <a:r>
              <a:rPr lang="ru-RU" sz="2800" b="1" dirty="0" err="1" smtClean="0">
                <a:latin typeface="Monotype Corsiva" pitchFamily="66" charset="0"/>
              </a:rPr>
              <a:t>між</a:t>
            </a:r>
            <a:r>
              <a:rPr lang="ru-RU" sz="2800" b="1" dirty="0" smtClean="0">
                <a:latin typeface="Monotype Corsiva" pitchFamily="66" charset="0"/>
              </a:rPr>
              <a:t> людьми </a:t>
            </a:r>
            <a:r>
              <a:rPr lang="ru-RU" sz="2800" b="1" dirty="0" err="1" smtClean="0">
                <a:latin typeface="Monotype Corsiva" pitchFamily="66" charset="0"/>
              </a:rPr>
              <a:t>різних</a:t>
            </a:r>
            <a:r>
              <a:rPr lang="ru-RU" sz="2800" b="1" dirty="0" smtClean="0">
                <a:latin typeface="Monotype Corsiva" pitchFamily="66" charset="0"/>
              </a:rPr>
              <a:t> </a:t>
            </a:r>
            <a:r>
              <a:rPr lang="ru-RU" sz="2800" b="1" dirty="0" err="1" smtClean="0">
                <a:latin typeface="Monotype Corsiva" pitchFamily="66" charset="0"/>
              </a:rPr>
              <a:t>поколінь</a:t>
            </a:r>
            <a:r>
              <a:rPr lang="ru-RU" sz="2800" b="1" dirty="0" smtClean="0">
                <a:latin typeface="Monotype Corsiva" pitchFamily="66" charset="0"/>
              </a:rPr>
              <a:t>, </a:t>
            </a:r>
            <a:r>
              <a:rPr lang="ru-RU" sz="2800" b="1" dirty="0" err="1" smtClean="0">
                <a:latin typeface="Monotype Corsiva" pitchFamily="66" charset="0"/>
              </a:rPr>
              <a:t>поглядів</a:t>
            </a:r>
            <a:r>
              <a:rPr lang="ru-RU" sz="2800" b="1" dirty="0" smtClean="0">
                <a:latin typeface="Monotype Corsiva" pitchFamily="66" charset="0"/>
              </a:rPr>
              <a:t> та </a:t>
            </a:r>
            <a:r>
              <a:rPr lang="ru-RU" sz="2800" b="1" dirty="0" err="1" smtClean="0">
                <a:latin typeface="Monotype Corsiva" pitchFamily="66" charset="0"/>
              </a:rPr>
              <a:t>переконань</a:t>
            </a:r>
            <a:r>
              <a:rPr lang="ru-RU" sz="2800" b="1" dirty="0" smtClean="0">
                <a:latin typeface="Monotype Corsiva" pitchFamily="66" charset="0"/>
              </a:rPr>
              <a:t>, </a:t>
            </a:r>
            <a:r>
              <a:rPr lang="ru-RU" sz="2800" b="1" dirty="0" err="1" smtClean="0">
                <a:latin typeface="Monotype Corsiva" pitchFamily="66" charset="0"/>
              </a:rPr>
              <a:t>які</a:t>
            </a:r>
            <a:r>
              <a:rPr lang="ru-RU" sz="2800" b="1" dirty="0" smtClean="0">
                <a:latin typeface="Monotype Corsiva" pitchFamily="66" charset="0"/>
              </a:rPr>
              <a:t> </a:t>
            </a:r>
            <a:r>
              <a:rPr lang="ru-RU" sz="2800" b="1" dirty="0" err="1" smtClean="0">
                <a:latin typeface="Monotype Corsiva" pitchFamily="66" charset="0"/>
              </a:rPr>
              <a:t>змушені</a:t>
            </a:r>
            <a:r>
              <a:rPr lang="ru-RU" sz="2800" b="1" dirty="0" smtClean="0">
                <a:latin typeface="Monotype Corsiva" pitchFamily="66" charset="0"/>
              </a:rPr>
              <a:t> </a:t>
            </a:r>
            <a:r>
              <a:rPr lang="ru-RU" sz="2800" b="1" dirty="0" err="1" smtClean="0">
                <a:latin typeface="Monotype Corsiva" pitchFamily="66" charset="0"/>
              </a:rPr>
              <a:t>постійно</a:t>
            </a:r>
            <a:r>
              <a:rPr lang="ru-RU" sz="2800" b="1" dirty="0" smtClean="0">
                <a:latin typeface="Monotype Corsiva" pitchFamily="66" charset="0"/>
              </a:rPr>
              <a:t> </a:t>
            </a:r>
            <a:r>
              <a:rPr lang="ru-RU" sz="2800" b="1" dirty="0" err="1" smtClean="0">
                <a:latin typeface="Monotype Corsiva" pitchFamily="66" charset="0"/>
              </a:rPr>
              <a:t>вирішувати</a:t>
            </a:r>
            <a:r>
              <a:rPr lang="ru-RU" sz="2800" b="1" dirty="0" smtClean="0">
                <a:latin typeface="Monotype Corsiva" pitchFamily="66" charset="0"/>
              </a:rPr>
              <a:t> </a:t>
            </a:r>
            <a:r>
              <a:rPr lang="ru-RU" sz="2800" b="1" dirty="0" err="1" smtClean="0">
                <a:latin typeface="Monotype Corsiva" pitchFamily="66" charset="0"/>
              </a:rPr>
              <a:t>побутові</a:t>
            </a:r>
            <a:r>
              <a:rPr lang="ru-RU" sz="2800" b="1" dirty="0" smtClean="0">
                <a:latin typeface="Monotype Corsiva" pitchFamily="66" charset="0"/>
              </a:rPr>
              <a:t> </a:t>
            </a:r>
            <a:r>
              <a:rPr lang="ru-RU" sz="2800" b="1" dirty="0" err="1" smtClean="0">
                <a:latin typeface="Monotype Corsiva" pitchFamily="66" charset="0"/>
              </a:rPr>
              <a:t>питання</a:t>
            </a:r>
            <a:r>
              <a:rPr lang="ru-RU" sz="2800" b="1" dirty="0" smtClean="0">
                <a:latin typeface="Monotype Corsiva" pitchFamily="66" charset="0"/>
              </a:rPr>
              <a:t> разом.</a:t>
            </a:r>
            <a:endParaRPr lang="ru-RU" sz="2800" b="1" dirty="0">
              <a:latin typeface="Monotype Corsiva" pitchFamily="66" charset="0"/>
            </a:endParaRPr>
          </a:p>
        </p:txBody>
      </p:sp>
      <p:pic>
        <p:nvPicPr>
          <p:cNvPr id="3" name="Рисунок 2" descr="лнг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22462" y="3645024"/>
            <a:ext cx="4142025" cy="30243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6c0016d68c3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3068960"/>
            <a:ext cx="4762500" cy="35718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352928" cy="1584176"/>
          </a:xfrm>
        </p:spPr>
        <p:txBody>
          <a:bodyPr>
            <a:normAutofit/>
          </a:bodyPr>
          <a:lstStyle/>
          <a:p>
            <a:r>
              <a:rPr lang="ru-RU" sz="3200" b="1" dirty="0" err="1" smtClean="0">
                <a:latin typeface="Monotype Corsiva" pitchFamily="66" charset="0"/>
              </a:rPr>
              <a:t>Звичайно</a:t>
            </a:r>
            <a:r>
              <a:rPr lang="ru-RU" sz="3200" b="1" dirty="0" smtClean="0">
                <a:latin typeface="Monotype Corsiva" pitchFamily="66" charset="0"/>
              </a:rPr>
              <a:t>, </a:t>
            </a:r>
            <a:r>
              <a:rPr lang="ru-RU" sz="3200" b="1" dirty="0" err="1" smtClean="0">
                <a:latin typeface="Monotype Corsiva" pitchFamily="66" charset="0"/>
              </a:rPr>
              <a:t>бувають</a:t>
            </a:r>
            <a:r>
              <a:rPr lang="ru-RU" sz="3200" b="1" dirty="0" smtClean="0">
                <a:latin typeface="Monotype Corsiva" pitchFamily="66" charset="0"/>
              </a:rPr>
              <a:t> </a:t>
            </a:r>
            <a:r>
              <a:rPr lang="ru-RU" sz="3200" b="1" dirty="0" err="1" smtClean="0">
                <a:latin typeface="Monotype Corsiva" pitchFamily="66" charset="0"/>
              </a:rPr>
              <a:t>і</a:t>
            </a:r>
            <a:r>
              <a:rPr lang="ru-RU" sz="3200" b="1" dirty="0" smtClean="0">
                <a:latin typeface="Monotype Corsiva" pitchFamily="66" charset="0"/>
              </a:rPr>
              <a:t> </a:t>
            </a:r>
            <a:r>
              <a:rPr lang="ru-RU" sz="3200" b="1" dirty="0" err="1" smtClean="0">
                <a:latin typeface="Monotype Corsiva" pitchFamily="66" charset="0"/>
              </a:rPr>
              <a:t>конфлікти</a:t>
            </a:r>
            <a:r>
              <a:rPr lang="ru-RU" sz="3200" b="1" dirty="0" smtClean="0">
                <a:latin typeface="Monotype Corsiva" pitchFamily="66" charset="0"/>
              </a:rPr>
              <a:t>, </a:t>
            </a:r>
            <a:r>
              <a:rPr lang="ru-RU" sz="3200" b="1" dirty="0" err="1" smtClean="0">
                <a:latin typeface="Monotype Corsiva" pitchFamily="66" charset="0"/>
              </a:rPr>
              <a:t>і</a:t>
            </a:r>
            <a:r>
              <a:rPr lang="ru-RU" sz="3200" b="1" dirty="0" smtClean="0">
                <a:latin typeface="Monotype Corsiva" pitchFamily="66" charset="0"/>
              </a:rPr>
              <a:t> </a:t>
            </a:r>
            <a:r>
              <a:rPr lang="ru-RU" sz="3200" b="1" dirty="0" err="1" smtClean="0">
                <a:latin typeface="Monotype Corsiva" pitchFamily="66" charset="0"/>
              </a:rPr>
              <a:t>суперечки</a:t>
            </a:r>
            <a:r>
              <a:rPr lang="ru-RU" sz="3200" b="1" dirty="0" smtClean="0">
                <a:latin typeface="Monotype Corsiva" pitchFamily="66" charset="0"/>
              </a:rPr>
              <a:t>. Але я </a:t>
            </a:r>
            <a:r>
              <a:rPr lang="ru-RU" sz="3200" b="1" dirty="0" err="1" smtClean="0">
                <a:latin typeface="Monotype Corsiva" pitchFamily="66" charset="0"/>
              </a:rPr>
              <a:t>вважаю</a:t>
            </a:r>
            <a:r>
              <a:rPr lang="ru-RU" sz="3200" b="1" dirty="0" smtClean="0">
                <a:latin typeface="Monotype Corsiva" pitchFamily="66" charset="0"/>
              </a:rPr>
              <a:t>, </a:t>
            </a:r>
            <a:r>
              <a:rPr lang="ru-RU" sz="3200" b="1" dirty="0" err="1" smtClean="0">
                <a:latin typeface="Monotype Corsiva" pitchFamily="66" charset="0"/>
              </a:rPr>
              <a:t>найголовніше</a:t>
            </a:r>
            <a:r>
              <a:rPr lang="ru-RU" sz="3200" b="1" dirty="0" smtClean="0">
                <a:latin typeface="Monotype Corsiva" pitchFamily="66" charset="0"/>
              </a:rPr>
              <a:t> – </a:t>
            </a:r>
            <a:r>
              <a:rPr lang="ru-RU" sz="3200" b="1" dirty="0" err="1" smtClean="0">
                <a:latin typeface="Monotype Corsiva" pitchFamily="66" charset="0"/>
              </a:rPr>
              <a:t>це</a:t>
            </a:r>
            <a:r>
              <a:rPr lang="ru-RU" sz="3200" b="1" dirty="0" smtClean="0">
                <a:latin typeface="Monotype Corsiva" pitchFamily="66" charset="0"/>
              </a:rPr>
              <a:t> </a:t>
            </a:r>
            <a:r>
              <a:rPr lang="ru-RU" sz="3200" b="1" dirty="0" err="1" smtClean="0">
                <a:latin typeface="Monotype Corsiva" pitchFamily="66" charset="0"/>
              </a:rPr>
              <a:t>поважати</a:t>
            </a:r>
            <a:r>
              <a:rPr lang="ru-RU" sz="3200" b="1" dirty="0" smtClean="0">
                <a:latin typeface="Monotype Corsiva" pitchFamily="66" charset="0"/>
              </a:rPr>
              <a:t> </a:t>
            </a:r>
            <a:r>
              <a:rPr lang="ru-RU" sz="3200" b="1" dirty="0" err="1" smtClean="0">
                <a:latin typeface="Monotype Corsiva" pitchFamily="66" charset="0"/>
              </a:rPr>
              <a:t>одне</a:t>
            </a:r>
            <a:r>
              <a:rPr lang="ru-RU" sz="3200" b="1" dirty="0" smtClean="0">
                <a:latin typeface="Monotype Corsiva" pitchFamily="66" charset="0"/>
              </a:rPr>
              <a:t> одного.</a:t>
            </a:r>
            <a:endParaRPr lang="ru-RU" sz="3200" b="1" dirty="0">
              <a:latin typeface="Monotype Corsiva" pitchFamily="66" charset="0"/>
            </a:endParaRPr>
          </a:p>
        </p:txBody>
      </p:sp>
      <p:pic>
        <p:nvPicPr>
          <p:cNvPr id="3" name="Рисунок 2" descr="1244917619_lovely_illustration_of_happy_family_with_love_w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2276872"/>
            <a:ext cx="6048672" cy="43525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91264" cy="201622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Monotype Corsiva" pitchFamily="66" charset="0"/>
              </a:rPr>
              <a:t>   </a:t>
            </a:r>
            <a:r>
              <a:rPr lang="ru-RU" sz="2400" b="1" dirty="0" err="1" smtClean="0">
                <a:latin typeface="Monotype Corsiva" pitchFamily="66" charset="0"/>
              </a:rPr>
              <a:t>Рідні</a:t>
            </a:r>
            <a:r>
              <a:rPr lang="ru-RU" sz="2400" b="1" dirty="0" smtClean="0">
                <a:latin typeface="Monotype Corsiva" pitchFamily="66" charset="0"/>
              </a:rPr>
              <a:t> </a:t>
            </a:r>
            <a:r>
              <a:rPr lang="ru-RU" sz="2400" b="1" dirty="0" smtClean="0">
                <a:latin typeface="Monotype Corsiva" pitchFamily="66" charset="0"/>
              </a:rPr>
              <a:t>люди – </a:t>
            </a:r>
            <a:r>
              <a:rPr lang="ru-RU" sz="2400" b="1" dirty="0" err="1" smtClean="0">
                <a:latin typeface="Monotype Corsiva" pitchFamily="66" charset="0"/>
              </a:rPr>
              <a:t>це</a:t>
            </a:r>
            <a:r>
              <a:rPr lang="ru-RU" sz="2400" b="1" dirty="0" smtClean="0">
                <a:latin typeface="Monotype Corsiva" pitchFamily="66" charset="0"/>
              </a:rPr>
              <a:t> </a:t>
            </a:r>
            <a:r>
              <a:rPr lang="ru-RU" sz="2400" b="1" dirty="0" err="1" smtClean="0">
                <a:latin typeface="Monotype Corsiva" pitchFamily="66" charset="0"/>
              </a:rPr>
              <a:t>подарунок</a:t>
            </a:r>
            <a:r>
              <a:rPr lang="ru-RU" sz="2400" b="1" dirty="0" smtClean="0">
                <a:latin typeface="Monotype Corsiva" pitchFamily="66" charset="0"/>
              </a:rPr>
              <a:t> </a:t>
            </a:r>
            <a:r>
              <a:rPr lang="ru-RU" sz="2400" b="1" dirty="0" err="1" smtClean="0">
                <a:latin typeface="Monotype Corsiva" pitchFamily="66" charset="0"/>
              </a:rPr>
              <a:t>долі</a:t>
            </a:r>
            <a:r>
              <a:rPr lang="ru-RU" sz="2400" b="1" dirty="0" smtClean="0">
                <a:latin typeface="Monotype Corsiva" pitchFamily="66" charset="0"/>
              </a:rPr>
              <a:t>, </a:t>
            </a:r>
            <a:r>
              <a:rPr lang="ru-RU" sz="2400" b="1" dirty="0" err="1" smtClean="0">
                <a:latin typeface="Monotype Corsiva" pitchFamily="66" charset="0"/>
              </a:rPr>
              <a:t>який</a:t>
            </a:r>
            <a:r>
              <a:rPr lang="ru-RU" sz="2400" b="1" dirty="0" smtClean="0">
                <a:latin typeface="Monotype Corsiva" pitchFamily="66" charset="0"/>
              </a:rPr>
              <a:t> ми </a:t>
            </a:r>
            <a:r>
              <a:rPr lang="ru-RU" sz="2400" b="1" dirty="0" err="1" smtClean="0">
                <a:latin typeface="Monotype Corsiva" pitchFamily="66" charset="0"/>
              </a:rPr>
              <a:t>маємо</a:t>
            </a:r>
            <a:r>
              <a:rPr lang="ru-RU" sz="2400" b="1" dirty="0" smtClean="0">
                <a:latin typeface="Monotype Corsiva" pitchFamily="66" charset="0"/>
              </a:rPr>
              <a:t> </a:t>
            </a:r>
            <a:r>
              <a:rPr lang="ru-RU" sz="2400" b="1" dirty="0" err="1" smtClean="0">
                <a:latin typeface="Monotype Corsiva" pitchFamily="66" charset="0"/>
              </a:rPr>
              <a:t>цінувати</a:t>
            </a:r>
            <a:r>
              <a:rPr lang="ru-RU" sz="2400" b="1" dirty="0" smtClean="0">
                <a:latin typeface="Monotype Corsiva" pitchFamily="66" charset="0"/>
              </a:rPr>
              <a:t>. </a:t>
            </a:r>
            <a:r>
              <a:rPr lang="ru-RU" sz="2400" b="1" dirty="0" smtClean="0">
                <a:latin typeface="Monotype Corsiva" pitchFamily="66" charset="0"/>
              </a:rPr>
              <a:t/>
            </a:r>
            <a:br>
              <a:rPr lang="ru-RU" sz="2400" b="1" dirty="0" smtClean="0">
                <a:latin typeface="Monotype Corsiva" pitchFamily="66" charset="0"/>
              </a:rPr>
            </a:br>
            <a:r>
              <a:rPr lang="ru-RU" sz="2400" b="1" dirty="0" smtClean="0">
                <a:latin typeface="Monotype Corsiva" pitchFamily="66" charset="0"/>
              </a:rPr>
              <a:t> </a:t>
            </a:r>
            <a:r>
              <a:rPr lang="ru-RU" sz="2400" b="1" dirty="0" smtClean="0">
                <a:latin typeface="Monotype Corsiva" pitchFamily="66" charset="0"/>
              </a:rPr>
              <a:t>  А </a:t>
            </a:r>
            <a:r>
              <a:rPr lang="ru-RU" sz="2400" b="1" dirty="0" smtClean="0">
                <a:latin typeface="Monotype Corsiva" pitchFamily="66" charset="0"/>
              </a:rPr>
              <a:t>родина – наш </a:t>
            </a:r>
            <a:r>
              <a:rPr lang="ru-RU" sz="2400" b="1" dirty="0" err="1" smtClean="0">
                <a:latin typeface="Monotype Corsiva" pitchFamily="66" charset="0"/>
              </a:rPr>
              <a:t>надійний</a:t>
            </a:r>
            <a:r>
              <a:rPr lang="ru-RU" sz="2400" b="1" dirty="0" smtClean="0">
                <a:latin typeface="Monotype Corsiva" pitchFamily="66" charset="0"/>
              </a:rPr>
              <a:t> </a:t>
            </a:r>
            <a:r>
              <a:rPr lang="ru-RU" sz="2400" b="1" dirty="0" err="1" smtClean="0">
                <a:latin typeface="Monotype Corsiva" pitchFamily="66" charset="0"/>
              </a:rPr>
              <a:t>притулок</a:t>
            </a:r>
            <a:r>
              <a:rPr lang="ru-RU" sz="2400" b="1" dirty="0" smtClean="0">
                <a:latin typeface="Monotype Corsiva" pitchFamily="66" charset="0"/>
              </a:rPr>
              <a:t> у великому, не </a:t>
            </a:r>
            <a:r>
              <a:rPr lang="ru-RU" sz="2400" b="1" dirty="0" err="1" smtClean="0">
                <a:latin typeface="Monotype Corsiva" pitchFamily="66" charset="0"/>
              </a:rPr>
              <a:t>завжди</a:t>
            </a:r>
            <a:r>
              <a:rPr lang="ru-RU" sz="2400" b="1" dirty="0" smtClean="0">
                <a:latin typeface="Monotype Corsiva" pitchFamily="66" charset="0"/>
              </a:rPr>
              <a:t> </a:t>
            </a:r>
            <a:r>
              <a:rPr lang="ru-RU" sz="2400" b="1" dirty="0" err="1" smtClean="0">
                <a:latin typeface="Monotype Corsiva" pitchFamily="66" charset="0"/>
              </a:rPr>
              <a:t>дружньому</a:t>
            </a:r>
            <a:r>
              <a:rPr lang="ru-RU" sz="2400" b="1" dirty="0" smtClean="0">
                <a:latin typeface="Monotype Corsiva" pitchFamily="66" charset="0"/>
              </a:rPr>
              <a:t> </a:t>
            </a:r>
            <a:r>
              <a:rPr lang="ru-RU" sz="2400" b="1" dirty="0" err="1" smtClean="0">
                <a:latin typeface="Monotype Corsiva" pitchFamily="66" charset="0"/>
              </a:rPr>
              <a:t>світі</a:t>
            </a:r>
            <a:r>
              <a:rPr lang="ru-RU" sz="2400" b="1" dirty="0" smtClean="0">
                <a:latin typeface="Monotype Corsiva" pitchFamily="66" charset="0"/>
              </a:rPr>
              <a:t>. </a:t>
            </a:r>
            <a:r>
              <a:rPr lang="ru-RU" sz="2400" b="1" dirty="0" smtClean="0">
                <a:latin typeface="Monotype Corsiva" pitchFamily="66" charset="0"/>
              </a:rPr>
              <a:t/>
            </a:r>
            <a:br>
              <a:rPr lang="ru-RU" sz="2400" b="1" dirty="0" smtClean="0">
                <a:latin typeface="Monotype Corsiva" pitchFamily="66" charset="0"/>
              </a:rPr>
            </a:br>
            <a:r>
              <a:rPr lang="ru-RU" sz="2400" b="1" dirty="0" smtClean="0">
                <a:latin typeface="Monotype Corsiva" pitchFamily="66" charset="0"/>
              </a:rPr>
              <a:t> </a:t>
            </a:r>
            <a:r>
              <a:rPr lang="ru-RU" sz="2400" b="1" dirty="0" smtClean="0">
                <a:latin typeface="Monotype Corsiva" pitchFamily="66" charset="0"/>
              </a:rPr>
              <a:t>  І </a:t>
            </a:r>
            <a:r>
              <a:rPr lang="ru-RU" sz="2400" b="1" dirty="0" err="1" smtClean="0">
                <a:latin typeface="Monotype Corsiva" pitchFamily="66" charset="0"/>
              </a:rPr>
              <a:t>кожен</a:t>
            </a:r>
            <a:r>
              <a:rPr lang="ru-RU" sz="2400" b="1" dirty="0" smtClean="0">
                <a:latin typeface="Monotype Corsiva" pitchFamily="66" charset="0"/>
              </a:rPr>
              <a:t> </a:t>
            </a:r>
            <a:r>
              <a:rPr lang="ru-RU" sz="2400" b="1" dirty="0" err="1" smtClean="0">
                <a:latin typeface="Monotype Corsiva" pitchFamily="66" charset="0"/>
              </a:rPr>
              <a:t>з</a:t>
            </a:r>
            <a:r>
              <a:rPr lang="ru-RU" sz="2400" b="1" dirty="0" smtClean="0">
                <a:latin typeface="Monotype Corsiva" pitchFamily="66" charset="0"/>
              </a:rPr>
              <a:t> нас </a:t>
            </a:r>
            <a:r>
              <a:rPr lang="ru-RU" sz="2400" b="1" dirty="0" err="1" smtClean="0">
                <a:latin typeface="Monotype Corsiva" pitchFamily="66" charset="0"/>
              </a:rPr>
              <a:t>обов’язково</a:t>
            </a:r>
            <a:r>
              <a:rPr lang="ru-RU" sz="2400" b="1" dirty="0" smtClean="0">
                <a:latin typeface="Monotype Corsiva" pitchFamily="66" charset="0"/>
              </a:rPr>
              <a:t> </a:t>
            </a:r>
            <a:r>
              <a:rPr lang="ru-RU" sz="2400" b="1" dirty="0" err="1" smtClean="0">
                <a:latin typeface="Monotype Corsiva" pitchFamily="66" charset="0"/>
              </a:rPr>
              <a:t>має</a:t>
            </a:r>
            <a:r>
              <a:rPr lang="ru-RU" sz="2400" b="1" dirty="0" smtClean="0">
                <a:latin typeface="Monotype Corsiva" pitchFamily="66" charset="0"/>
              </a:rPr>
              <a:t> </a:t>
            </a:r>
            <a:r>
              <a:rPr lang="ru-RU" sz="2400" b="1" dirty="0" err="1" smtClean="0">
                <a:latin typeface="Monotype Corsiva" pitchFamily="66" charset="0"/>
              </a:rPr>
              <a:t>вносити</a:t>
            </a:r>
            <a:r>
              <a:rPr lang="ru-RU" sz="2400" b="1" dirty="0" smtClean="0">
                <a:latin typeface="Monotype Corsiva" pitchFamily="66" charset="0"/>
              </a:rPr>
              <a:t> </a:t>
            </a:r>
            <a:r>
              <a:rPr lang="ru-RU" sz="2400" b="1" dirty="0" err="1" smtClean="0">
                <a:latin typeface="Monotype Corsiva" pitchFamily="66" charset="0"/>
              </a:rPr>
              <a:t>свій</a:t>
            </a:r>
            <a:r>
              <a:rPr lang="ru-RU" sz="2400" b="1" dirty="0" smtClean="0">
                <a:latin typeface="Monotype Corsiva" pitchFamily="66" charset="0"/>
              </a:rPr>
              <a:t> вклад у </a:t>
            </a:r>
            <a:r>
              <a:rPr lang="ru-RU" sz="2400" b="1" dirty="0" err="1" smtClean="0">
                <a:latin typeface="Monotype Corsiva" pitchFamily="66" charset="0"/>
              </a:rPr>
              <a:t>щастя</a:t>
            </a:r>
            <a:r>
              <a:rPr lang="ru-RU" sz="2400" b="1" dirty="0" smtClean="0">
                <a:latin typeface="Monotype Corsiva" pitchFamily="66" charset="0"/>
              </a:rPr>
              <a:t> </a:t>
            </a:r>
            <a:r>
              <a:rPr lang="ru-RU" sz="2400" b="1" dirty="0" err="1" smtClean="0">
                <a:latin typeface="Monotype Corsiva" pitchFamily="66" charset="0"/>
              </a:rPr>
              <a:t>своєї</a:t>
            </a:r>
            <a:r>
              <a:rPr lang="ru-RU" sz="2400" b="1" dirty="0" smtClean="0">
                <a:latin typeface="Monotype Corsiva" pitchFamily="66" charset="0"/>
              </a:rPr>
              <a:t> </a:t>
            </a:r>
            <a:r>
              <a:rPr lang="ru-RU" sz="2400" b="1" dirty="0" err="1" smtClean="0">
                <a:latin typeface="Monotype Corsiva" pitchFamily="66" charset="0"/>
              </a:rPr>
              <a:t>родини</a:t>
            </a:r>
            <a:r>
              <a:rPr lang="ru-RU" sz="2400" b="1" dirty="0" smtClean="0">
                <a:latin typeface="Monotype Corsiva" pitchFamily="66" charset="0"/>
              </a:rPr>
              <a:t>.</a:t>
            </a:r>
            <a:endParaRPr lang="ru-RU" sz="2400" b="1" dirty="0">
              <a:latin typeface="Monotype Corsiva" pitchFamily="66" charset="0"/>
            </a:endParaRPr>
          </a:p>
        </p:txBody>
      </p:sp>
      <p:pic>
        <p:nvPicPr>
          <p:cNvPr id="5" name="Рисунок 4" descr="2c449af205f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2636912"/>
            <a:ext cx="6862982" cy="40050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21088"/>
            <a:ext cx="3466728" cy="2304256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latin typeface="Monotype Corsiva" pitchFamily="66" charset="0"/>
              </a:rPr>
              <a:t>Підготувала</a:t>
            </a:r>
            <a:br>
              <a:rPr lang="uk-UA" sz="2800" b="1" dirty="0" smtClean="0">
                <a:latin typeface="Monotype Corsiva" pitchFamily="66" charset="0"/>
              </a:rPr>
            </a:br>
            <a:r>
              <a:rPr lang="uk-UA" sz="2800" b="1" dirty="0" smtClean="0">
                <a:latin typeface="Monotype Corsiva" pitchFamily="66" charset="0"/>
              </a:rPr>
              <a:t> учениця 10 класу</a:t>
            </a:r>
            <a:br>
              <a:rPr lang="uk-UA" sz="2800" b="1" dirty="0" smtClean="0">
                <a:latin typeface="Monotype Corsiva" pitchFamily="66" charset="0"/>
              </a:rPr>
            </a:br>
            <a:r>
              <a:rPr lang="uk-UA" sz="2800" b="1" dirty="0" err="1" smtClean="0">
                <a:latin typeface="Monotype Corsiva" pitchFamily="66" charset="0"/>
              </a:rPr>
              <a:t>Стефанків</a:t>
            </a:r>
            <a:r>
              <a:rPr lang="uk-UA" sz="2800" b="1" dirty="0" smtClean="0">
                <a:latin typeface="Monotype Corsiva" pitchFamily="66" charset="0"/>
              </a:rPr>
              <a:t> Зоряна  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3" name="Улыбающееся лицо 2"/>
          <p:cNvSpPr/>
          <p:nvPr/>
        </p:nvSpPr>
        <p:spPr>
          <a:xfrm>
            <a:off x="3131840" y="5805264"/>
            <a:ext cx="648072" cy="648072"/>
          </a:xfrm>
          <a:prstGeom prst="smileyFac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 descr="Изображение 195НРАРПД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332656"/>
            <a:ext cx="4246810" cy="6297551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</TotalTime>
  <Words>161</Words>
  <Application>Microsoft Office PowerPoint</Application>
  <PresentationFormat>Экран (4:3)</PresentationFormat>
  <Paragraphs>9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Родина в нашому житті</vt:lpstr>
      <vt:lpstr>Родина дуже важлива у житті кожної людини. Це найближчі, найрідніші люди, яких ми дуже любимо, які дарять нам тепло та допомагають у складних ситуаціях.  Це й рідна домівка, затишна та безпечна. </vt:lpstr>
      <vt:lpstr>Родина – це твій маленький світ, в якому все зрозуміле, дороге.   Родина – основа нашого суспільства.    </vt:lpstr>
      <vt:lpstr>Справжня родина – це більше, ніж просто бути родичами. Це особливе ставлення одне до одного. Це любов, взаємоповага, допомога. Адже родина  - це  не твір  людини, а Бога.       </vt:lpstr>
      <vt:lpstr>Головним  у  родині  і  зокрема  сімї  є  продовження роду.</vt:lpstr>
      <vt:lpstr>Кожен мріє про щасливу родину. Але це залежить від нас, від того, наскільки ми готові вкладати свої зусилля у неї. Бо це особисті стосунки між людьми різних поколінь, поглядів та переконань, які змушені постійно вирішувати побутові питання разом.</vt:lpstr>
      <vt:lpstr>Звичайно, бувають і конфлікти, і суперечки. Але я вважаю, найголовніше – це поважати одне одного.</vt:lpstr>
      <vt:lpstr>   Рідні люди – це подарунок долі, який ми маємо цінувати.     А родина – наш надійний притулок у великому, не завжди дружньому світі.     І кожен з нас обов’язково має вносити свій вклад у щастя своєї родини.</vt:lpstr>
      <vt:lpstr>Підготувала  учениця 10 класу Стефанків Зоряна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Родина в нашому житті</dc:title>
  <dc:creator>Seven</dc:creator>
  <cp:lastModifiedBy>Seven</cp:lastModifiedBy>
  <cp:revision>7</cp:revision>
  <dcterms:created xsi:type="dcterms:W3CDTF">2013-12-26T16:51:20Z</dcterms:created>
  <dcterms:modified xsi:type="dcterms:W3CDTF">2013-12-26T17:58:27Z</dcterms:modified>
</cp:coreProperties>
</file>