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FB31-C57C-4591-95A6-ACE90E40056C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D088-38F6-443D-89BA-0E3C3D3A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МИХАЙЛО  БУЛГАКОВ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14480" y="5105400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Підготувала учениця 2 курсу фізико-математичного класу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Доля Вікторія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bulgako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785794"/>
            <a:ext cx="3724291" cy="5615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428596" y="1357298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500462" cy="2155818"/>
          </a:xfrm>
        </p:spPr>
        <p:txBody>
          <a:bodyPr>
            <a:normAutofit/>
          </a:bodyPr>
          <a:lstStyle/>
          <a:p>
            <a:r>
              <a:rPr lang="vi-VN" sz="2400" dirty="0" smtClean="0"/>
              <a:t>Миха́йло Опана́сович Булга́ков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(</a:t>
            </a:r>
            <a:r>
              <a:rPr lang="ru-RU" sz="2400" dirty="0" smtClean="0"/>
              <a:t>*3 (15) </a:t>
            </a:r>
            <a:r>
              <a:rPr lang="ru-RU" sz="2400" dirty="0" err="1" smtClean="0"/>
              <a:t>травня</a:t>
            </a:r>
            <a:r>
              <a:rPr lang="ru-RU" sz="2400" dirty="0" smtClean="0"/>
              <a:t> 1891 — †10 </a:t>
            </a:r>
            <a:r>
              <a:rPr lang="ru-RU" sz="2400" dirty="0" err="1" smtClean="0"/>
              <a:t>березня</a:t>
            </a:r>
            <a:r>
              <a:rPr lang="ru-RU" sz="2400" dirty="0" smtClean="0"/>
              <a:t> 1940)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4429132"/>
            <a:ext cx="5072098" cy="1571636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російський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, драматург, </a:t>
            </a:r>
            <a:r>
              <a:rPr lang="ru-RU" sz="2800" dirty="0" err="1" smtClean="0"/>
              <a:t>театральний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режисер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БАТЬКИ ПИСЬМЕННИКА</a:t>
            </a:r>
            <a:endParaRPr lang="ru-RU" sz="6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батько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2571744"/>
            <a:ext cx="2357454" cy="28670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Содержимое 13" descr="DrowCalendarRowImageHandler.jpe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572132" y="2714620"/>
            <a:ext cx="2785087" cy="27567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715008" y="2000241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Варвара Михайлівна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928802"/>
            <a:ext cx="3607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Опанас Іванович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БУДИНОК В КИЄВІ, ДЕ НАРОДИВСЯ БУЛГАКОВ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Увеличить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8596" y="1714487"/>
            <a:ext cx="8072494" cy="44291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ДИТИНСТВО</a:t>
            </a:r>
            <a:endParaRPr lang="ru-RU" sz="6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Булгаков 01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28926" y="1500174"/>
            <a:ext cx="3433503" cy="477340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БУЛГАКОВ У РОКИ НАВЧАННЯ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58" y="1643050"/>
            <a:ext cx="1905266" cy="2857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6" descr="Булгаков 0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072330" y="2857496"/>
            <a:ext cx="1857388" cy="3317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786058"/>
            <a:ext cx="2381250" cy="2409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ДРУЖИНИ ПИСЬМЕННИКА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лаппа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14488"/>
            <a:ext cx="2157984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1" name="Picture 3" descr="D:\белозерская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1928802"/>
            <a:ext cx="1857388" cy="25842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D:\шиловская 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3" y="2786058"/>
            <a:ext cx="2218325" cy="25288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857225" y="4357695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Тетяна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Лаппа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4786323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Любов Бєлозерська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3636" y="5500703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Олена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Шиловська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Твори  М.  Булгакова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714489"/>
            <a:ext cx="5643602" cy="314327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“Оповідання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молодого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лікаря”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“Записки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манжетах”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“Ханський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вогонь”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“Червона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корона”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“Дияволіада”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“Біла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гвардія”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“Дні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Турбіних”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“Майстер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Маргарита”</a:t>
            </a:r>
            <a:endParaRPr lang="uk-UA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“Зойчина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6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квартира”</a:t>
            </a:r>
            <a:endParaRPr lang="ru-RU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2626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2000240"/>
            <a:ext cx="1428750" cy="2238375"/>
          </a:xfrm>
          <a:prstGeom prst="rect">
            <a:avLst/>
          </a:prstGeom>
        </p:spPr>
      </p:pic>
      <p:pic>
        <p:nvPicPr>
          <p:cNvPr id="6" name="Рисунок 5" descr="1272455620_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429132"/>
            <a:ext cx="1428760" cy="1428760"/>
          </a:xfrm>
          <a:prstGeom prst="rect">
            <a:avLst/>
          </a:prstGeom>
        </p:spPr>
      </p:pic>
      <p:pic>
        <p:nvPicPr>
          <p:cNvPr id="8" name="Рисунок 7" descr="1233425076_9401061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1643051"/>
            <a:ext cx="1503958" cy="2428892"/>
          </a:xfrm>
          <a:prstGeom prst="rect">
            <a:avLst/>
          </a:prstGeom>
        </p:spPr>
      </p:pic>
      <p:pic>
        <p:nvPicPr>
          <p:cNvPr id="9" name="Рисунок 8" descr="02001715.cover_12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74" y="4071942"/>
            <a:ext cx="1143008" cy="1793500"/>
          </a:xfrm>
          <a:prstGeom prst="rect">
            <a:avLst/>
          </a:prstGeom>
        </p:spPr>
      </p:pic>
      <p:pic>
        <p:nvPicPr>
          <p:cNvPr id="10" name="Рисунок 9" descr="1300031438_beg_2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15272" y="4714884"/>
            <a:ext cx="1005056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85736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МОГИЛА ПИСЬМЕННИКА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mogila_bulgakov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85918" y="2214554"/>
            <a:ext cx="523875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88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МИХАЙЛО  БУЛГАКОВ</vt:lpstr>
      <vt:lpstr>Миха́йло Опана́сович Булга́ков (*3 (15) травня 1891 — †10 березня 1940)</vt:lpstr>
      <vt:lpstr>БАТЬКИ ПИСЬМЕННИКА</vt:lpstr>
      <vt:lpstr>БУДИНОК В КИЄВІ, ДЕ НАРОДИВСЯ БУЛГАКОВ</vt:lpstr>
      <vt:lpstr>ДИТИНСТВО</vt:lpstr>
      <vt:lpstr>БУЛГАКОВ У РОКИ НАВЧАННЯ</vt:lpstr>
      <vt:lpstr>ДРУЖИНИ ПИСЬМЕННИКА</vt:lpstr>
      <vt:lpstr>Твори  М.  Булгакова</vt:lpstr>
      <vt:lpstr>МОГИЛА ПИСЬМЕННИКА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БУЛГАКОВ</dc:title>
  <dc:creator>Admin</dc:creator>
  <cp:lastModifiedBy>Пользователь</cp:lastModifiedBy>
  <cp:revision>34</cp:revision>
  <dcterms:created xsi:type="dcterms:W3CDTF">2011-10-17T13:44:03Z</dcterms:created>
  <dcterms:modified xsi:type="dcterms:W3CDTF">2014-01-25T16:51:42Z</dcterms:modified>
</cp:coreProperties>
</file>