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8" r:id="rId6"/>
    <p:sldId id="260" r:id="rId7"/>
    <p:sldId id="261" r:id="rId8"/>
    <p:sldId id="262" r:id="rId9"/>
    <p:sldId id="263" r:id="rId10"/>
    <p:sldId id="264" r:id="rId11"/>
    <p:sldId id="265" r:id="rId12"/>
    <p:sldId id="266" r:id="rId13"/>
    <p:sldId id="267"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95C841-DE3C-48F5-8498-80CA5E52BB5C}" type="doc">
      <dgm:prSet loTypeId="urn:microsoft.com/office/officeart/2008/layout/RadialCluster" loCatId="relationship" qsTypeId="urn:microsoft.com/office/officeart/2005/8/quickstyle/3d3" qsCatId="3D" csTypeId="urn:microsoft.com/office/officeart/2005/8/colors/accent1_2" csCatId="accent1" phldr="1"/>
      <dgm:spPr/>
      <dgm:t>
        <a:bodyPr/>
        <a:lstStyle/>
        <a:p>
          <a:endParaRPr lang="ru-RU"/>
        </a:p>
      </dgm:t>
    </dgm:pt>
    <dgm:pt modelId="{F383836D-7976-4573-A9CA-F1C7F530B21B}">
      <dgm:prSet phldrT="[Текст]"/>
      <dgm:spPr/>
      <dgm:t>
        <a:bodyPr/>
        <a:lstStyle/>
        <a:p>
          <a:r>
            <a:rPr lang="uk-UA" dirty="0" smtClean="0">
              <a:latin typeface="Arial" pitchFamily="34" charset="0"/>
              <a:cs typeface="Arial" pitchFamily="34" charset="0"/>
            </a:rPr>
            <a:t>діяльність</a:t>
          </a:r>
          <a:endParaRPr lang="ru-RU" dirty="0">
            <a:latin typeface="Arial" pitchFamily="34" charset="0"/>
            <a:cs typeface="Arial" pitchFamily="34" charset="0"/>
          </a:endParaRPr>
        </a:p>
      </dgm:t>
    </dgm:pt>
    <dgm:pt modelId="{8D118485-5145-4C86-8CC9-54C876AB36F8}" type="parTrans" cxnId="{EFB67C0A-9A03-4A06-B996-B0029C929BED}">
      <dgm:prSet/>
      <dgm:spPr/>
      <dgm:t>
        <a:bodyPr/>
        <a:lstStyle/>
        <a:p>
          <a:endParaRPr lang="ru-RU"/>
        </a:p>
      </dgm:t>
    </dgm:pt>
    <dgm:pt modelId="{11B17243-D4E9-44AC-8CFE-E206B41C0492}" type="sibTrans" cxnId="{EFB67C0A-9A03-4A06-B996-B0029C929BED}">
      <dgm:prSet/>
      <dgm:spPr/>
      <dgm:t>
        <a:bodyPr/>
        <a:lstStyle/>
        <a:p>
          <a:endParaRPr lang="ru-RU"/>
        </a:p>
      </dgm:t>
    </dgm:pt>
    <dgm:pt modelId="{6E20B123-3BD5-4D81-8A88-E26C000C76A3}">
      <dgm:prSet phldrT="[Текст]"/>
      <dgm:spPr/>
      <dgm:t>
        <a:bodyPr/>
        <a:lstStyle/>
        <a:p>
          <a:r>
            <a:rPr lang="uk-UA" dirty="0" smtClean="0">
              <a:latin typeface="Arial" pitchFamily="34" charset="0"/>
              <a:cs typeface="Arial" pitchFamily="34" charset="0"/>
            </a:rPr>
            <a:t>співак</a:t>
          </a:r>
          <a:endParaRPr lang="ru-RU" dirty="0">
            <a:latin typeface="Arial" pitchFamily="34" charset="0"/>
            <a:cs typeface="Arial" pitchFamily="34" charset="0"/>
          </a:endParaRPr>
        </a:p>
      </dgm:t>
    </dgm:pt>
    <dgm:pt modelId="{E7C77EA9-BE19-4301-95A8-1F49BD4C9E3B}" type="parTrans" cxnId="{0D377FA7-52F1-4684-BCF3-61092F2D400E}">
      <dgm:prSet/>
      <dgm:spPr/>
      <dgm:t>
        <a:bodyPr/>
        <a:lstStyle/>
        <a:p>
          <a:endParaRPr lang="ru-RU"/>
        </a:p>
      </dgm:t>
    </dgm:pt>
    <dgm:pt modelId="{847E028F-6DCB-482C-914B-2D4988846EA6}" type="sibTrans" cxnId="{0D377FA7-52F1-4684-BCF3-61092F2D400E}">
      <dgm:prSet/>
      <dgm:spPr/>
      <dgm:t>
        <a:bodyPr/>
        <a:lstStyle/>
        <a:p>
          <a:endParaRPr lang="ru-RU"/>
        </a:p>
      </dgm:t>
    </dgm:pt>
    <dgm:pt modelId="{A5B38652-D470-4272-B089-106F6767DBCA}">
      <dgm:prSet phldrT="[Текст]" custT="1"/>
      <dgm:spPr/>
      <dgm:t>
        <a:bodyPr/>
        <a:lstStyle/>
        <a:p>
          <a:r>
            <a:rPr lang="uk-UA" sz="1600" dirty="0" smtClean="0">
              <a:latin typeface="Arial" pitchFamily="34" charset="0"/>
              <a:cs typeface="Arial" pitchFamily="34" charset="0"/>
            </a:rPr>
            <a:t>художник</a:t>
          </a:r>
          <a:endParaRPr lang="ru-RU" sz="1600" dirty="0">
            <a:latin typeface="Arial" pitchFamily="34" charset="0"/>
            <a:cs typeface="Arial" pitchFamily="34" charset="0"/>
          </a:endParaRPr>
        </a:p>
      </dgm:t>
    </dgm:pt>
    <dgm:pt modelId="{9AAFC543-728C-4DD4-A336-C8FF1A9B0FE4}" type="parTrans" cxnId="{FF45E565-C28C-440D-B84A-F12A29DE3B75}">
      <dgm:prSet/>
      <dgm:spPr/>
      <dgm:t>
        <a:bodyPr/>
        <a:lstStyle/>
        <a:p>
          <a:endParaRPr lang="ru-RU"/>
        </a:p>
      </dgm:t>
    </dgm:pt>
    <dgm:pt modelId="{BC2F4A4D-3026-40D3-A2B3-127E555AF327}" type="sibTrans" cxnId="{FF45E565-C28C-440D-B84A-F12A29DE3B75}">
      <dgm:prSet/>
      <dgm:spPr/>
      <dgm:t>
        <a:bodyPr/>
        <a:lstStyle/>
        <a:p>
          <a:endParaRPr lang="ru-RU"/>
        </a:p>
      </dgm:t>
    </dgm:pt>
    <dgm:pt modelId="{27D102CE-1A4F-4DB7-B89D-FD8FA1666B99}">
      <dgm:prSet phldrT="[Текст]"/>
      <dgm:spPr/>
      <dgm:t>
        <a:bodyPr/>
        <a:lstStyle/>
        <a:p>
          <a:r>
            <a:rPr lang="uk-UA" dirty="0" smtClean="0">
              <a:latin typeface="Arial" pitchFamily="34" charset="0"/>
              <a:cs typeface="Arial" pitchFamily="34" charset="0"/>
            </a:rPr>
            <a:t>актор</a:t>
          </a:r>
          <a:endParaRPr lang="ru-RU" dirty="0">
            <a:latin typeface="Arial" pitchFamily="34" charset="0"/>
            <a:cs typeface="Arial" pitchFamily="34" charset="0"/>
          </a:endParaRPr>
        </a:p>
      </dgm:t>
    </dgm:pt>
    <dgm:pt modelId="{9150D734-3CC9-4ABA-8527-1CEDBA078248}" type="parTrans" cxnId="{04C5F45F-8020-4049-A0A3-252B52454EF0}">
      <dgm:prSet/>
      <dgm:spPr/>
      <dgm:t>
        <a:bodyPr/>
        <a:lstStyle/>
        <a:p>
          <a:endParaRPr lang="ru-RU"/>
        </a:p>
      </dgm:t>
    </dgm:pt>
    <dgm:pt modelId="{02000B94-CF98-4D2E-A9E2-642924CC8E52}" type="sibTrans" cxnId="{04C5F45F-8020-4049-A0A3-252B52454EF0}">
      <dgm:prSet/>
      <dgm:spPr/>
      <dgm:t>
        <a:bodyPr/>
        <a:lstStyle/>
        <a:p>
          <a:endParaRPr lang="ru-RU"/>
        </a:p>
      </dgm:t>
    </dgm:pt>
    <dgm:pt modelId="{B875C6ED-D313-4BD7-8AC3-6880F8AD5145}">
      <dgm:prSet custT="1"/>
      <dgm:spPr/>
      <dgm:t>
        <a:bodyPr/>
        <a:lstStyle/>
        <a:p>
          <a:r>
            <a:rPr lang="uk-UA" sz="1400" dirty="0" smtClean="0">
              <a:latin typeface="Arial" pitchFamily="34" charset="0"/>
              <a:cs typeface="Arial" pitchFamily="34" charset="0"/>
            </a:rPr>
            <a:t>композито</a:t>
          </a:r>
          <a:r>
            <a:rPr lang="uk-UA" sz="700" dirty="0" smtClean="0"/>
            <a:t>р</a:t>
          </a:r>
          <a:endParaRPr lang="ru-RU" sz="700" dirty="0"/>
        </a:p>
      </dgm:t>
    </dgm:pt>
    <dgm:pt modelId="{2D59AC6D-65C0-4F0C-81B7-EBA1D27AB328}" type="parTrans" cxnId="{C6A7A56D-9B4B-410E-82ED-1693B49BF879}">
      <dgm:prSet/>
      <dgm:spPr/>
      <dgm:t>
        <a:bodyPr/>
        <a:lstStyle/>
        <a:p>
          <a:endParaRPr lang="ru-RU"/>
        </a:p>
      </dgm:t>
    </dgm:pt>
    <dgm:pt modelId="{C512D3EE-8F40-4389-BEC7-FBA9C83F9132}" type="sibTrans" cxnId="{C6A7A56D-9B4B-410E-82ED-1693B49BF879}">
      <dgm:prSet/>
      <dgm:spPr/>
      <dgm:t>
        <a:bodyPr/>
        <a:lstStyle/>
        <a:p>
          <a:endParaRPr lang="ru-RU"/>
        </a:p>
      </dgm:t>
    </dgm:pt>
    <dgm:pt modelId="{2FDE0DA9-F9A3-49D0-AC68-AD1C25D6E79C}" type="pres">
      <dgm:prSet presAssocID="{F995C841-DE3C-48F5-8498-80CA5E52BB5C}" presName="Name0" presStyleCnt="0">
        <dgm:presLayoutVars>
          <dgm:chMax val="1"/>
          <dgm:chPref val="1"/>
          <dgm:dir/>
          <dgm:animOne val="branch"/>
          <dgm:animLvl val="lvl"/>
        </dgm:presLayoutVars>
      </dgm:prSet>
      <dgm:spPr/>
      <dgm:t>
        <a:bodyPr/>
        <a:lstStyle/>
        <a:p>
          <a:endParaRPr lang="ru-RU"/>
        </a:p>
      </dgm:t>
    </dgm:pt>
    <dgm:pt modelId="{508A75BA-8B46-40C7-93C4-A06EBA53B656}" type="pres">
      <dgm:prSet presAssocID="{F383836D-7976-4573-A9CA-F1C7F530B21B}" presName="singleCycle" presStyleCnt="0"/>
      <dgm:spPr/>
    </dgm:pt>
    <dgm:pt modelId="{41EBF6A7-3391-4E7B-8A47-E6681C7272F2}" type="pres">
      <dgm:prSet presAssocID="{F383836D-7976-4573-A9CA-F1C7F530B21B}" presName="singleCenter" presStyleLbl="node1" presStyleIdx="0" presStyleCnt="5">
        <dgm:presLayoutVars>
          <dgm:chMax val="7"/>
          <dgm:chPref val="7"/>
        </dgm:presLayoutVars>
      </dgm:prSet>
      <dgm:spPr/>
      <dgm:t>
        <a:bodyPr/>
        <a:lstStyle/>
        <a:p>
          <a:endParaRPr lang="ru-RU"/>
        </a:p>
      </dgm:t>
    </dgm:pt>
    <dgm:pt modelId="{70F010BB-0A94-4469-A8E2-6B5FB8F35486}" type="pres">
      <dgm:prSet presAssocID="{E7C77EA9-BE19-4301-95A8-1F49BD4C9E3B}" presName="Name56" presStyleLbl="parChTrans1D2" presStyleIdx="0" presStyleCnt="4"/>
      <dgm:spPr/>
      <dgm:t>
        <a:bodyPr/>
        <a:lstStyle/>
        <a:p>
          <a:endParaRPr lang="ru-RU"/>
        </a:p>
      </dgm:t>
    </dgm:pt>
    <dgm:pt modelId="{F5CB3A4E-D6AF-4D4B-99B3-4F121945A4DE}" type="pres">
      <dgm:prSet presAssocID="{6E20B123-3BD5-4D81-8A88-E26C000C76A3}" presName="text0" presStyleLbl="node1" presStyleIdx="1" presStyleCnt="5">
        <dgm:presLayoutVars>
          <dgm:bulletEnabled val="1"/>
        </dgm:presLayoutVars>
      </dgm:prSet>
      <dgm:spPr/>
      <dgm:t>
        <a:bodyPr/>
        <a:lstStyle/>
        <a:p>
          <a:endParaRPr lang="ru-RU"/>
        </a:p>
      </dgm:t>
    </dgm:pt>
    <dgm:pt modelId="{E0C091F3-ACD0-4430-AC02-245022933560}" type="pres">
      <dgm:prSet presAssocID="{9AAFC543-728C-4DD4-A336-C8FF1A9B0FE4}" presName="Name56" presStyleLbl="parChTrans1D2" presStyleIdx="1" presStyleCnt="4"/>
      <dgm:spPr/>
      <dgm:t>
        <a:bodyPr/>
        <a:lstStyle/>
        <a:p>
          <a:endParaRPr lang="ru-RU"/>
        </a:p>
      </dgm:t>
    </dgm:pt>
    <dgm:pt modelId="{912F915D-C95C-48A7-8754-039F9EE38C6A}" type="pres">
      <dgm:prSet presAssocID="{A5B38652-D470-4272-B089-106F6767DBCA}" presName="text0" presStyleLbl="node1" presStyleIdx="2" presStyleCnt="5">
        <dgm:presLayoutVars>
          <dgm:bulletEnabled val="1"/>
        </dgm:presLayoutVars>
      </dgm:prSet>
      <dgm:spPr/>
      <dgm:t>
        <a:bodyPr/>
        <a:lstStyle/>
        <a:p>
          <a:endParaRPr lang="ru-RU"/>
        </a:p>
      </dgm:t>
    </dgm:pt>
    <dgm:pt modelId="{8320C75E-CD59-4714-A784-161D159E3E51}" type="pres">
      <dgm:prSet presAssocID="{9150D734-3CC9-4ABA-8527-1CEDBA078248}" presName="Name56" presStyleLbl="parChTrans1D2" presStyleIdx="2" presStyleCnt="4"/>
      <dgm:spPr/>
      <dgm:t>
        <a:bodyPr/>
        <a:lstStyle/>
        <a:p>
          <a:endParaRPr lang="ru-RU"/>
        </a:p>
      </dgm:t>
    </dgm:pt>
    <dgm:pt modelId="{550D97F3-9C87-4A1A-B9A1-669B02F7EA42}" type="pres">
      <dgm:prSet presAssocID="{27D102CE-1A4F-4DB7-B89D-FD8FA1666B99}" presName="text0" presStyleLbl="node1" presStyleIdx="3" presStyleCnt="5">
        <dgm:presLayoutVars>
          <dgm:bulletEnabled val="1"/>
        </dgm:presLayoutVars>
      </dgm:prSet>
      <dgm:spPr/>
      <dgm:t>
        <a:bodyPr/>
        <a:lstStyle/>
        <a:p>
          <a:endParaRPr lang="ru-RU"/>
        </a:p>
      </dgm:t>
    </dgm:pt>
    <dgm:pt modelId="{CEC96B4D-25CE-49A1-9085-0AF0258B2BCE}" type="pres">
      <dgm:prSet presAssocID="{2D59AC6D-65C0-4F0C-81B7-EBA1D27AB328}" presName="Name56" presStyleLbl="parChTrans1D2" presStyleIdx="3" presStyleCnt="4"/>
      <dgm:spPr/>
      <dgm:t>
        <a:bodyPr/>
        <a:lstStyle/>
        <a:p>
          <a:endParaRPr lang="ru-RU"/>
        </a:p>
      </dgm:t>
    </dgm:pt>
    <dgm:pt modelId="{C9820F6C-F8C7-4F29-B319-670059271EEB}" type="pres">
      <dgm:prSet presAssocID="{B875C6ED-D313-4BD7-8AC3-6880F8AD5145}" presName="text0" presStyleLbl="node1" presStyleIdx="4" presStyleCnt="5">
        <dgm:presLayoutVars>
          <dgm:bulletEnabled val="1"/>
        </dgm:presLayoutVars>
      </dgm:prSet>
      <dgm:spPr/>
      <dgm:t>
        <a:bodyPr/>
        <a:lstStyle/>
        <a:p>
          <a:endParaRPr lang="ru-RU"/>
        </a:p>
      </dgm:t>
    </dgm:pt>
  </dgm:ptLst>
  <dgm:cxnLst>
    <dgm:cxn modelId="{FF45E565-C28C-440D-B84A-F12A29DE3B75}" srcId="{F383836D-7976-4573-A9CA-F1C7F530B21B}" destId="{A5B38652-D470-4272-B089-106F6767DBCA}" srcOrd="1" destOrd="0" parTransId="{9AAFC543-728C-4DD4-A336-C8FF1A9B0FE4}" sibTransId="{BC2F4A4D-3026-40D3-A2B3-127E555AF327}"/>
    <dgm:cxn modelId="{834C499E-0302-4715-9099-8DACB49BF8E9}" type="presOf" srcId="{F995C841-DE3C-48F5-8498-80CA5E52BB5C}" destId="{2FDE0DA9-F9A3-49D0-AC68-AD1C25D6E79C}" srcOrd="0" destOrd="0" presId="urn:microsoft.com/office/officeart/2008/layout/RadialCluster"/>
    <dgm:cxn modelId="{07FF3639-18A9-4F94-B613-167DFD4751E0}" type="presOf" srcId="{A5B38652-D470-4272-B089-106F6767DBCA}" destId="{912F915D-C95C-48A7-8754-039F9EE38C6A}" srcOrd="0" destOrd="0" presId="urn:microsoft.com/office/officeart/2008/layout/RadialCluster"/>
    <dgm:cxn modelId="{0D377FA7-52F1-4684-BCF3-61092F2D400E}" srcId="{F383836D-7976-4573-A9CA-F1C7F530B21B}" destId="{6E20B123-3BD5-4D81-8A88-E26C000C76A3}" srcOrd="0" destOrd="0" parTransId="{E7C77EA9-BE19-4301-95A8-1F49BD4C9E3B}" sibTransId="{847E028F-6DCB-482C-914B-2D4988846EA6}"/>
    <dgm:cxn modelId="{10EFBB3E-F71E-4D04-81D2-0961242E9579}" type="presOf" srcId="{6E20B123-3BD5-4D81-8A88-E26C000C76A3}" destId="{F5CB3A4E-D6AF-4D4B-99B3-4F121945A4DE}" srcOrd="0" destOrd="0" presId="urn:microsoft.com/office/officeart/2008/layout/RadialCluster"/>
    <dgm:cxn modelId="{A8784013-8E8B-411E-9C56-53F8AA5BB442}" type="presOf" srcId="{9150D734-3CC9-4ABA-8527-1CEDBA078248}" destId="{8320C75E-CD59-4714-A784-161D159E3E51}" srcOrd="0" destOrd="0" presId="urn:microsoft.com/office/officeart/2008/layout/RadialCluster"/>
    <dgm:cxn modelId="{C6A7A56D-9B4B-410E-82ED-1693B49BF879}" srcId="{F383836D-7976-4573-A9CA-F1C7F530B21B}" destId="{B875C6ED-D313-4BD7-8AC3-6880F8AD5145}" srcOrd="3" destOrd="0" parTransId="{2D59AC6D-65C0-4F0C-81B7-EBA1D27AB328}" sibTransId="{C512D3EE-8F40-4389-BEC7-FBA9C83F9132}"/>
    <dgm:cxn modelId="{08C098CD-F073-4DFB-B269-036F1146EB63}" type="presOf" srcId="{B875C6ED-D313-4BD7-8AC3-6880F8AD5145}" destId="{C9820F6C-F8C7-4F29-B319-670059271EEB}" srcOrd="0" destOrd="0" presId="urn:microsoft.com/office/officeart/2008/layout/RadialCluster"/>
    <dgm:cxn modelId="{E77BAF97-5482-47C2-9A7D-DF9505961412}" type="presOf" srcId="{E7C77EA9-BE19-4301-95A8-1F49BD4C9E3B}" destId="{70F010BB-0A94-4469-A8E2-6B5FB8F35486}" srcOrd="0" destOrd="0" presId="urn:microsoft.com/office/officeart/2008/layout/RadialCluster"/>
    <dgm:cxn modelId="{36A15E26-FA31-4A37-ADBD-FBCD4D0BC291}" type="presOf" srcId="{2D59AC6D-65C0-4F0C-81B7-EBA1D27AB328}" destId="{CEC96B4D-25CE-49A1-9085-0AF0258B2BCE}" srcOrd="0" destOrd="0" presId="urn:microsoft.com/office/officeart/2008/layout/RadialCluster"/>
    <dgm:cxn modelId="{EFB67C0A-9A03-4A06-B996-B0029C929BED}" srcId="{F995C841-DE3C-48F5-8498-80CA5E52BB5C}" destId="{F383836D-7976-4573-A9CA-F1C7F530B21B}" srcOrd="0" destOrd="0" parTransId="{8D118485-5145-4C86-8CC9-54C876AB36F8}" sibTransId="{11B17243-D4E9-44AC-8CFE-E206B41C0492}"/>
    <dgm:cxn modelId="{713140E5-396B-493D-8DD0-40E1095B4318}" type="presOf" srcId="{27D102CE-1A4F-4DB7-B89D-FD8FA1666B99}" destId="{550D97F3-9C87-4A1A-B9A1-669B02F7EA42}" srcOrd="0" destOrd="0" presId="urn:microsoft.com/office/officeart/2008/layout/RadialCluster"/>
    <dgm:cxn modelId="{C0AFECBA-B2F4-4E34-B813-BE42CAEDA05A}" type="presOf" srcId="{F383836D-7976-4573-A9CA-F1C7F530B21B}" destId="{41EBF6A7-3391-4E7B-8A47-E6681C7272F2}" srcOrd="0" destOrd="0" presId="urn:microsoft.com/office/officeart/2008/layout/RadialCluster"/>
    <dgm:cxn modelId="{04C5F45F-8020-4049-A0A3-252B52454EF0}" srcId="{F383836D-7976-4573-A9CA-F1C7F530B21B}" destId="{27D102CE-1A4F-4DB7-B89D-FD8FA1666B99}" srcOrd="2" destOrd="0" parTransId="{9150D734-3CC9-4ABA-8527-1CEDBA078248}" sibTransId="{02000B94-CF98-4D2E-A9E2-642924CC8E52}"/>
    <dgm:cxn modelId="{3280784F-CD0E-4E9B-86EF-1A7C1EE8D0E0}" type="presOf" srcId="{9AAFC543-728C-4DD4-A336-C8FF1A9B0FE4}" destId="{E0C091F3-ACD0-4430-AC02-245022933560}" srcOrd="0" destOrd="0" presId="urn:microsoft.com/office/officeart/2008/layout/RadialCluster"/>
    <dgm:cxn modelId="{041F216A-5208-4AA6-8253-854DBCD894DC}" type="presParOf" srcId="{2FDE0DA9-F9A3-49D0-AC68-AD1C25D6E79C}" destId="{508A75BA-8B46-40C7-93C4-A06EBA53B656}" srcOrd="0" destOrd="0" presId="urn:microsoft.com/office/officeart/2008/layout/RadialCluster"/>
    <dgm:cxn modelId="{160FC263-55FA-4541-9207-C6B32F5FC961}" type="presParOf" srcId="{508A75BA-8B46-40C7-93C4-A06EBA53B656}" destId="{41EBF6A7-3391-4E7B-8A47-E6681C7272F2}" srcOrd="0" destOrd="0" presId="urn:microsoft.com/office/officeart/2008/layout/RadialCluster"/>
    <dgm:cxn modelId="{8E745119-BB90-4BB0-A710-169E37EC9028}" type="presParOf" srcId="{508A75BA-8B46-40C7-93C4-A06EBA53B656}" destId="{70F010BB-0A94-4469-A8E2-6B5FB8F35486}" srcOrd="1" destOrd="0" presId="urn:microsoft.com/office/officeart/2008/layout/RadialCluster"/>
    <dgm:cxn modelId="{422C3F27-7738-4F23-9839-62833A59169C}" type="presParOf" srcId="{508A75BA-8B46-40C7-93C4-A06EBA53B656}" destId="{F5CB3A4E-D6AF-4D4B-99B3-4F121945A4DE}" srcOrd="2" destOrd="0" presId="urn:microsoft.com/office/officeart/2008/layout/RadialCluster"/>
    <dgm:cxn modelId="{FB6CD8B3-1F7E-42AC-8E65-962AF9123E39}" type="presParOf" srcId="{508A75BA-8B46-40C7-93C4-A06EBA53B656}" destId="{E0C091F3-ACD0-4430-AC02-245022933560}" srcOrd="3" destOrd="0" presId="urn:microsoft.com/office/officeart/2008/layout/RadialCluster"/>
    <dgm:cxn modelId="{3381E932-1DE6-4587-B95B-1BBCC896D937}" type="presParOf" srcId="{508A75BA-8B46-40C7-93C4-A06EBA53B656}" destId="{912F915D-C95C-48A7-8754-039F9EE38C6A}" srcOrd="4" destOrd="0" presId="urn:microsoft.com/office/officeart/2008/layout/RadialCluster"/>
    <dgm:cxn modelId="{0797699B-E12C-415A-A557-7A4A4F9D5C5A}" type="presParOf" srcId="{508A75BA-8B46-40C7-93C4-A06EBA53B656}" destId="{8320C75E-CD59-4714-A784-161D159E3E51}" srcOrd="5" destOrd="0" presId="urn:microsoft.com/office/officeart/2008/layout/RadialCluster"/>
    <dgm:cxn modelId="{474EF75F-E07D-4D90-B146-A7AE1166001C}" type="presParOf" srcId="{508A75BA-8B46-40C7-93C4-A06EBA53B656}" destId="{550D97F3-9C87-4A1A-B9A1-669B02F7EA42}" srcOrd="6" destOrd="0" presId="urn:microsoft.com/office/officeart/2008/layout/RadialCluster"/>
    <dgm:cxn modelId="{672598E7-7168-4EBD-B5F7-BCD477B57F5F}" type="presParOf" srcId="{508A75BA-8B46-40C7-93C4-A06EBA53B656}" destId="{CEC96B4D-25CE-49A1-9085-0AF0258B2BCE}" srcOrd="7" destOrd="0" presId="urn:microsoft.com/office/officeart/2008/layout/RadialCluster"/>
    <dgm:cxn modelId="{22B351A4-C139-4470-9E62-337239F7996E}" type="presParOf" srcId="{508A75BA-8B46-40C7-93C4-A06EBA53B656}" destId="{C9820F6C-F8C7-4F29-B319-670059271EEB}" srcOrd="8" destOrd="0" presId="urn:microsoft.com/office/officeart/2008/layout/RadialCluster"/>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BF6A7-3391-4E7B-8A47-E6681C7272F2}">
      <dsp:nvSpPr>
        <dsp:cNvPr id="0" name=""/>
        <dsp:cNvSpPr/>
      </dsp:nvSpPr>
      <dsp:spPr>
        <a:xfrm>
          <a:off x="2743199" y="1066799"/>
          <a:ext cx="914400" cy="914400"/>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533400">
            <a:lnSpc>
              <a:spcPct val="90000"/>
            </a:lnSpc>
            <a:spcBef>
              <a:spcPct val="0"/>
            </a:spcBef>
            <a:spcAft>
              <a:spcPct val="35000"/>
            </a:spcAft>
          </a:pPr>
          <a:r>
            <a:rPr lang="uk-UA" sz="1200" kern="1200" dirty="0" smtClean="0">
              <a:latin typeface="Arial" pitchFamily="34" charset="0"/>
              <a:cs typeface="Arial" pitchFamily="34" charset="0"/>
            </a:rPr>
            <a:t>діяльність</a:t>
          </a:r>
          <a:endParaRPr lang="ru-RU" sz="1200" kern="1200" dirty="0">
            <a:latin typeface="Arial" pitchFamily="34" charset="0"/>
            <a:cs typeface="Arial" pitchFamily="34" charset="0"/>
          </a:endParaRPr>
        </a:p>
      </dsp:txBody>
      <dsp:txXfrm>
        <a:off x="2787836" y="1111436"/>
        <a:ext cx="825126" cy="825126"/>
      </dsp:txXfrm>
    </dsp:sp>
    <dsp:sp modelId="{70F010BB-0A94-4469-A8E2-6B5FB8F35486}">
      <dsp:nvSpPr>
        <dsp:cNvPr id="0" name=""/>
        <dsp:cNvSpPr/>
      </dsp:nvSpPr>
      <dsp:spPr>
        <a:xfrm rot="16200000">
          <a:off x="2973454" y="839854"/>
          <a:ext cx="453890" cy="0"/>
        </a:xfrm>
        <a:custGeom>
          <a:avLst/>
          <a:gdLst/>
          <a:ahLst/>
          <a:cxnLst/>
          <a:rect l="0" t="0" r="0" b="0"/>
          <a:pathLst>
            <a:path>
              <a:moveTo>
                <a:pt x="0" y="0"/>
              </a:moveTo>
              <a:lnTo>
                <a:pt x="453890" y="0"/>
              </a:lnTo>
            </a:path>
          </a:pathLst>
        </a:custGeom>
        <a:noFill/>
        <a:ln w="1079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5CB3A4E-D6AF-4D4B-99B3-4F121945A4DE}">
      <dsp:nvSpPr>
        <dsp:cNvPr id="0" name=""/>
        <dsp:cNvSpPr/>
      </dsp:nvSpPr>
      <dsp:spPr>
        <a:xfrm>
          <a:off x="2894075" y="261"/>
          <a:ext cx="612648" cy="612648"/>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577850">
            <a:lnSpc>
              <a:spcPct val="90000"/>
            </a:lnSpc>
            <a:spcBef>
              <a:spcPct val="0"/>
            </a:spcBef>
            <a:spcAft>
              <a:spcPct val="35000"/>
            </a:spcAft>
          </a:pPr>
          <a:r>
            <a:rPr lang="uk-UA" sz="1300" kern="1200" dirty="0" smtClean="0">
              <a:latin typeface="Arial" pitchFamily="34" charset="0"/>
              <a:cs typeface="Arial" pitchFamily="34" charset="0"/>
            </a:rPr>
            <a:t>співак</a:t>
          </a:r>
          <a:endParaRPr lang="ru-RU" sz="1300" kern="1200" dirty="0">
            <a:latin typeface="Arial" pitchFamily="34" charset="0"/>
            <a:cs typeface="Arial" pitchFamily="34" charset="0"/>
          </a:endParaRPr>
        </a:p>
      </dsp:txBody>
      <dsp:txXfrm>
        <a:off x="2923982" y="30168"/>
        <a:ext cx="552834" cy="552834"/>
      </dsp:txXfrm>
    </dsp:sp>
    <dsp:sp modelId="{E0C091F3-ACD0-4430-AC02-245022933560}">
      <dsp:nvSpPr>
        <dsp:cNvPr id="0" name=""/>
        <dsp:cNvSpPr/>
      </dsp:nvSpPr>
      <dsp:spPr>
        <a:xfrm>
          <a:off x="3657600" y="1523999"/>
          <a:ext cx="453890" cy="0"/>
        </a:xfrm>
        <a:custGeom>
          <a:avLst/>
          <a:gdLst/>
          <a:ahLst/>
          <a:cxnLst/>
          <a:rect l="0" t="0" r="0" b="0"/>
          <a:pathLst>
            <a:path>
              <a:moveTo>
                <a:pt x="0" y="0"/>
              </a:moveTo>
              <a:lnTo>
                <a:pt x="453890" y="0"/>
              </a:lnTo>
            </a:path>
          </a:pathLst>
        </a:custGeom>
        <a:noFill/>
        <a:ln w="1079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12F915D-C95C-48A7-8754-039F9EE38C6A}">
      <dsp:nvSpPr>
        <dsp:cNvPr id="0" name=""/>
        <dsp:cNvSpPr/>
      </dsp:nvSpPr>
      <dsp:spPr>
        <a:xfrm>
          <a:off x="4111490" y="1217675"/>
          <a:ext cx="612648" cy="612648"/>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uk-UA" sz="1600" kern="1200" dirty="0" smtClean="0">
              <a:latin typeface="Arial" pitchFamily="34" charset="0"/>
              <a:cs typeface="Arial" pitchFamily="34" charset="0"/>
            </a:rPr>
            <a:t>художник</a:t>
          </a:r>
          <a:endParaRPr lang="ru-RU" sz="1600" kern="1200" dirty="0">
            <a:latin typeface="Arial" pitchFamily="34" charset="0"/>
            <a:cs typeface="Arial" pitchFamily="34" charset="0"/>
          </a:endParaRPr>
        </a:p>
      </dsp:txBody>
      <dsp:txXfrm>
        <a:off x="4141397" y="1247582"/>
        <a:ext cx="552834" cy="552834"/>
      </dsp:txXfrm>
    </dsp:sp>
    <dsp:sp modelId="{8320C75E-CD59-4714-A784-161D159E3E51}">
      <dsp:nvSpPr>
        <dsp:cNvPr id="0" name=""/>
        <dsp:cNvSpPr/>
      </dsp:nvSpPr>
      <dsp:spPr>
        <a:xfrm rot="5400000">
          <a:off x="2973454" y="2208145"/>
          <a:ext cx="453890" cy="0"/>
        </a:xfrm>
        <a:custGeom>
          <a:avLst/>
          <a:gdLst/>
          <a:ahLst/>
          <a:cxnLst/>
          <a:rect l="0" t="0" r="0" b="0"/>
          <a:pathLst>
            <a:path>
              <a:moveTo>
                <a:pt x="0" y="0"/>
              </a:moveTo>
              <a:lnTo>
                <a:pt x="453890" y="0"/>
              </a:lnTo>
            </a:path>
          </a:pathLst>
        </a:custGeom>
        <a:noFill/>
        <a:ln w="1079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50D97F3-9C87-4A1A-B9A1-669B02F7EA42}">
      <dsp:nvSpPr>
        <dsp:cNvPr id="0" name=""/>
        <dsp:cNvSpPr/>
      </dsp:nvSpPr>
      <dsp:spPr>
        <a:xfrm>
          <a:off x="2894076" y="2435090"/>
          <a:ext cx="612648" cy="612648"/>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uk-UA" sz="1400" kern="1200" dirty="0" smtClean="0">
              <a:latin typeface="Arial" pitchFamily="34" charset="0"/>
              <a:cs typeface="Arial" pitchFamily="34" charset="0"/>
            </a:rPr>
            <a:t>актор</a:t>
          </a:r>
          <a:endParaRPr lang="ru-RU" sz="1400" kern="1200" dirty="0">
            <a:latin typeface="Arial" pitchFamily="34" charset="0"/>
            <a:cs typeface="Arial" pitchFamily="34" charset="0"/>
          </a:endParaRPr>
        </a:p>
      </dsp:txBody>
      <dsp:txXfrm>
        <a:off x="2923983" y="2464997"/>
        <a:ext cx="552834" cy="552834"/>
      </dsp:txXfrm>
    </dsp:sp>
    <dsp:sp modelId="{CEC96B4D-25CE-49A1-9085-0AF0258B2BCE}">
      <dsp:nvSpPr>
        <dsp:cNvPr id="0" name=""/>
        <dsp:cNvSpPr/>
      </dsp:nvSpPr>
      <dsp:spPr>
        <a:xfrm rot="10800000">
          <a:off x="2289309" y="1524000"/>
          <a:ext cx="453890" cy="0"/>
        </a:xfrm>
        <a:custGeom>
          <a:avLst/>
          <a:gdLst/>
          <a:ahLst/>
          <a:cxnLst/>
          <a:rect l="0" t="0" r="0" b="0"/>
          <a:pathLst>
            <a:path>
              <a:moveTo>
                <a:pt x="0" y="0"/>
              </a:moveTo>
              <a:lnTo>
                <a:pt x="453890" y="0"/>
              </a:lnTo>
            </a:path>
          </a:pathLst>
        </a:custGeom>
        <a:noFill/>
        <a:ln w="10795"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9820F6C-F8C7-4F29-B319-670059271EEB}">
      <dsp:nvSpPr>
        <dsp:cNvPr id="0" name=""/>
        <dsp:cNvSpPr/>
      </dsp:nvSpPr>
      <dsp:spPr>
        <a:xfrm>
          <a:off x="1676661" y="1217676"/>
          <a:ext cx="612648" cy="612648"/>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622300">
            <a:lnSpc>
              <a:spcPct val="90000"/>
            </a:lnSpc>
            <a:spcBef>
              <a:spcPct val="0"/>
            </a:spcBef>
            <a:spcAft>
              <a:spcPct val="35000"/>
            </a:spcAft>
          </a:pPr>
          <a:r>
            <a:rPr lang="uk-UA" sz="1400" kern="1200" dirty="0" smtClean="0">
              <a:latin typeface="Arial" pitchFamily="34" charset="0"/>
              <a:cs typeface="Arial" pitchFamily="34" charset="0"/>
            </a:rPr>
            <a:t>композито</a:t>
          </a:r>
          <a:r>
            <a:rPr lang="uk-UA" sz="700" kern="1200" dirty="0" smtClean="0"/>
            <a:t>р</a:t>
          </a:r>
          <a:endParaRPr lang="ru-RU" sz="700" kern="1200" dirty="0"/>
        </a:p>
      </dsp:txBody>
      <dsp:txXfrm>
        <a:off x="1706568" y="1247583"/>
        <a:ext cx="552834" cy="552834"/>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CC223E5D-B49E-4AB6-9D78-FBB5E356D4E2}" type="datetimeFigureOut">
              <a:rPr lang="ru-RU" smtClean="0"/>
              <a:pPr/>
              <a:t>02.05.2014</a:t>
            </a:fld>
            <a:endParaRPr lang="ru-RU" dirty="0"/>
          </a:p>
        </p:txBody>
      </p:sp>
      <p:sp>
        <p:nvSpPr>
          <p:cNvPr id="5" name="Footer Placeholder 4"/>
          <p:cNvSpPr>
            <a:spLocks noGrp="1"/>
          </p:cNvSpPr>
          <p:nvPr>
            <p:ph type="ftr" sz="quarter" idx="11"/>
          </p:nvPr>
        </p:nvSpPr>
        <p:spPr bwMode="white"/>
        <p:txBody>
          <a:bodyPr/>
          <a:lstStyle/>
          <a:p>
            <a:endParaRPr lang="ru-RU" dirty="0"/>
          </a:p>
        </p:txBody>
      </p:sp>
      <p:sp>
        <p:nvSpPr>
          <p:cNvPr id="6" name="Slide Number Placeholder 5"/>
          <p:cNvSpPr>
            <a:spLocks noGrp="1"/>
          </p:cNvSpPr>
          <p:nvPr>
            <p:ph type="sldNum" sz="quarter" idx="12"/>
          </p:nvPr>
        </p:nvSpPr>
        <p:spPr/>
        <p:txBody>
          <a:bodyPr/>
          <a:lstStyle/>
          <a:p>
            <a:fld id="{F9ADC853-C4E7-4C88-AA8C-78B85D187DA1}"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C223E5D-B49E-4AB6-9D78-FBB5E356D4E2}" type="datetimeFigureOut">
              <a:rPr lang="ru-RU" smtClean="0"/>
              <a:pPr/>
              <a:t>02.05.2014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9ADC853-C4E7-4C88-AA8C-78B85D187DA1}"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C223E5D-B49E-4AB6-9D78-FBB5E356D4E2}" type="datetimeFigureOut">
              <a:rPr lang="ru-RU" smtClean="0"/>
              <a:pPr/>
              <a:t>02.05.2014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9ADC853-C4E7-4C88-AA8C-78B85D187DA1}"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C223E5D-B49E-4AB6-9D78-FBB5E356D4E2}" type="datetimeFigureOut">
              <a:rPr lang="ru-RU" smtClean="0"/>
              <a:pPr/>
              <a:t>02.05.2014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9ADC853-C4E7-4C88-AA8C-78B85D187DA1}" type="slidenum">
              <a:rPr lang="ru-RU" smtClean="0"/>
              <a:pPr/>
              <a:t>‹#›</a:t>
            </a:fld>
            <a:endParaRPr lang="ru-RU"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C223E5D-B49E-4AB6-9D78-FBB5E356D4E2}" type="datetimeFigureOut">
              <a:rPr lang="ru-RU" smtClean="0"/>
              <a:pPr/>
              <a:t>02.05.2014</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F9ADC853-C4E7-4C88-AA8C-78B85D187DA1}" type="slidenum">
              <a:rPr lang="ru-RU" smtClean="0"/>
              <a:pPr/>
              <a:t>‹#›</a:t>
            </a:fld>
            <a:endParaRPr lang="ru-RU"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CC223E5D-B49E-4AB6-9D78-FBB5E356D4E2}" type="datetimeFigureOut">
              <a:rPr lang="ru-RU" smtClean="0"/>
              <a:pPr/>
              <a:t>02.05.2014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F9ADC853-C4E7-4C88-AA8C-78B85D187DA1}" type="slidenum">
              <a:rPr lang="ru-RU" smtClean="0"/>
              <a:pPr/>
              <a:t>‹#›</a:t>
            </a:fld>
            <a:endParaRPr lang="ru-RU" dirty="0"/>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CC223E5D-B49E-4AB6-9D78-FBB5E356D4E2}" type="datetimeFigureOut">
              <a:rPr lang="ru-RU" smtClean="0"/>
              <a:pPr/>
              <a:t>02.05.2014</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F9ADC853-C4E7-4C88-AA8C-78B85D187DA1}"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CC223E5D-B49E-4AB6-9D78-FBB5E356D4E2}" type="datetimeFigureOut">
              <a:rPr lang="ru-RU" smtClean="0"/>
              <a:pPr/>
              <a:t>02.05.2014</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F9ADC853-C4E7-4C88-AA8C-78B85D187DA1}" type="slidenum">
              <a:rPr lang="ru-RU" smtClean="0"/>
              <a:pPr/>
              <a:t>‹#›</a:t>
            </a:fld>
            <a:endParaRPr lang="ru-RU" dirty="0"/>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C223E5D-B49E-4AB6-9D78-FBB5E356D4E2}" type="datetimeFigureOut">
              <a:rPr lang="ru-RU" smtClean="0"/>
              <a:pPr/>
              <a:t>02.05.2014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F9ADC853-C4E7-4C88-AA8C-78B85D187DA1}"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C223E5D-B49E-4AB6-9D78-FBB5E356D4E2}" type="datetimeFigureOut">
              <a:rPr lang="ru-RU" smtClean="0"/>
              <a:pPr/>
              <a:t>02.05.2014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F9ADC853-C4E7-4C88-AA8C-78B85D187DA1}" type="slidenum">
              <a:rPr lang="ru-RU" smtClean="0"/>
              <a:pPr/>
              <a:t>‹#›</a:t>
            </a:fld>
            <a:endParaRPr lang="ru-RU" dirty="0"/>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C223E5D-B49E-4AB6-9D78-FBB5E356D4E2}" type="datetimeFigureOut">
              <a:rPr lang="ru-RU" smtClean="0"/>
              <a:pPr/>
              <a:t>02.05.2014</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F9ADC853-C4E7-4C88-AA8C-78B85D187DA1}"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CC223E5D-B49E-4AB6-9D78-FBB5E356D4E2}" type="datetimeFigureOut">
              <a:rPr lang="ru-RU" smtClean="0"/>
              <a:pPr/>
              <a:t>02.05.2014</a:t>
            </a:fld>
            <a:endParaRPr lang="ru-RU"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dirty="0"/>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F9ADC853-C4E7-4C88-AA8C-78B85D187DA1}"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3200" dirty="0" smtClean="0">
                <a:latin typeface="Arial" pitchFamily="34" charset="0"/>
                <a:cs typeface="Arial" pitchFamily="34" charset="0"/>
              </a:rPr>
              <a:t>Семен Гулак-Артемовський</a:t>
            </a:r>
            <a:endParaRPr lang="ru-RU" sz="3200" dirty="0">
              <a:latin typeface="Arial" pitchFamily="34" charset="0"/>
              <a:cs typeface="Arial" pitchFamily="34" charset="0"/>
            </a:endParaRPr>
          </a:p>
        </p:txBody>
      </p:sp>
      <p:sp>
        <p:nvSpPr>
          <p:cNvPr id="3" name="Подзаголовок 2"/>
          <p:cNvSpPr>
            <a:spLocks noGrp="1"/>
          </p:cNvSpPr>
          <p:nvPr>
            <p:ph type="subTitle" idx="1"/>
          </p:nvPr>
        </p:nvSpPr>
        <p:spPr/>
        <p:txBody>
          <a:bodyPr>
            <a:noAutofit/>
          </a:bodyPr>
          <a:lstStyle/>
          <a:p>
            <a:r>
              <a:rPr lang="ru-RU" sz="1800" dirty="0" smtClean="0">
                <a:latin typeface="Arial" pitchFamily="34" charset="0"/>
                <a:cs typeface="Arial" pitchFamily="34" charset="0"/>
              </a:rPr>
              <a:t>П</a:t>
            </a:r>
            <a:r>
              <a:rPr lang="uk-UA" sz="1800" dirty="0" smtClean="0">
                <a:latin typeface="Arial" pitchFamily="34" charset="0"/>
                <a:cs typeface="Arial" pitchFamily="34" charset="0"/>
              </a:rPr>
              <a:t>ідготувала учениця </a:t>
            </a:r>
            <a:r>
              <a:rPr lang="uk-UA" sz="1800" dirty="0" smtClean="0">
                <a:latin typeface="Arial" pitchFamily="34" charset="0"/>
                <a:cs typeface="Arial" pitchFamily="34" charset="0"/>
              </a:rPr>
              <a:t>11-А </a:t>
            </a:r>
            <a:r>
              <a:rPr lang="uk-UA" sz="1800" dirty="0" smtClean="0">
                <a:latin typeface="Arial" pitchFamily="34" charset="0"/>
                <a:cs typeface="Arial" pitchFamily="34" charset="0"/>
              </a:rPr>
              <a:t>класу </a:t>
            </a:r>
          </a:p>
          <a:p>
            <a:r>
              <a:rPr lang="uk-UA" sz="1800" dirty="0" smtClean="0">
                <a:latin typeface="Arial" pitchFamily="34" charset="0"/>
                <a:cs typeface="Arial" pitchFamily="34" charset="0"/>
              </a:rPr>
              <a:t>Ющенко Марія</a:t>
            </a:r>
            <a:endParaRPr lang="ru-RU" sz="1800" dirty="0">
              <a:latin typeface="Arial" pitchFamily="34" charset="0"/>
              <a:cs typeface="Arial" pitchFamily="34" charset="0"/>
            </a:endParaRPr>
          </a:p>
        </p:txBody>
      </p:sp>
    </p:spTree>
    <p:extLst>
      <p:ext uri="{BB962C8B-B14F-4D97-AF65-F5344CB8AC3E}">
        <p14:creationId xmlns:p14="http://schemas.microsoft.com/office/powerpoint/2010/main" xmlns="" val="366033928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400" dirty="0"/>
              <a:t>Найважливіше досягнення</a:t>
            </a:r>
            <a:endParaRPr lang="ru-RU" sz="2400" dirty="0"/>
          </a:p>
        </p:txBody>
      </p:sp>
      <p:sp>
        <p:nvSpPr>
          <p:cNvPr id="3" name="Объект 2"/>
          <p:cNvSpPr>
            <a:spLocks noGrp="1"/>
          </p:cNvSpPr>
          <p:nvPr>
            <p:ph idx="1"/>
          </p:nvPr>
        </p:nvSpPr>
        <p:spPr/>
        <p:txBody>
          <a:bodyPr/>
          <a:lstStyle/>
          <a:p>
            <a:pPr indent="0">
              <a:buNone/>
            </a:pPr>
            <a:r>
              <a:rPr lang="uk-UA" sz="1400" dirty="0" smtClean="0">
                <a:latin typeface="Arial" pitchFamily="34" charset="0"/>
                <a:cs typeface="Arial" pitchFamily="34" charset="0"/>
              </a:rPr>
              <a:t>Опера "Запорожець за Дунаєм" приваблює демократичним характером сюжету, мелодійністю музики, що увібрала барви українського пісенного мистецтва, колоритністю образів, соковитим народним гумором. Це творіння великого майстра стало міцним підґрунтям національного оперного мистецтва.</a:t>
            </a:r>
          </a:p>
          <a:p>
            <a:pPr indent="0">
              <a:buNone/>
            </a:pPr>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1538" y="4214818"/>
            <a:ext cx="2304255" cy="158417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148064" y="3861048"/>
            <a:ext cx="2600288" cy="1872208"/>
          </a:xfrm>
          <a:prstGeom prst="rect">
            <a:avLst/>
          </a:prstGeom>
        </p:spPr>
      </p:pic>
    </p:spTree>
    <p:extLst>
      <p:ext uri="{BB962C8B-B14F-4D97-AF65-F5344CB8AC3E}">
        <p14:creationId xmlns:p14="http://schemas.microsoft.com/office/powerpoint/2010/main" xmlns="" val="412547004"/>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80">
                                          <p:stCondLst>
                                            <p:cond delay="0"/>
                                          </p:stCondLst>
                                        </p:cTn>
                                        <p:tgtEl>
                                          <p:spTgt spid="3">
                                            <p:txEl>
                                              <p:pRg st="0" end="0"/>
                                            </p:txEl>
                                          </p:spTgt>
                                        </p:tgtEl>
                                      </p:cBhvr>
                                    </p:animEffect>
                                    <p:anim calcmode="lin" valueType="num">
                                      <p:cBhvr>
                                        <p:cTn id="12"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xEl>
                                              <p:pRg st="0" end="0"/>
                                            </p:txEl>
                                          </p:spTgt>
                                        </p:tgtEl>
                                      </p:cBhvr>
                                      <p:to x="100000" y="60000"/>
                                    </p:animScale>
                                    <p:animScale>
                                      <p:cBhvr>
                                        <p:cTn id="18" dur="166" decel="50000">
                                          <p:stCondLst>
                                            <p:cond delay="676"/>
                                          </p:stCondLst>
                                        </p:cTn>
                                        <p:tgtEl>
                                          <p:spTgt spid="3">
                                            <p:txEl>
                                              <p:pRg st="0" end="0"/>
                                            </p:txEl>
                                          </p:spTgt>
                                        </p:tgtEl>
                                      </p:cBhvr>
                                      <p:to x="100000" y="100000"/>
                                    </p:animScale>
                                    <p:animScale>
                                      <p:cBhvr>
                                        <p:cTn id="19" dur="26">
                                          <p:stCondLst>
                                            <p:cond delay="1312"/>
                                          </p:stCondLst>
                                        </p:cTn>
                                        <p:tgtEl>
                                          <p:spTgt spid="3">
                                            <p:txEl>
                                              <p:pRg st="0" end="0"/>
                                            </p:txEl>
                                          </p:spTgt>
                                        </p:tgtEl>
                                      </p:cBhvr>
                                      <p:to x="100000" y="80000"/>
                                    </p:animScale>
                                    <p:animScale>
                                      <p:cBhvr>
                                        <p:cTn id="20" dur="166" decel="50000">
                                          <p:stCondLst>
                                            <p:cond delay="1338"/>
                                          </p:stCondLst>
                                        </p:cTn>
                                        <p:tgtEl>
                                          <p:spTgt spid="3">
                                            <p:txEl>
                                              <p:pRg st="0" end="0"/>
                                            </p:txEl>
                                          </p:spTgt>
                                        </p:tgtEl>
                                      </p:cBhvr>
                                      <p:to x="100000" y="100000"/>
                                    </p:animScale>
                                    <p:animScale>
                                      <p:cBhvr>
                                        <p:cTn id="21" dur="26">
                                          <p:stCondLst>
                                            <p:cond delay="1642"/>
                                          </p:stCondLst>
                                        </p:cTn>
                                        <p:tgtEl>
                                          <p:spTgt spid="3">
                                            <p:txEl>
                                              <p:pRg st="0" end="0"/>
                                            </p:txEl>
                                          </p:spTgt>
                                        </p:tgtEl>
                                      </p:cBhvr>
                                      <p:to x="100000" y="90000"/>
                                    </p:animScale>
                                    <p:animScale>
                                      <p:cBhvr>
                                        <p:cTn id="22" dur="166" decel="50000">
                                          <p:stCondLst>
                                            <p:cond delay="1668"/>
                                          </p:stCondLst>
                                        </p:cTn>
                                        <p:tgtEl>
                                          <p:spTgt spid="3">
                                            <p:txEl>
                                              <p:pRg st="0" end="0"/>
                                            </p:txEl>
                                          </p:spTgt>
                                        </p:tgtEl>
                                      </p:cBhvr>
                                      <p:to x="100000" y="100000"/>
                                    </p:animScale>
                                    <p:animScale>
                                      <p:cBhvr>
                                        <p:cTn id="23" dur="26">
                                          <p:stCondLst>
                                            <p:cond delay="1808"/>
                                          </p:stCondLst>
                                        </p:cTn>
                                        <p:tgtEl>
                                          <p:spTgt spid="3">
                                            <p:txEl>
                                              <p:pRg st="0" end="0"/>
                                            </p:txEl>
                                          </p:spTgt>
                                        </p:tgtEl>
                                      </p:cBhvr>
                                      <p:to x="100000" y="95000"/>
                                    </p:animScale>
                                    <p:animScale>
                                      <p:cBhvr>
                                        <p:cTn id="24" dur="166" decel="50000">
                                          <p:stCondLst>
                                            <p:cond delay="1834"/>
                                          </p:stCondLst>
                                        </p:cTn>
                                        <p:tgtEl>
                                          <p:spTgt spid="3">
                                            <p:txEl>
                                              <p:pRg st="0" end="0"/>
                                            </p:txEl>
                                          </p:spTgt>
                                        </p:tgtEl>
                                      </p:cBhvr>
                                      <p:to x="100000" y="100000"/>
                                    </p:animScale>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1" presetClass="entr" presetSubtype="1"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heel(1)">
                                      <p:cBhvr>
                                        <p:cTn id="3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400" dirty="0" smtClean="0"/>
              <a:t>С. гулак-артемовський – драматичний актор </a:t>
            </a:r>
            <a:endParaRPr lang="ru-RU" sz="2400" dirty="0"/>
          </a:p>
        </p:txBody>
      </p:sp>
      <p:sp>
        <p:nvSpPr>
          <p:cNvPr id="3" name="Объект 2"/>
          <p:cNvSpPr>
            <a:spLocks noGrp="1"/>
          </p:cNvSpPr>
          <p:nvPr>
            <p:ph idx="1"/>
          </p:nvPr>
        </p:nvSpPr>
        <p:spPr/>
        <p:txBody>
          <a:bodyPr>
            <a:normAutofit/>
          </a:bodyPr>
          <a:lstStyle/>
          <a:p>
            <a:pPr indent="0">
              <a:buNone/>
            </a:pPr>
            <a:r>
              <a:rPr lang="uk-UA" sz="1400" dirty="0" smtClean="0">
                <a:latin typeface="Arial" pitchFamily="34" charset="0"/>
                <a:cs typeface="Arial" pitchFamily="34" charset="0"/>
              </a:rPr>
              <a:t>Водночас, хоч і не часто, він виступав як драматичний актор, завойовуючи прихильність публіки. Серед його ролей був Чуприна із п'єси "Москаль-чарівник" </a:t>
            </a:r>
            <a:r>
              <a:rPr lang="uk-UA" sz="1400" dirty="0" smtClean="0">
                <a:latin typeface="Arial" pitchFamily="34" charset="0"/>
                <a:cs typeface="Arial" pitchFamily="34" charset="0"/>
              </a:rPr>
              <a:t>Театральні </a:t>
            </a:r>
            <a:r>
              <a:rPr lang="uk-UA" sz="1400" dirty="0" smtClean="0">
                <a:latin typeface="Arial" pitchFamily="34" charset="0"/>
                <a:cs typeface="Arial" pitchFamily="34" charset="0"/>
              </a:rPr>
              <a:t>критики відзначали, що </a:t>
            </a:r>
            <a:r>
              <a:rPr lang="uk-UA" sz="1400" dirty="0" smtClean="0">
                <a:latin typeface="Arial" pitchFamily="34" charset="0"/>
                <a:cs typeface="Arial" pitchFamily="34" charset="0"/>
              </a:rPr>
              <a:t>"</a:t>
            </a:r>
            <a:r>
              <a:rPr lang="uk-UA" sz="1400" dirty="0" err="1" smtClean="0">
                <a:latin typeface="Arial" pitchFamily="34" charset="0"/>
                <a:cs typeface="Arial" pitchFamily="34" charset="0"/>
              </a:rPr>
              <a:t>Артемовський</a:t>
            </a:r>
            <a:r>
              <a:rPr lang="uk-UA" sz="1400" dirty="0" smtClean="0">
                <a:latin typeface="Arial" pitchFamily="34" charset="0"/>
                <a:cs typeface="Arial" pitchFamily="34" charset="0"/>
              </a:rPr>
              <a:t> </a:t>
            </a:r>
            <a:r>
              <a:rPr lang="uk-UA" sz="1400" dirty="0" smtClean="0">
                <a:latin typeface="Arial" pitchFamily="34" charset="0"/>
                <a:cs typeface="Arial" pitchFamily="34" charset="0"/>
              </a:rPr>
              <a:t>небагато в чому поступається тут </a:t>
            </a:r>
            <a:r>
              <a:rPr lang="uk-UA" sz="1400" dirty="0" smtClean="0">
                <a:latin typeface="Arial" pitchFamily="34" charset="0"/>
                <a:cs typeface="Arial" pitchFamily="34" charset="0"/>
              </a:rPr>
              <a:t>Михайлу </a:t>
            </a:r>
            <a:r>
              <a:rPr lang="uk-UA" sz="1400" dirty="0" smtClean="0">
                <a:latin typeface="Arial" pitchFamily="34" charset="0"/>
                <a:cs typeface="Arial" pitchFamily="34" charset="0"/>
              </a:rPr>
              <a:t>Щєпкіну", неперевершеному виконавцю цієї ролі.</a:t>
            </a:r>
          </a:p>
          <a:p>
            <a:pPr indent="0">
              <a:buNone/>
            </a:pPr>
            <a:endParaRPr lang="uk-UA" sz="1400" dirty="0">
              <a:latin typeface="Arial" pitchFamily="34" charset="0"/>
              <a:cs typeface="Arial" pitchFamily="34" charset="0"/>
            </a:endParaRPr>
          </a:p>
          <a:p>
            <a:pPr indent="0">
              <a:buNone/>
            </a:pPr>
            <a:r>
              <a:rPr lang="uk-UA" sz="1400" dirty="0" smtClean="0">
                <a:latin typeface="Arial" pitchFamily="34" charset="0"/>
                <a:cs typeface="Arial" pitchFamily="34" charset="0"/>
              </a:rPr>
              <a:t>           кадр з кінофільму «Москаль-чарівник»</a:t>
            </a:r>
            <a:endParaRPr lang="uk-UA" sz="1400" dirty="0">
              <a:latin typeface="Arial" pitchFamily="34" charset="0"/>
              <a:cs typeface="Arial"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508103" y="4052009"/>
            <a:ext cx="2325247" cy="1743935"/>
          </a:xfrm>
          <a:prstGeom prst="rect">
            <a:avLst/>
          </a:prstGeom>
        </p:spPr>
      </p:pic>
    </p:spTree>
    <p:extLst>
      <p:ext uri="{BB962C8B-B14F-4D97-AF65-F5344CB8AC3E}">
        <p14:creationId xmlns:p14="http://schemas.microsoft.com/office/powerpoint/2010/main" xmlns="" val="4153253023"/>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1500"/>
                            </p:stCondLst>
                            <p:childTnLst>
                              <p:par>
                                <p:cTn id="16" presetID="22" presetClass="entr" presetSubtype="4" fill="hold"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down)">
                                      <p:cBhvr>
                                        <p:cTn id="18" dur="500"/>
                                        <p:tgtEl>
                                          <p:spTgt spid="3">
                                            <p:txEl>
                                              <p:pRg st="0" end="0"/>
                                            </p:txEl>
                                          </p:spTgt>
                                        </p:tgtEl>
                                      </p:cBhvr>
                                    </p:animEffect>
                                  </p:childTnLst>
                                </p:cTn>
                              </p:par>
                            </p:childTnLst>
                          </p:cTn>
                        </p:par>
                        <p:par>
                          <p:cTn id="19" fill="hold">
                            <p:stCondLst>
                              <p:cond delay="2000"/>
                            </p:stCondLst>
                            <p:childTnLst>
                              <p:par>
                                <p:cTn id="20" presetID="22" presetClass="entr" presetSubtype="4"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dirty="0" smtClean="0"/>
              <a:t>Гіпноз від композитора</a:t>
            </a:r>
            <a:endParaRPr lang="ru-RU" sz="2800" dirty="0"/>
          </a:p>
        </p:txBody>
      </p:sp>
      <p:sp>
        <p:nvSpPr>
          <p:cNvPr id="3" name="Объект 2"/>
          <p:cNvSpPr>
            <a:spLocks noGrp="1"/>
          </p:cNvSpPr>
          <p:nvPr>
            <p:ph idx="1"/>
          </p:nvPr>
        </p:nvSpPr>
        <p:spPr/>
        <p:txBody>
          <a:bodyPr>
            <a:normAutofit/>
          </a:bodyPr>
          <a:lstStyle/>
          <a:p>
            <a:pPr indent="0">
              <a:buNone/>
            </a:pPr>
            <a:r>
              <a:rPr lang="uk-UA" sz="1400" dirty="0" smtClean="0">
                <a:latin typeface="Arial" pitchFamily="34" charset="0"/>
                <a:cs typeface="Arial" pitchFamily="34" charset="0"/>
              </a:rPr>
              <a:t>С. Гулак-Артемовський вирішує активно зайнятися практичним лікуванням людей гіпнозом, у результативність якого він глибоко вірив. </a:t>
            </a:r>
          </a:p>
          <a:p>
            <a:pPr indent="0">
              <a:buNone/>
            </a:pPr>
            <a:r>
              <a:rPr lang="uk-UA" sz="1400" dirty="0" smtClean="0">
                <a:latin typeface="Arial" pitchFamily="34" charset="0"/>
                <a:cs typeface="Arial" pitchFamily="34" charset="0"/>
              </a:rPr>
              <a:t>Поголос про лікувальні сеанси колишнього уславленого співака ширився з кожним днем. Він приймав щодня 30—40 осіб, не беручи з них за сеанси гіпнозу жодної копійки. "Це не мистецтво, а дар, і я не маю права брати за нього винагороду", — говорив Семен Степанович. </a:t>
            </a:r>
            <a:endParaRPr lang="uk-UA" sz="1400" dirty="0">
              <a:latin typeface="Arial" pitchFamily="34" charset="0"/>
              <a:cs typeface="Arial"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868144" y="4149080"/>
            <a:ext cx="2206465" cy="1656184"/>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99592" y="4480006"/>
            <a:ext cx="2232248" cy="1356090"/>
          </a:xfrm>
          <a:prstGeom prst="rect">
            <a:avLst/>
          </a:prstGeom>
        </p:spPr>
      </p:pic>
    </p:spTree>
    <p:extLst>
      <p:ext uri="{BB962C8B-B14F-4D97-AF65-F5344CB8AC3E}">
        <p14:creationId xmlns:p14="http://schemas.microsoft.com/office/powerpoint/2010/main" xmlns="" val="3659581921"/>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par>
                          <p:cTn id="18" fill="hold">
                            <p:stCondLst>
                              <p:cond delay="1000"/>
                            </p:stCondLst>
                            <p:childTnLst>
                              <p:par>
                                <p:cTn id="19" presetID="26"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80">
                                          <p:stCondLst>
                                            <p:cond delay="0"/>
                                          </p:stCondLst>
                                        </p:cTn>
                                        <p:tgtEl>
                                          <p:spTgt spid="4"/>
                                        </p:tgtEl>
                                      </p:cBhvr>
                                    </p:animEffect>
                                    <p:anim calcmode="lin" valueType="num">
                                      <p:cBhvr>
                                        <p:cTn id="2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7" dur="26">
                                          <p:stCondLst>
                                            <p:cond delay="650"/>
                                          </p:stCondLst>
                                        </p:cTn>
                                        <p:tgtEl>
                                          <p:spTgt spid="4"/>
                                        </p:tgtEl>
                                      </p:cBhvr>
                                      <p:to x="100000" y="60000"/>
                                    </p:animScale>
                                    <p:animScale>
                                      <p:cBhvr>
                                        <p:cTn id="28" dur="166" decel="50000">
                                          <p:stCondLst>
                                            <p:cond delay="676"/>
                                          </p:stCondLst>
                                        </p:cTn>
                                        <p:tgtEl>
                                          <p:spTgt spid="4"/>
                                        </p:tgtEl>
                                      </p:cBhvr>
                                      <p:to x="100000" y="100000"/>
                                    </p:animScale>
                                    <p:animScale>
                                      <p:cBhvr>
                                        <p:cTn id="29" dur="26">
                                          <p:stCondLst>
                                            <p:cond delay="1312"/>
                                          </p:stCondLst>
                                        </p:cTn>
                                        <p:tgtEl>
                                          <p:spTgt spid="4"/>
                                        </p:tgtEl>
                                      </p:cBhvr>
                                      <p:to x="100000" y="80000"/>
                                    </p:animScale>
                                    <p:animScale>
                                      <p:cBhvr>
                                        <p:cTn id="30" dur="166" decel="50000">
                                          <p:stCondLst>
                                            <p:cond delay="1338"/>
                                          </p:stCondLst>
                                        </p:cTn>
                                        <p:tgtEl>
                                          <p:spTgt spid="4"/>
                                        </p:tgtEl>
                                      </p:cBhvr>
                                      <p:to x="100000" y="100000"/>
                                    </p:animScale>
                                    <p:animScale>
                                      <p:cBhvr>
                                        <p:cTn id="31" dur="26">
                                          <p:stCondLst>
                                            <p:cond delay="1642"/>
                                          </p:stCondLst>
                                        </p:cTn>
                                        <p:tgtEl>
                                          <p:spTgt spid="4"/>
                                        </p:tgtEl>
                                      </p:cBhvr>
                                      <p:to x="100000" y="90000"/>
                                    </p:animScale>
                                    <p:animScale>
                                      <p:cBhvr>
                                        <p:cTn id="32" dur="166" decel="50000">
                                          <p:stCondLst>
                                            <p:cond delay="1668"/>
                                          </p:stCondLst>
                                        </p:cTn>
                                        <p:tgtEl>
                                          <p:spTgt spid="4"/>
                                        </p:tgtEl>
                                      </p:cBhvr>
                                      <p:to x="100000" y="100000"/>
                                    </p:animScale>
                                    <p:animScale>
                                      <p:cBhvr>
                                        <p:cTn id="33" dur="26">
                                          <p:stCondLst>
                                            <p:cond delay="1808"/>
                                          </p:stCondLst>
                                        </p:cTn>
                                        <p:tgtEl>
                                          <p:spTgt spid="4"/>
                                        </p:tgtEl>
                                      </p:cBhvr>
                                      <p:to x="100000" y="95000"/>
                                    </p:animScale>
                                    <p:animScale>
                                      <p:cBhvr>
                                        <p:cTn id="3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400" dirty="0" smtClean="0"/>
              <a:t>Семен петрович, як художник</a:t>
            </a:r>
            <a:endParaRPr lang="ru-RU" sz="2400" dirty="0"/>
          </a:p>
        </p:txBody>
      </p:sp>
      <p:sp>
        <p:nvSpPr>
          <p:cNvPr id="3" name="Объект 2"/>
          <p:cNvSpPr>
            <a:spLocks noGrp="1"/>
          </p:cNvSpPr>
          <p:nvPr>
            <p:ph idx="1"/>
          </p:nvPr>
        </p:nvSpPr>
        <p:spPr/>
        <p:txBody>
          <a:bodyPr>
            <a:normAutofit/>
          </a:bodyPr>
          <a:lstStyle/>
          <a:p>
            <a:pPr indent="0">
              <a:buNone/>
            </a:pPr>
            <a:r>
              <a:rPr lang="uk-UA" sz="1600" dirty="0" smtClean="0">
                <a:latin typeface="Arial" pitchFamily="34" charset="0"/>
                <a:cs typeface="Arial" pitchFamily="34" charset="0"/>
              </a:rPr>
              <a:t>За свідченнями сучасників, Семен Гулак-Артемовський був ще талановитим художником-мініатюристом. У 1854 р. він склав "Статистично-географічні таблиці міст Російської імперії".</a:t>
            </a:r>
          </a:p>
          <a:p>
            <a:pPr indent="0">
              <a:buNone/>
            </a:pPr>
            <a:r>
              <a:rPr lang="uk-UA" sz="1200" dirty="0">
                <a:latin typeface="Arial" pitchFamily="34" charset="0"/>
                <a:cs typeface="Arial" pitchFamily="34" charset="0"/>
              </a:rPr>
              <a:t> </a:t>
            </a:r>
            <a:r>
              <a:rPr lang="uk-UA" sz="1200" dirty="0" smtClean="0">
                <a:latin typeface="Arial" pitchFamily="34" charset="0"/>
                <a:cs typeface="Arial" pitchFamily="34" charset="0"/>
              </a:rPr>
              <a:t>                                               </a:t>
            </a:r>
            <a:r>
              <a:rPr lang="uk-UA" sz="1400" dirty="0" smtClean="0">
                <a:latin typeface="Arial" pitchFamily="34" charset="0"/>
                <a:cs typeface="Arial" pitchFamily="34" charset="0"/>
              </a:rPr>
              <a:t>картина в стилі мініатюризму</a:t>
            </a:r>
            <a:endParaRPr lang="uk-UA" sz="1400" dirty="0">
              <a:latin typeface="Arial" pitchFamily="34" charset="0"/>
              <a:cs typeface="Arial" pitchFamily="34"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635893" y="4005064"/>
            <a:ext cx="2381311" cy="1735711"/>
          </a:xfrm>
          <a:prstGeom prst="rect">
            <a:avLst/>
          </a:prstGeom>
        </p:spPr>
      </p:pic>
    </p:spTree>
    <p:extLst>
      <p:ext uri="{BB962C8B-B14F-4D97-AF65-F5344CB8AC3E}">
        <p14:creationId xmlns:p14="http://schemas.microsoft.com/office/powerpoint/2010/main" xmlns="" val="3040496354"/>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24000" y="933450"/>
            <a:ext cx="6096000" cy="4991100"/>
          </a:xfrm>
          <a:prstGeom prst="rect">
            <a:avLst/>
          </a:prstGeom>
        </p:spPr>
      </p:pic>
      <p:sp>
        <p:nvSpPr>
          <p:cNvPr id="2" name="Заголовок 1"/>
          <p:cNvSpPr>
            <a:spLocks noGrp="1"/>
          </p:cNvSpPr>
          <p:nvPr>
            <p:ph type="title" idx="4294967295"/>
          </p:nvPr>
        </p:nvSpPr>
        <p:spPr>
          <a:xfrm>
            <a:off x="1335596" y="3014092"/>
            <a:ext cx="6472808" cy="829816"/>
          </a:xfrm>
        </p:spPr>
        <p:txBody>
          <a:bodyPr>
            <a:normAutofit/>
          </a:bodyPr>
          <a:lstStyle/>
          <a:p>
            <a:r>
              <a:rPr lang="uk-UA" sz="4000" b="1" dirty="0" smtClean="0">
                <a:solidFill>
                  <a:schemeClr val="bg1"/>
                </a:solidFill>
                <a:latin typeface="Arial" pitchFamily="34" charset="0"/>
                <a:cs typeface="Arial" pitchFamily="34" charset="0"/>
              </a:rPr>
              <a:t>Дякую за увагу!</a:t>
            </a:r>
            <a:endParaRPr lang="ru-RU" sz="4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643988216"/>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smtClean="0"/>
              <a:t>План</a:t>
            </a:r>
            <a:endParaRPr lang="ru-RU" sz="3200" dirty="0"/>
          </a:p>
        </p:txBody>
      </p:sp>
      <p:sp>
        <p:nvSpPr>
          <p:cNvPr id="3" name="Объект 2"/>
          <p:cNvSpPr>
            <a:spLocks noGrp="1"/>
          </p:cNvSpPr>
          <p:nvPr>
            <p:ph idx="1"/>
          </p:nvPr>
        </p:nvSpPr>
        <p:spPr>
          <a:xfrm>
            <a:off x="1475656" y="2204864"/>
            <a:ext cx="6400800" cy="3048001"/>
          </a:xfrm>
        </p:spPr>
        <p:txBody>
          <a:bodyPr>
            <a:noAutofit/>
          </a:bodyPr>
          <a:lstStyle/>
          <a:p>
            <a:r>
              <a:rPr lang="uk-UA" sz="1200" dirty="0" smtClean="0">
                <a:latin typeface="Arial" pitchFamily="34" charset="0"/>
                <a:cs typeface="Arial" pitchFamily="34" charset="0"/>
              </a:rPr>
              <a:t>Вступ</a:t>
            </a:r>
          </a:p>
          <a:p>
            <a:r>
              <a:rPr lang="uk-UA" sz="1200" dirty="0" smtClean="0">
                <a:latin typeface="Arial" pitchFamily="34" charset="0"/>
                <a:cs typeface="Arial" pitchFamily="34" charset="0"/>
              </a:rPr>
              <a:t>С. Гулак-Артемовський</a:t>
            </a:r>
          </a:p>
          <a:p>
            <a:r>
              <a:rPr lang="uk-UA" sz="1200" dirty="0" smtClean="0">
                <a:latin typeface="Arial" pitchFamily="34" charset="0"/>
                <a:cs typeface="Arial" pitchFamily="34" charset="0"/>
              </a:rPr>
              <a:t>Біографія</a:t>
            </a:r>
          </a:p>
          <a:p>
            <a:r>
              <a:rPr lang="uk-UA" sz="1200" dirty="0" smtClean="0">
                <a:latin typeface="Arial" pitchFamily="34" charset="0"/>
                <a:cs typeface="Arial" pitchFamily="34" charset="0"/>
              </a:rPr>
              <a:t>Діяльність С. Гулака-Артемовського</a:t>
            </a:r>
          </a:p>
          <a:p>
            <a:r>
              <a:rPr lang="uk-UA" sz="1200" dirty="0" smtClean="0">
                <a:latin typeface="Arial" pitchFamily="34" charset="0"/>
                <a:cs typeface="Arial" pitchFamily="34" charset="0"/>
              </a:rPr>
              <a:t>Важлива подія з життя</a:t>
            </a:r>
          </a:p>
          <a:p>
            <a:r>
              <a:rPr lang="uk-UA" sz="1200" dirty="0" smtClean="0">
                <a:latin typeface="Arial" pitchFamily="34" charset="0"/>
                <a:cs typeface="Arial" pitchFamily="34" charset="0"/>
              </a:rPr>
              <a:t>Шлях співака</a:t>
            </a:r>
          </a:p>
          <a:p>
            <a:r>
              <a:rPr lang="uk-UA" sz="1200" dirty="0" smtClean="0">
                <a:latin typeface="Arial" pitchFamily="34" charset="0"/>
                <a:cs typeface="Arial" pitchFamily="34" charset="0"/>
              </a:rPr>
              <a:t>Найважливіше досягнення</a:t>
            </a:r>
          </a:p>
          <a:p>
            <a:r>
              <a:rPr lang="uk-UA" sz="1200" dirty="0" smtClean="0">
                <a:latin typeface="Arial" pitchFamily="34" charset="0"/>
                <a:cs typeface="Arial" pitchFamily="34" charset="0"/>
              </a:rPr>
              <a:t>Опера «Запорожець за Дунаєм»</a:t>
            </a:r>
          </a:p>
          <a:p>
            <a:r>
              <a:rPr lang="uk-UA" sz="1200" dirty="0" smtClean="0">
                <a:latin typeface="Arial" pitchFamily="34" charset="0"/>
                <a:cs typeface="Arial" pitchFamily="34" charset="0"/>
              </a:rPr>
              <a:t>Семен Петрович , як художник</a:t>
            </a:r>
          </a:p>
          <a:p>
            <a:r>
              <a:rPr lang="uk-UA" sz="1200" dirty="0" smtClean="0">
                <a:latin typeface="Arial" pitchFamily="34" charset="0"/>
                <a:cs typeface="Arial" pitchFamily="34" charset="0"/>
              </a:rPr>
              <a:t>С. Гулак-Артемовський  -  драматичний актор</a:t>
            </a:r>
          </a:p>
          <a:p>
            <a:r>
              <a:rPr lang="uk-UA" sz="1200" dirty="0" smtClean="0">
                <a:latin typeface="Arial" pitchFamily="34" charset="0"/>
                <a:cs typeface="Arial" pitchFamily="34" charset="0"/>
              </a:rPr>
              <a:t>Гіпноз від співака</a:t>
            </a:r>
            <a:endParaRPr lang="ru-RU" sz="1200" dirty="0">
              <a:latin typeface="Arial" pitchFamily="34" charset="0"/>
              <a:cs typeface="Arial" pitchFamily="34" charset="0"/>
            </a:endParaRPr>
          </a:p>
        </p:txBody>
      </p:sp>
    </p:spTree>
    <p:extLst>
      <p:ext uri="{BB962C8B-B14F-4D97-AF65-F5344CB8AC3E}">
        <p14:creationId xmlns:p14="http://schemas.microsoft.com/office/powerpoint/2010/main" xmlns="" val="18318748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9" dur="500"/>
                                        <p:tgtEl>
                                          <p:spTgt spid="3">
                                            <p:txEl>
                                              <p:pRg st="2" end="2"/>
                                            </p:txEl>
                                          </p:spTgt>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3" dur="500"/>
                                        <p:tgtEl>
                                          <p:spTgt spid="3">
                                            <p:txEl>
                                              <p:pRg st="3" end="3"/>
                                            </p:txEl>
                                          </p:spTgt>
                                        </p:tgtEl>
                                      </p:cBhvr>
                                    </p:animEffect>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par>
                          <p:cTn id="28" fill="hold">
                            <p:stCondLst>
                              <p:cond delay="3000"/>
                            </p:stCondLst>
                            <p:childTnLst>
                              <p:par>
                                <p:cTn id="29" presetID="14" presetClass="entr" presetSubtype="1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1" dur="500"/>
                                        <p:tgtEl>
                                          <p:spTgt spid="3">
                                            <p:txEl>
                                              <p:pRg st="5" end="5"/>
                                            </p:txEl>
                                          </p:spTgt>
                                        </p:tgtEl>
                                      </p:cBhvr>
                                    </p:animEffect>
                                  </p:childTnLst>
                                </p:cTn>
                              </p:par>
                            </p:childTnLst>
                          </p:cTn>
                        </p:par>
                        <p:par>
                          <p:cTn id="32" fill="hold">
                            <p:stCondLst>
                              <p:cond delay="3500"/>
                            </p:stCondLst>
                            <p:childTnLst>
                              <p:par>
                                <p:cTn id="33" presetID="14" presetClass="entr" presetSubtype="1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5" dur="500"/>
                                        <p:tgtEl>
                                          <p:spTgt spid="3">
                                            <p:txEl>
                                              <p:pRg st="6" end="6"/>
                                            </p:txEl>
                                          </p:spTgt>
                                        </p:tgtEl>
                                      </p:cBhvr>
                                    </p:animEffect>
                                  </p:childTnLst>
                                </p:cTn>
                              </p:par>
                            </p:childTnLst>
                          </p:cTn>
                        </p:par>
                        <p:par>
                          <p:cTn id="36" fill="hold">
                            <p:stCondLst>
                              <p:cond delay="4000"/>
                            </p:stCondLst>
                            <p:childTnLst>
                              <p:par>
                                <p:cTn id="37" presetID="14" presetClass="entr" presetSubtype="1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randombar(horizontal)">
                                      <p:cBhvr>
                                        <p:cTn id="39" dur="500"/>
                                        <p:tgtEl>
                                          <p:spTgt spid="3">
                                            <p:txEl>
                                              <p:pRg st="7" end="7"/>
                                            </p:txEl>
                                          </p:spTgt>
                                        </p:tgtEl>
                                      </p:cBhvr>
                                    </p:animEffect>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3" dur="500"/>
                                        <p:tgtEl>
                                          <p:spTgt spid="3">
                                            <p:txEl>
                                              <p:pRg st="8" end="8"/>
                                            </p:txEl>
                                          </p:spTgt>
                                        </p:tgtEl>
                                      </p:cBhvr>
                                    </p:animEffect>
                                  </p:childTnLst>
                                </p:cTn>
                              </p:par>
                            </p:childTnLst>
                          </p:cTn>
                        </p:par>
                        <p:par>
                          <p:cTn id="44" fill="hold">
                            <p:stCondLst>
                              <p:cond delay="5000"/>
                            </p:stCondLst>
                            <p:childTnLst>
                              <p:par>
                                <p:cTn id="45" presetID="14" presetClass="entr" presetSubtype="10" fill="hold"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randombar(horizontal)">
                                      <p:cBhvr>
                                        <p:cTn id="47" dur="500"/>
                                        <p:tgtEl>
                                          <p:spTgt spid="3">
                                            <p:txEl>
                                              <p:pRg st="9" end="9"/>
                                            </p:txEl>
                                          </p:spTgt>
                                        </p:tgtEl>
                                      </p:cBhvr>
                                    </p:animEffect>
                                  </p:childTnLst>
                                </p:cTn>
                              </p:par>
                            </p:childTnLst>
                          </p:cTn>
                        </p:par>
                        <p:par>
                          <p:cTn id="48" fill="hold">
                            <p:stCondLst>
                              <p:cond delay="5500"/>
                            </p:stCondLst>
                            <p:childTnLst>
                              <p:par>
                                <p:cTn id="49" presetID="14" presetClass="entr" presetSubtype="10" fill="hold" nodeType="after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5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60188" y="2492896"/>
            <a:ext cx="2448272" cy="3219478"/>
          </a:xfrm>
          <a:prstGeom prst="rect">
            <a:avLst/>
          </a:prstGeom>
        </p:spPr>
      </p:pic>
      <p:sp>
        <p:nvSpPr>
          <p:cNvPr id="2" name="Заголовок 1"/>
          <p:cNvSpPr>
            <a:spLocks noGrp="1"/>
          </p:cNvSpPr>
          <p:nvPr>
            <p:ph type="title"/>
          </p:nvPr>
        </p:nvSpPr>
        <p:spPr/>
        <p:txBody>
          <a:bodyPr>
            <a:normAutofit/>
          </a:bodyPr>
          <a:lstStyle/>
          <a:p>
            <a:r>
              <a:rPr lang="uk-UA" sz="3200" dirty="0" smtClean="0"/>
              <a:t>вступ</a:t>
            </a:r>
            <a:endParaRPr lang="ru-RU" sz="3200" dirty="0"/>
          </a:p>
        </p:txBody>
      </p:sp>
      <p:sp>
        <p:nvSpPr>
          <p:cNvPr id="3" name="Объект 2"/>
          <p:cNvSpPr>
            <a:spLocks noGrp="1"/>
          </p:cNvSpPr>
          <p:nvPr>
            <p:ph idx="1"/>
          </p:nvPr>
        </p:nvSpPr>
        <p:spPr/>
        <p:txBody>
          <a:bodyPr>
            <a:normAutofit fontScale="92500"/>
          </a:bodyPr>
          <a:lstStyle/>
          <a:p>
            <a:pPr indent="0">
              <a:buNone/>
            </a:pPr>
            <a:r>
              <a:rPr lang="uk-UA" dirty="0" smtClean="0">
                <a:latin typeface="Arial Black" pitchFamily="34" charset="0"/>
                <a:cs typeface="Arial" pitchFamily="34" charset="0"/>
              </a:rPr>
              <a:t>Семен Степанович Гулак-Артемовський ( 16 лютого 1813, Городище - 17 квітня 1873, Москва) - український композитор, співак, драматичний артист, драматург, племінник письменника П. П. Гулака-Артемовського, автор Першої української опери. Наступного, 2013 року, вся Україна буде святкувати його 200 річчя</a:t>
            </a:r>
            <a:endParaRPr lang="uk-UA" dirty="0">
              <a:latin typeface="Arial Black" pitchFamily="34" charset="0"/>
              <a:cs typeface="Arial" pitchFamily="34" charset="0"/>
            </a:endParaRPr>
          </a:p>
        </p:txBody>
      </p:sp>
    </p:spTree>
    <p:extLst>
      <p:ext uri="{BB962C8B-B14F-4D97-AF65-F5344CB8AC3E}">
        <p14:creationId xmlns:p14="http://schemas.microsoft.com/office/powerpoint/2010/main" xmlns="" val="249811149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0" y="1340768"/>
            <a:ext cx="2819399" cy="599440"/>
          </a:xfrm>
        </p:spPr>
        <p:txBody>
          <a:bodyPr/>
          <a:lstStyle/>
          <a:p>
            <a:r>
              <a:rPr lang="uk-UA" dirty="0" smtClean="0"/>
              <a:t>Біографія</a:t>
            </a:r>
            <a:endParaRPr lang="ru-RU" dirty="0"/>
          </a:p>
        </p:txBody>
      </p:sp>
      <p:sp>
        <p:nvSpPr>
          <p:cNvPr id="8" name="Текст 7"/>
          <p:cNvSpPr>
            <a:spLocks noGrp="1"/>
          </p:cNvSpPr>
          <p:nvPr>
            <p:ph type="body" sz="half" idx="2"/>
          </p:nvPr>
        </p:nvSpPr>
        <p:spPr>
          <a:xfrm>
            <a:off x="4355976" y="1916832"/>
            <a:ext cx="3416425" cy="3264768"/>
          </a:xfrm>
        </p:spPr>
        <p:txBody>
          <a:bodyPr>
            <a:normAutofit fontScale="92500" lnSpcReduction="20000"/>
          </a:bodyPr>
          <a:lstStyle/>
          <a:p>
            <a:r>
              <a:rPr lang="uk-UA" dirty="0" smtClean="0">
                <a:latin typeface="Arial" pitchFamily="34" charset="0"/>
                <a:cs typeface="Arial" pitchFamily="34" charset="0"/>
              </a:rPr>
              <a:t>Семен Степанович Гулак-Артемовський народився 4 лютого 1813 р. у містечку Городищі на Київщині, де в 1966 р. створено меморіальний музей уславленого музиканта. Навчався спочатку у Київському духовному училищі, потім у Київській духовній семінарії, був кращим її співаком. Після закінчення семінарії співав у київському митрополичому хорі у Софіївському соборі та Михайлівському Золотоверхому монастирі</a:t>
            </a:r>
            <a:r>
              <a:rPr lang="ru-RU" dirty="0" smtClean="0">
                <a:latin typeface="Arial" pitchFamily="34" charset="0"/>
                <a:cs typeface="Arial" pitchFamily="34" charset="0"/>
              </a:rPr>
              <a:t>.</a:t>
            </a:r>
            <a:endParaRPr lang="ru-RU" dirty="0">
              <a:latin typeface="Arial" pitchFamily="34" charset="0"/>
              <a:cs typeface="Arial" pitchFamily="34" charset="0"/>
            </a:endParaRPr>
          </a:p>
        </p:txBody>
      </p:sp>
      <p:pic>
        <p:nvPicPr>
          <p:cNvPr id="7" name="Объект 6"/>
          <p:cNvPicPr>
            <a:picLocks noGrp="1" noChangeAspect="1"/>
          </p:cNvPicPr>
          <p:nvPr>
            <p:ph sz="quarter" idx="13"/>
          </p:nvPr>
        </p:nvPicPr>
        <p:blipFill>
          <a:blip r:embed="rId2">
            <a:extLst>
              <a:ext uri="{28A0092B-C50C-407E-A947-70E740481C1C}">
                <a14:useLocalDpi xmlns:a14="http://schemas.microsoft.com/office/drawing/2010/main" xmlns="" val="0"/>
              </a:ext>
            </a:extLst>
          </a:blip>
          <a:stretch>
            <a:fillRect/>
          </a:stretch>
        </p:blipFill>
        <p:spPr>
          <a:xfrm>
            <a:off x="1259632" y="1628800"/>
            <a:ext cx="2707405" cy="3885126"/>
          </a:xfrm>
        </p:spPr>
      </p:pic>
    </p:spTree>
    <p:extLst>
      <p:ext uri="{BB962C8B-B14F-4D97-AF65-F5344CB8AC3E}">
        <p14:creationId xmlns:p14="http://schemas.microsoft.com/office/powerpoint/2010/main" xmlns="" val="1439226059"/>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par>
                          <p:cTn id="14" fill="hold">
                            <p:stCondLst>
                              <p:cond delay="2500"/>
                            </p:stCondLst>
                            <p:childTnLst>
                              <p:par>
                                <p:cTn id="15" presetID="6" presetClass="entr" presetSubtype="16" fill="hold"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circle(in)">
                                      <p:cBhvr>
                                        <p:cTn id="1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400" dirty="0" smtClean="0"/>
              <a:t>Діяльність с. гулака- артемовського</a:t>
            </a:r>
            <a:endParaRPr lang="ru-RU" sz="24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2352509241"/>
              </p:ext>
            </p:extLst>
          </p:nvPr>
        </p:nvGraphicFramePr>
        <p:xfrm>
          <a:off x="1371600" y="2438400"/>
          <a:ext cx="640080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58521059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259632" y="1268760"/>
            <a:ext cx="6400800" cy="685800"/>
          </a:xfrm>
        </p:spPr>
        <p:txBody>
          <a:bodyPr>
            <a:normAutofit fontScale="90000"/>
          </a:bodyPr>
          <a:lstStyle/>
          <a:p>
            <a:r>
              <a:rPr lang="uk-UA" dirty="0" smtClean="0"/>
              <a:t>Важлива подія з життя</a:t>
            </a:r>
            <a:endParaRPr lang="ru-RU" dirty="0"/>
          </a:p>
        </p:txBody>
      </p:sp>
      <p:sp>
        <p:nvSpPr>
          <p:cNvPr id="6" name="Объект 5"/>
          <p:cNvSpPr>
            <a:spLocks noGrp="1"/>
          </p:cNvSpPr>
          <p:nvPr>
            <p:ph idx="1"/>
          </p:nvPr>
        </p:nvSpPr>
        <p:spPr/>
        <p:txBody>
          <a:bodyPr>
            <a:normAutofit/>
          </a:bodyPr>
          <a:lstStyle/>
          <a:p>
            <a:pPr indent="0">
              <a:buNone/>
            </a:pPr>
            <a:r>
              <a:rPr lang="uk-UA" sz="1400" dirty="0" smtClean="0">
                <a:latin typeface="Arial" pitchFamily="34" charset="0"/>
                <a:cs typeface="Arial" pitchFamily="34" charset="0"/>
              </a:rPr>
              <a:t>У 1836 р. в житті С. Гулака-Артемовського трапилась важлива подія, яка визначила його подальшу долю. Його спів почув російський композитор Михайло Глинка і запросив юнака до Петербурга, де на той час формувалася придворна хорова капела. Гулак-Артемовський відразу поїхав до Петербурга. Проте вакансії у хорі були заповнені, і С. Гулак-Артемовський залишився в чужому місті без праці і грошей. Повернувшись до Петербурга, Михайло Глинка допоміг юнакові, поселив у себе на квартирі, почав активно його готувати до сценічної діяльності.</a:t>
            </a:r>
            <a:endParaRPr lang="uk-UA" sz="1400" dirty="0">
              <a:latin typeface="Arial" pitchFamily="34" charset="0"/>
              <a:cs typeface="Arial" pitchFamily="34" charset="0"/>
            </a:endParaRPr>
          </a:p>
        </p:txBody>
      </p:sp>
    </p:spTree>
    <p:extLst>
      <p:ext uri="{BB962C8B-B14F-4D97-AF65-F5344CB8AC3E}">
        <p14:creationId xmlns:p14="http://schemas.microsoft.com/office/powerpoint/2010/main" xmlns="" val="59039750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down)">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smtClean="0"/>
              <a:t>Шлях співака</a:t>
            </a:r>
            <a:endParaRPr lang="ru-RU" sz="3200" dirty="0"/>
          </a:p>
        </p:txBody>
      </p:sp>
      <p:sp>
        <p:nvSpPr>
          <p:cNvPr id="3" name="Объект 2"/>
          <p:cNvSpPr>
            <a:spLocks noGrp="1"/>
          </p:cNvSpPr>
          <p:nvPr>
            <p:ph idx="1"/>
          </p:nvPr>
        </p:nvSpPr>
        <p:spPr/>
        <p:txBody>
          <a:bodyPr>
            <a:normAutofit fontScale="85000" lnSpcReduction="10000"/>
          </a:bodyPr>
          <a:lstStyle/>
          <a:p>
            <a:pPr indent="0">
              <a:buNone/>
            </a:pPr>
            <a:r>
              <a:rPr lang="uk-UA" dirty="0" smtClean="0">
                <a:latin typeface="Arial" pitchFamily="34" charset="0"/>
                <a:cs typeface="Arial" pitchFamily="34" charset="0"/>
              </a:rPr>
              <a:t>З 1838 p. C. Гулак-Артемовський співає у придворній капелі. Успіхи юного українця були разючі. На одній з вечірок на квартирі композитора приймається рішення відправити Семена Гулака-Артемовського на навчання до Італії. У 1839 р. О. Драгомижський, М. Глинка, П. Степанов, В. Волконський влаштовують благодійний концерт, а гроші за нього дають співакові для навчання у Флоренції та Парижі. Дебют Семена Гулака-Артемовського на сцені Флорентійського оперного театру відбувся в 1841 р.</a:t>
            </a:r>
            <a:endParaRPr lang="uk-UA" dirty="0">
              <a:latin typeface="Arial" pitchFamily="34" charset="0"/>
              <a:cs typeface="Arial" pitchFamily="34" charset="0"/>
            </a:endParaRPr>
          </a:p>
        </p:txBody>
      </p:sp>
    </p:spTree>
    <p:extLst>
      <p:ext uri="{BB962C8B-B14F-4D97-AF65-F5344CB8AC3E}">
        <p14:creationId xmlns:p14="http://schemas.microsoft.com/office/powerpoint/2010/main" xmlns="" val="407351133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dirty="0" smtClean="0"/>
              <a:t>Шлях співака</a:t>
            </a:r>
            <a:endParaRPr lang="ru-RU" sz="3200" dirty="0"/>
          </a:p>
        </p:txBody>
      </p:sp>
      <p:sp>
        <p:nvSpPr>
          <p:cNvPr id="3" name="Объект 2"/>
          <p:cNvSpPr>
            <a:spLocks noGrp="1"/>
          </p:cNvSpPr>
          <p:nvPr>
            <p:ph idx="1"/>
          </p:nvPr>
        </p:nvSpPr>
        <p:spPr/>
        <p:txBody>
          <a:bodyPr>
            <a:normAutofit/>
          </a:bodyPr>
          <a:lstStyle/>
          <a:p>
            <a:pPr indent="0">
              <a:buNone/>
            </a:pPr>
            <a:r>
              <a:rPr lang="uk-UA" sz="1600" dirty="0" smtClean="0">
                <a:latin typeface="Arial" pitchFamily="34" charset="0"/>
                <a:cs typeface="Arial" pitchFamily="34" charset="0"/>
              </a:rPr>
              <a:t>Співак блискуче виконав партії в операх "Лючія ді Ламмермур" Доніцетті та "Беатріче ді Тенда" Беріліні. На флорентійській оперній сцені він виступав лише один сезон, а потім повернувся до Петербурга, де як соліст імператорської опери впродовж 22 років виступав на сцені і виконав понад 50 партій переважно з італійського репертуару.</a:t>
            </a:r>
            <a:endParaRPr lang="uk-UA" sz="1600" dirty="0">
              <a:latin typeface="Arial" pitchFamily="34" charset="0"/>
              <a:cs typeface="Arial" pitchFamily="34" charset="0"/>
            </a:endParaRPr>
          </a:p>
        </p:txBody>
      </p:sp>
    </p:spTree>
    <p:extLst>
      <p:ext uri="{BB962C8B-B14F-4D97-AF65-F5344CB8AC3E}">
        <p14:creationId xmlns:p14="http://schemas.microsoft.com/office/powerpoint/2010/main" xmlns="" val="1663571451"/>
      </p:ext>
    </p:extLst>
  </p:cSld>
  <p:clrMapOvr>
    <a:masterClrMapping/>
  </p:clrMapOvr>
  <mc:AlternateContent xmlns:mc="http://schemas.openxmlformats.org/markup-compatibility/2006">
    <mc:Choice xmlns:p14="http://schemas.microsoft.com/office/powerpoint/2010/main" xmlns=""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anim calcmode="lin" valueType="num">
                                      <p:cBhvr>
                                        <p:cTn id="12"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3"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2400" dirty="0" smtClean="0"/>
              <a:t>Найважливіше досягнення</a:t>
            </a:r>
            <a:endParaRPr lang="ru-RU" sz="2400" dirty="0"/>
          </a:p>
        </p:txBody>
      </p:sp>
      <p:sp>
        <p:nvSpPr>
          <p:cNvPr id="3" name="Объект 2"/>
          <p:cNvSpPr>
            <a:spLocks noGrp="1"/>
          </p:cNvSpPr>
          <p:nvPr>
            <p:ph sz="quarter" idx="13"/>
          </p:nvPr>
        </p:nvSpPr>
        <p:spPr/>
        <p:txBody>
          <a:bodyPr>
            <a:normAutofit lnSpcReduction="10000"/>
          </a:bodyPr>
          <a:lstStyle/>
          <a:p>
            <a:pPr indent="0">
              <a:buNone/>
            </a:pPr>
            <a:r>
              <a:rPr lang="uk-UA" sz="1400" dirty="0" smtClean="0"/>
              <a:t>Найважливіше досягнення С. Гулака-Артемовського — створення за власним лібретто першої української національної опери "Запорожець за Дунаєм". Сюжет твору підказав йому М. Костомаров. Прем'єра відбулася в 1863 р. у Маріїнському театрі Петербурга, наступного року — у Великому театрі в Москві. На українській сцені її вперше поставив у 1884 p. M. Кропивницький. </a:t>
            </a:r>
            <a:endParaRPr lang="uk-UA" sz="1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20072" y="2298397"/>
            <a:ext cx="2232248" cy="30147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5249080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1)">
                                      <p:cBhvr>
                                        <p:cTn id="11" dur="2000"/>
                                        <p:tgtEl>
                                          <p:spTgt spid="3">
                                            <p:txEl>
                                              <p:pRg st="0" end="0"/>
                                            </p:txEl>
                                          </p:spTgt>
                                        </p:tgtEl>
                                      </p:cBhvr>
                                    </p:animEffect>
                                  </p:childTnLst>
                                </p:cTn>
                              </p:par>
                            </p:childTnLst>
                          </p:cTn>
                        </p:par>
                        <p:par>
                          <p:cTn id="12" fill="hold">
                            <p:stCondLst>
                              <p:cond delay="2500"/>
                            </p:stCondLst>
                            <p:childTnLst>
                              <p:par>
                                <p:cTn id="13" presetID="2" presetClass="entr" presetSubtype="4"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ppt_x"/>
                                          </p:val>
                                        </p:tav>
                                        <p:tav tm="100000">
                                          <p:val>
                                            <p:strVal val="#ppt_x"/>
                                          </p:val>
                                        </p:tav>
                                      </p:tavLst>
                                    </p:anim>
                                    <p:anim calcmode="lin" valueType="num">
                                      <p:cBhvr additive="base">
                                        <p:cTn id="1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137</TotalTime>
  <Words>684</Words>
  <Application>Microsoft Office PowerPoint</Application>
  <PresentationFormat>Экран (4:3)</PresentationFormat>
  <Paragraphs>46</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Кутюр</vt:lpstr>
      <vt:lpstr>Семен Гулак-Артемовський</vt:lpstr>
      <vt:lpstr>План</vt:lpstr>
      <vt:lpstr>вступ</vt:lpstr>
      <vt:lpstr>Біографія</vt:lpstr>
      <vt:lpstr>Діяльність с. гулака- артемовського</vt:lpstr>
      <vt:lpstr>Важлива подія з життя</vt:lpstr>
      <vt:lpstr>Шлях співака</vt:lpstr>
      <vt:lpstr>Шлях співака</vt:lpstr>
      <vt:lpstr>Найважливіше досягнення</vt:lpstr>
      <vt:lpstr>Найважливіше досягнення</vt:lpstr>
      <vt:lpstr>С. гулак-артемовський – драматичний актор </vt:lpstr>
      <vt:lpstr>Гіпноз від композитора</vt:lpstr>
      <vt:lpstr>Семен петрович, як художник</vt:lpstr>
      <vt:lpstr>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Семен Гулак-Артемовський</dc:title>
  <dc:creator>Админ</dc:creator>
  <cp:lastModifiedBy>XTreme</cp:lastModifiedBy>
  <cp:revision>14</cp:revision>
  <dcterms:created xsi:type="dcterms:W3CDTF">2012-12-13T15:06:23Z</dcterms:created>
  <dcterms:modified xsi:type="dcterms:W3CDTF">2014-05-02T18:21:56Z</dcterms:modified>
</cp:coreProperties>
</file>