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84" r:id="rId6"/>
    <p:sldId id="281" r:id="rId7"/>
    <p:sldId id="270" r:id="rId8"/>
    <p:sldId id="274" r:id="rId9"/>
    <p:sldId id="261" r:id="rId10"/>
    <p:sldId id="262" r:id="rId11"/>
    <p:sldId id="267" r:id="rId12"/>
    <p:sldId id="268" r:id="rId13"/>
    <p:sldId id="269" r:id="rId14"/>
    <p:sldId id="285" r:id="rId15"/>
    <p:sldId id="277" r:id="rId16"/>
    <p:sldId id="286" r:id="rId17"/>
    <p:sldId id="287" r:id="rId18"/>
    <p:sldId id="296" r:id="rId19"/>
    <p:sldId id="288" r:id="rId20"/>
    <p:sldId id="298" r:id="rId21"/>
    <p:sldId id="289" r:id="rId22"/>
    <p:sldId id="297" r:id="rId23"/>
    <p:sldId id="290" r:id="rId24"/>
    <p:sldId id="291" r:id="rId25"/>
    <p:sldId id="299" r:id="rId26"/>
    <p:sldId id="292" r:id="rId27"/>
    <p:sldId id="300" r:id="rId28"/>
    <p:sldId id="293" r:id="rId29"/>
    <p:sldId id="294" r:id="rId30"/>
    <p:sldId id="295" r:id="rId3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8FC11-0CD0-4488-AFF3-AC695CD644E5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E457D-B0DA-4FA6-AC43-34B1EE0CB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E457D-B0DA-4FA6-AC43-34B1EE0CBB0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1/26/2014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uk.wikipedia.org/wiki/%D0%A4%D0%B0%D0%B9%D0%BB:Heidelberg_Universit%C3%A4tsbibliothek_2003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hyperlink" Target="http://uk.wikipedia.org/wiki/%D0%A4%D0%B0%D0%B9%D0%BB:080110_uni_berlin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hyperlink" Target="http://uk.wikipedia.org/wiki/%D0%A4%D0%B0%D0%B9%D0%BB:Euro_banknotes.pn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k.wikipedia.org/wiki/%D0%A4%D0%B0%D0%B9%D0%BB:Coat_of_Arms_of_Germany.svg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://uk.wikipedia.org/wiki/%D0%A4%D0%B0%D0%B9%D0%BB:Flag_of_Germany.sv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3600" y="1905000"/>
            <a:ext cx="6172200" cy="1894362"/>
          </a:xfrm>
        </p:spPr>
        <p:txBody>
          <a:bodyPr/>
          <a:lstStyle/>
          <a:p>
            <a:r>
              <a:rPr lang="uk-UA" dirty="0" smtClean="0"/>
              <a:t>Німеччина </a:t>
            </a:r>
            <a:endParaRPr lang="ru-RU" dirty="0"/>
          </a:p>
        </p:txBody>
      </p:sp>
      <p:sp>
        <p:nvSpPr>
          <p:cNvPr id="27650" name="AutoShape 2" descr="data:image/jpeg;base64,/9j/4AAQSkZJRgABAQAAAQABAAD/2wCEAAkGBhQSERUUExQWFBQWGBwXFxYWGBgZHBwWHhcYGRwbHBodHSYgGx0jGxkaHy8iJCgpLCwsGh4xNTAqNSYrLCkBCQoKDgwOGg8PGi8lHyQsLCwsLCwqLCwsLCwsLCwsLCwsLCwsLCwsLCwsLCwsLCwsLCwsLCwsLCwsLCwsLCwsLP/AABEIALYBFAMBIgACEQEDEQH/xAAcAAABBQEBAQAAAAAAAAAAAAAFAAIDBAYBBwj/xABAEAACAQIEBAQEBAUCBAYDAAABAhEDIQAEEjEFIkFRBhNhcTKBkaEUQrHwByNSwdEzYhWC4fEWJFNykqKDssL/xAAZAQADAQEBAAAAAAAAAAAAAAABAgMABAX/xAAvEQACAgEDBAECBAYDAAAAAAAAAQIRAxIhMQQTQVEiYZEUcYGhMqKxwdHwM0JS/9oADAMBAAIRAxEAPwA9llXMsazvWob16qsYJCqAdGpVfQhJUGykEWNyNLkPDyVXSt5jVKRWFUHSFG2kaQJXliGk3M4BJww56o01Xo02ZWYK0F9KWGmxRlOlyTIuRFhG84fQWlTVF2UR29/vgJKW9E4pMm8sap0iZmYEzET9LYkZvTHC+Gmth6KiNBT+UYgq5MdMTeeMRVcxh46gbFarl42viA4t/iMRPBx0Rb8i0iLCx2MKMOCjmO4WO4xqOY7hYWAYkp05w96IxErRiRat8I7GVCah2w6hlZ3xPSWcTqIxJzfA1FOtkTFsVGU4Mk4groIONDI+GCgXjkYseWD6YY1KMdCkLRFjhxdoFYvjrU17YXXuHSUMOWkSJAnFuw6DElFwBAtjOb8I2gGkY5GCdRgd8VjTXDLJYHEqYWHkY5GKWINnHZwox2MEwg+EThRhAYBiIj0wsS6MLB1AMzmOG1cvUqPTVqgFLlqRLBBJZCQ2p2idMC0iBvOm4bnfMQGCDAkGdyAYBIExN+xsb4bw/MlqKM+kMVGqDbV1gmOoxOrreIsb7WO9/wBcckMai9uDRVcExqY4HwwGb9MR080rAkMIBIn1Bj9cVoeyYthDFajn0YgA3Khx6qev774F5nxfSUiA7zquoEQrFSbkTcWjGoDkkHMLGSr+P1BMU5A2lonf0Pp98WM147oKkqCzSOXa0Akz6THTAtC9yPs0uFjJZ3x+oVvLWTokBpHPOxjpEnfpgYP4gVzTPLTDW5r7TflvNvXGbSA8sT0HCx51R/iBmFswpt8iDHtb9DilmvHWZL8r6RJIAC2E2FxJEYGpCvNE9RwseVnxlmmW1UyT2QEH/wCOOVfFmZj/AFSIvv8A43wNYO+j1XCx5DV8RVqphq7k72Yrv6Dbpi3wziNcCq2szSTzASS0AVEHXYcxkDfG1mWa3werU6hBxP8Aizjy7KfxCqpZmWpFyCADt0I6YL5L+IMka1ABY37IYjtJGM0mOs0Td/iMRmuTvjL8S8c0aZGg+YpEnTNj06YZlP4gZdyqkMpa3QgGYuZFvXAUUP3Y+zTthpOA7eLaG8tGrTMDtM7zG9/Q4nrcfohwmtbhiTO2mLff7YpRta9l/HMURx2hc+akbTqH9sU894wy9OYbWR/RcbxvjWgOaXkM4dAwEbxjlYJ8yf8Alb7EiMT0vE2WYA+aB6GQfa/XG1L2ZTj7CZGGxij/AOIst/6y/fEWY8U5dR/qaj2UEnafbA1r2Zzj7CUYUYy6ePk1AGjUAJuZWwjeJ9/3bFqp43y4m1UjuFBH/wC0jpv3xu5H2J3I+w9GG4xR/iaFnXl3DDoGB6eoFp63wHzP8Q8xVuiikntO3dz69owdaFeWJ6bjoGPOqH8QswEuKTHuZHb1AOHr/EeuC2qjSIiFAYiTPxTJt6R88buRN3onokY7jzCt/EbNTKmkFNwApMDtM3wsDWgd6JVr8dcqnMIpERN7T3P9o2tGLNHxXVD6y2oatTRN/hkdohQdrYy+Wz8qbAQCfS/72xcyFI1CQAVuIJFiQs9SI2xJzlFbvggm72NHkvGlemskioEXSE2tCjexm299ziCp4kdigcHlDawCAGD7yItv9sC85kKulgVkWsJvf0tHcC+IDRqAEaQCIAkwY9jfbCxyvwzNy8hjhPiCpRqBjzQGABsLx191FvTA+vmrXbb2HXVeBFjOBeayldwVClouTIuOkTiSrwasVNgDbdlPft1wzdreQLZYOZAE3E9Tt8v1whUVrgyx2O0ge57TiBuEVgo2EiDLdbdPbDl4TUUTqpkBYs33mO42wvx9gHJmucLfqbwe8YejG8MDvA/Tp8sQV+DVQ2qQVI6E9sMyuXaASJtB1e/WfT9MHarTMTfi4OloNpmO++Imzw0kkfDHrv8AfDq2RpmGZzYaYBA3nre+Ic1khpU0gdMnVEm/Q/b9MFOIC+lX1EWjt+5w5KY1nmuJB22mw77YC08wU0gjabfXf64l4TXOtgT8S9fT9/bBcPIQnSorq3BO8+t9xN7Y2fgPhBq080rCA6mkBHcT/wD0MY3hlGL7g3+mPT/BGYpqvkhv5qqKrqQQQHMqbxaIFu2Eb5OnBG3Z5JncmQSQLsApB6Hl/wAY5ma4UKouwYDf23n1xsPEvh/RmXZCCjt5igWs0k+hGomPlgAeDpqJ1SJmeaB1Ez0/c4KmvJKWNojSQWaNgLffr6YfRpAFCLbxbsJxMmSLA/CZI62NvTDqlJdtoMgbXIjqL2wmqwKJSXMudM3EDUd+5+WIambZmMRCnp7jp7YuVcp0BkEKQTbaJ7DEdXhcEgiJ3/W/2wya5NpZXfMNeLw0GbWgR+uO1s6AWEWNpO3e3cYdncqWdl6MQf8A6n7+nph+V4cCIZx8UgAb2jr7dsa4pWCjiVbss2ibjp6/fEVPOhydLG2LIyqJDs4QxEE2ix373xMuVpG5Kz6WneD+mE1I1HEzY1BYt3P064XmA/l9f398SU9IGy2I69T+/wBxjlSjII09dtQ2g4S0Y42k/kXvPX6TOGisOsdjAMR6Xw88PI6iB0MevUDFfMPoLxpIAJ6gwBgXZiX8YAYI+oP+PTDaiowMp/b16/2wNr8XOkFBzG0C5+Q64tBngFmi3QD36nBaaMShk6bWMW/fzw1QOgB9oj/phtaoFvqmeto+uGlbzaO8X/wcLZiRtX5Skev/AGx3EIqdx9QBhYNswRTglO7AKpIMw0xtaJ9OmK1SpIZQRM2Fr2iJJtGnf0xtK3gJqQnWqH8qgAn3J7euMfmeC1EryabFl0vqsBLSsCDe6X+XfEpqT3Z0LG4+Cxl84zAjT3mZ3EH1F8WWzKtp1qCxAgi1jN/1+2BtCvTDa1OkGTMk7DmAHyxKwUVWLEyADY2Bk973t98ctUx/ARydBDOmTBjf5XA364lrZMH+qO1+v2MYo5Kg13UNdjHQHqSNp6ziWjUYl7LPUSCYNp7TPrHrhu5KINCZzyVWyye8sCO4kRhjVgCpDJA3UfPF7KcONRjoRySSAepNjA29focEV4HTBUiGQghtQUDQbA9Oh9NsXjO9xo9PKRnPxCsxvC7+vpfrh4oU/wApifQD7EHBWv4SBSEropJkkICI2AA1Su3fFNfBsAfzx76CfvqGHcoryD8Nk/8AINzRVY+Eie/Xb+kDqcXMvwwOJQQNjeACb2tf/tiXN8ACq3MamlOX4VlgLSWNh/nBHKcOVUVadWog3YPRDXJEkER0AE/7RgPIq2LYujer5rYCngDsQaiUT9zv304ujhMCwRegOmY9saDN8ToUmUKrOunnVgAZH5gZsT1G3tGAOZ8T0m5aQaxmdBJvYXiDhHOfs7I9JiXKr82Sjh8ASB3su4uJIn0i2DvhGkf+J5ioR/LbKZVUY7HSvMB7SMZOnxWKmplqX+NmHTubzYgfLBynW6qbdCp+4OGjNq7Lx6PFL/je4T8SZMDyjUEAUVEG11mf1GBniDI/hqeXLL8aREbMGL6SfQN9jhub4k+pdXPF11tO1yLn0264l41xt8+qUTTUNrUqVmdVx1tEEz6Yyld2Tz9FJxqNfVgH/iVM20qDNtt/l1xBUzoAOoar2m8DocE8l4LRp1O4dGaU5dUCBOnrDahynoImRNnifgtWXUlQqAZCgaoWe83sTh9Kq/B5TwT4MxmOIvylYgWtfER4z1MbbwJjqQcGeDcAnMqjqzJ1flUExBgAk+t4+eJeIeDaeqGZmjdJCjrfUBPWcMnF7AfTZUk2DKebd6fmBlAnqb/THTnZCm8mdo33/NN5kWxb4D4eo1KVQJUFQaxztoDoVkML20tO8XAHyh4l4QrrUU5f+bTAUzqXVJgMItMfcDr1D03ViywzS4IaoYU9SBj1IfA458k8osSSd+vzxoKfCqzodalCZB8zUDBHtf3npiDI+CwQ4d4MwhBiRHxESTEmwtt7YGpRVyNDp8k+F9wKeJgAEKP1n3H39MIcb5dkJ2uP3641eV8F5QFEquULWkPBJi4VRdp3i/0xiqvhrMeYUCAqCdL6l0uoNjM2ncAxh4OEzZOnnj5/YJU868A+USDtAmJ+vfA/P1tD8ykdtUifqYxb4hRrUFGqnKsCAV5tomQvqQL+uGUq9fShemwWpOgeWQIBgxPbbfE9WneiTg1tRTo55LQFDbSJv898czeYAXnb7/pjQUOGLDopo6V0sablAqySBdrAyO83BxT4pwQyAEUgiCodW0sPUEx9cMpxbG7M/T+xnqWai4aVuCDIv7j64mo5gmFEGRJ6/wB8RU/C2ZIJ8uFW7GQYBMCYJ3NsObw7WU8o1G0QYMGL3iN++OhuHtCOEoumgv8Aj1Ha998LFDK0YBFRULTfVDEWHW/v88LHO9KAe4ZvMa2k3OM54iokKX1EKBtJAudyRewH3bFNfHtGSBTcmYB5YPz1RgHx3iuYzDMopxTRpETBPQyBGxFp+WKyW1Hc5rwDBkQlQLUHlqFa02Elrgz2gfLBDLZQVpWkVZgyjUsy0EDbcyAOhi+A1PLzSIJZmYmIJvbcjqLGfbBTglQUqumjJ5lYuTazA9IIF/t88cjXkkmadsoVSkApDOwSRJjSWJIG5n4YFuUm+Of+HqioKrEooqBKgIuvMexgrcD3GNZmOA+fVUuCtNVBABMszcuonuLd8H04UnltTMsrSTJ3n13wXiTL0YTh+bWmADGsqwXlaATe17Mf7++GDMrp0lQNyQ0k3ZiTJJN7/s4m4t4bem0KwGlhpOzaCCe1/hjff64pZXimvkZZcadRKerEH0gE3vtOMlpjTC5PyTEg3UGImAJj6YrpWYkqEqapgAowlo2BNptMYv5LioIidMagWuBzEcpgXnGG8Q1a6VytOETUSrAggixYM0mDuQL/AGxJ6fDG/EyijSUqrNIVWeoskoI1WJOxIEDffEz5XMqZbL1BfTJakL6dX9fbATJo/mecr6hpBkMJVdIBDf1COb+0b7vJZjzaAepUhwxtpFj5ZE6Yta0Rh8TjOVMMOolLYyFLg1aoXeodAsaaxJYE/EZI9QB3uRi3xTwiwovTokLUUSo2kn/cCRcTck41OcpU3C62upFRJS4ZDpBXl9z16Yo8R1xVNNmJp05WVjUF1wCAAbqoxbSk9is5ua+Ris7wCqaKU3PlVVCy0FtRi4t6nv0xZoBqfwr/AC4uo6eq401Lhv4ighqM4ZlDWJEEjb2wIoeHmaFOra51tEd9/Tb7YEr4aNjeh6oshphqhiRBSpoqiCVbynHMptIt9Om2CH8POH1ErVTXfWyhPLawFywaLbxEzt+pPh/gykijS9UMXCsVcxdTJAM3i2K9TgFSmrPQzLioroqg+WZRhT1n/TMxr9rCe+NTuyss0ZJrcK56qlPMK7WNSmCzf7jAkj1CqPTSMWRw4sdSGOrAXB/6+o+c4qcP8O1XWK2YU1N48qiTpMQTyg22kfrgLX8UtSnL5csNDFdTAczK2l9MggCQYGM8ixrc5sk4KKfk0eV4OEbWhkGxBtpF5j5wIPT6YyXjLIMAtRSj0wAhK/FEADVczN7juB77bLZgPSWqh1nSNajfVpvboZ6Y8k8d5EJmQ4J0udQBR1IBF/iHaxvaem2DLHFq0N33FXyU8lnBrJB+KRy6gOkSLd+n64M5Di5VhEwAQAdQEjpsJnefbGUalJGlh5ZI62Bm5Aie0i8b4MPSIcaZQgaWUQVjuDt02N4jYY4ZxTPN1O7R6HkM95tPmE95Efa8Yp8VYUV1C87L13j6evrjO1s/5VNmpMDpEwIss3sB8/rh1JHzdM0abujOBB1M1rHYvEdL97YEZXHc7cfU7aXyPXxUuldW7QViJg2BA3G/64ZmFWq1SoHVZZm0nWYuSAIU/LGKOUYAC61BZQRMgFlJEA7HV9RjU+FqBp1XWtUMKrOJuCdOveJaWt33xVx0cMjHNNSVmr4cdCBNtPKSTuYBJ+pwC4xTqVnMPpXawvHvNvpitxrjuYo0mKBW1KiAuBYnUS4vvyjeRB23mPw1xanWinmqlQLAYuWCMs2ABXSY1W7WN8PKNO0d0erikotDcpwnyp03DXcuQZiSI9ZO+CApHf8AvOAVUKazBaj2YlZLNy9mGo9IiN/fFpazag6rIkGOUwQbECCNwPr6ThHLfcRdeoulHY9J4TwIU8t5dYArmA3mggkiQAgB6QNxG59MeecUyDZYs6XpiZsLDeZ3I6Qb9b9LfFfHzO60pqB0aGhisNMMJUwROo3noLDdtXjTVCzBlg+1ptt9v3GHyNUqITyRyNuQMq6A7BmphlYgyybix6j2+WFiFOF5Af61F9czNOtW0n1F+8/THMOpY65/Y5vj7KOUztJXs1MmZRDUZj2toBk9tjbBPjNfzaG7AoASCjTF7EwfhNpmDE4fmBQlKaJ5BMM9Gl5Kg+pNj03GO5KvSbMGm73cQFOgqzKxWQJkFSpkG02k9GeS5bAfNIIeFs7QFNlAArVFVW/NCxMAdCd7em5xoOB8KC1lp6W0eSQ3KDzEhwVIEsy+VEEfnWNiMQ8K4UtOqHqLqFpKrpYlVKqdyLC/TGty1SmqIfNJYOoOsQSC46GdrRHbF3paOmMfYQTjFFCFLMGA/MjTHQm37jF7LZ5Ki6kaRcdtjHXAPidApoDMXMHmO/xEgfKYwn4mMvkzUJK6WiQuo3IG0HviSlvRTT8bH+MkRssxJXUt1kgDtBPQHv03x5dS8SB1idIixsGKwV2kgkERJF4m4x6ZW4qtfLoQ6aHSaobrTZDe23fHhmcqJ5jOrroU6ac9bmCY6bGBt1xPLGyGUL5XOVNWim5C3hp3lt49JHvhZxPxFMqfiSCpnTJkWnaLxPcXwNyfESx1l0BB0xFgkSTb2Ef5AwUq0dHOYIkRMn1Ii87DfuO2ONqpWcw3gmRrIy1GSVEK7fmAAUj/AN0affmPtj1ajlAKEeUj2HMQgnk7XxhOD8RpXYqWVrbFgBBkiCLctjtfGnznFZSQ5KsBBioBta4rTcTA9MXxZIp6pbHTicVbsI57hgqAKadMCm3ni/UGR+X+rVilxXMGmalTQGApioyqQSF53MTpBgGemI8nxlKwILFAVZbhzKk7/wCtf6dcUePeIKSlubUXTyxYgXBBlXJaIJE3jF5ZItbMvrjVpireKBToJViz6CEGnUA+0qGj3gn0nF3hnEvM5Ryws3X1IiNUmI7DcY8/rZ7U4TQSCqjVKEjm1AMYkXAJuOvzPrxNKaympyDBRSFBVWAuWNgDG8kjpfEtbsnHK2zbNmTTpqJDMXJUQR8NNj3PUD64G1uKVZVvwwYqwb/UIg6QpjlMiAO3+WJnC4puVJm4UQSJRu5B2IPT64gr8Uposk9QGMDlJn4uYdvvjp+KXyLWvJ3w7XVK71ir+ZLSrMzWK013amHIin1tJJ9AszSotXLNT1MdR5m21DSQJUkX226RtADcT4kAHFLT5iw4qaYkvIRlMkMd132BsQcCsvm6ywA/mHlLk2IbUCIkXA1MsXtexBjnlkrYi5pOjfcOz4oahTRIYzExebmdInc/pgLxzg65p3eo7c5B06lIXlCkLJtMXxVp59VZqjPAKtB5oETJIDT8SjpuY6ya1DilZqjMWZQhI0MSVIZSZMKTy2m9vvgxzQqmg641TQ7KeDqVIcr1DvuyGJ9J6W+mK3F+CU1DFAxaAJL2DtJUQCY/Kn/5B2xeyOY81KYRgArqBcswpQL6gOUlZ3F1YA3mJqlcFNLBpq8xaAAoJkEvYAqo/wDrhck46bXJXFHHLlbf52MPT4ivxCQTA9Te1+3r+mDHB+KVUb4YKkMRAkR1gjsAcZrjVLysywI+Iawm4BMhgOukOGA9Bg3kc+woIUBIuSDeOcggHtY27DbAlG42kcTTjJp8oMFRUcso0teG6XMsdJO37OKfFMgjlSzgLTsV1GmdTz12mCYgzeOuIMvmXAJJ0730mwk3nrab+gxVzXFAxZCyPUJGhQUBNrDS8/42J74lCD1Absu0Fp16MBU0katDagwf0Oi4J0x8j6Yx9TJNTcAoyiD01QCSYIMgwwONFwirVULTUEVNTGuGqq5Ww54WNMxYAG0HE2ZVWaoGDQvMoqFwZuLE+xPzxeUnBiuzLZPIsoDL/wAw2GmRKybHeIHqJkY0mSQqG1NBWdMm2m231iT1G18Vc1wmnVQeSSkqNKgllJ1GOsXMHv7YqHi6paNTREyQLA7joL9PTthJPXwIXqb0qz6udWvqUgBokxI67xaRb6X8vkmkqAfLYTJI6zY+wgGe+AOT4ou51FwDAWYYEAQesSJm+CFZ6mgVGD2JsASQDsI62nphWnHYKJKfCoEOzUz/AEhQQPmLbzthYuZbPalBYMx6nSR+mFibcg6UUqOW810YgkgEAEEMTNhCmNrxtPtOHZZ6r6IBZRrudQAEgAGwIZmYchvLYP0sirCmaQbUNySOYTvIgEg9uk+mJGyLqxWo4Aa4VYMEggyOoBhp9T74TuJPfgOmnuYWjxHNu5XKoSoXTpbWwE9yxGgjYSbRjb5HiBo1aFM+WNZNZiU1OIqMQq1IA0AhBFpA9b2cz5Su+pRJ2JDTDHTsZt8N5+QGKvEswqsRJgELe24iNtjG4x0LqVJbIspUi9mP4hVKjKXVEIEQdQHQ7/I/XFnjPG2rZbyqXlqxbm8wgqQV2BHUMFI9sBlzKqoB0qDA0uRvJ2YXm4Ha4vvh2dpqAWAgHaLgHr9v12xFZnqNrdU2CH4NnXA8qpTdVBSErGOliQO02/ycA6PgnNK0EJMf10yehkjV742or6ICi0KSAe6gkx6/2xcp8cRJKoXtBDG12+LSJ1RG1sdHcmrVr7AaXlmMr+C66Kri7BzZBfRNpPeAbXiV33xcFJgdNZSySGYE6SQdmFwTvscaVtNVSi1UQCIUiYKtqvzXFtvU4D5hRSuKnmPN6ZBhiZuAALmdtsRWXVsxHSG5nJqj6gENNdLroU6gCW3FriNz036nFatxCbNpEQAWO9gzSpgCBzQY3tEYoZjzTqtp03a5AAMERa0AmLdDG2IMy8qGsxGrblvIlovDRaIn3wyiJ+RYzfiAUYVSrgEEXJaNIEgzYG1hOK655Xdq1QhVcjTHMQ0RK7RHc294wL/4dUsFBdZ1BQxYbzzGBpJPcLMHtiv5SnWXNTzJIghRNQyBI3F9746I44gDWZ4rTNQuqyTbVtcdVgyfQd5PUnBrI8IWrXpU1YSkFgYnQomdoa1iwBEkCZxjsllqssE5CLX3HNBG3Qi59I9MbXw9xN6UOtNSzrTpnVIINlMEEWLBJG+DoSktxo1e5uapXUiz1krP5YYWttP9sZzxNwNdDFKlVdW4DmDEnm5ZPWxIFzcdK/FuJ1yxZNKMoIGkltUEflMkWkggkTgZm+O1a/mqx0umrYsdIKlSBDQRYMd7rhpTjKzpnkhLk7ks3Rot5jstSKY5TBMHYjVNgSYK7A9jgRSz3Oqs7QWnU+owDMXgReCSCAJw16i0VLK2rmXSOR7kQxm1iuo7AzHuI6GYOipKurypW0QAImW5gCC0m/paMRUW0czewYz3EpLK0sI6AMAdWowx+ER2iJ2G2LWWrG2mqNjGslWB0gRMWAAE+kTG5o0ZmkjGjVXXpWQI06oiZMyADB9pvOKSZcDXzsdIVtKtyuRDEMokixM9LNiTimqNZouHVEqOukCVCO0CxEk6NUQdJJMRIJJBF8XMtxVHQoQTUJYhiQdLaz8IbkZdJK7ysDvgPkuIurhURQT/ADCrjSoMUxAZdtRJ6SIjpBvUMtTWoURdKkeWIOrTCBrzOlSsyZmW6xOJVTKQyOKpBip4XoZjRUR6jLJYMNDBpiTPYkBrRct3xkfGHgk0KCZihrK0mZZeP9MsSxAA/K7T/wC2+4xvMlRcqiaw9Qny1KhgokXI7ws36Y2Q4fSq5YUkjQBCmNiBvFu/3x3raKUTqemW8lyfNnDeJ1KZUq/loNQLlWc6tekKIIvN/TfBniCZmqhqGs9VSsLTdc0qsCYHKWYHqZY9r7YIeI8qcvrIOtFfRBJ1UyJBp3BIFyRtIjfqLbgVQpTegFSpUbSdNTSFMkrAR1kmnLGdRg23w8cmqNnJOLjLSyjkc6ctTUVMutXWQadTzFAUEgshYHrM6Sd4ODnEODs4FSjVLhjIBZTpJO0hz1t8pxbyHC3oUDSZ6tXSQSS4gaoXlUiNIInTe/cEgV+FpyMEdai3AM6jA5QwSZJPUWNzc9Um1JWhWipW4LmEpaVQ+YQJAKiF69RN+33wJfgubGommSIKyY2JiBPc7X7YMFyjLOhgI1RTqCL+sD64rurtKlFK/wC16gtO/wAQxGMmvQKRfzfhBUy9LMSXeqR/LO0HVeAwJ0gKSLbmOkxpVCFlYWM8zSdzsAZA0kxF9sTZ7xbmPLNNihA0qJRQxWDGwsbLhvCeLVmBUgKTqCibljJ+E9zjZN962Nt4I8iaKggAsCxIbzAJmD0UYWLOXzmfAIGX1AGJKEfS4kdiBthYV45N8fzB39B5OL2OpSwJjQOaCWgwYkfvuBixmnR6ZUyQBuZUi5EEbzaLdvbFXLcYR6K1JtBZeU/EBdliZkMff2nFipVVWa5VvjIYR2kjvZQftjkfNDgGjxzWwZ/guJIZm0zaCdibe/6lKWdSoNESpMqV3KsDe1txEHa3bAXjNASj01KuTPUKebVpJ7bx6EjDeH1xTABSeUEEbcxIAnc+oG8jAlBVaJttBDL5RfKIpIVhiCGiWUkXluoi3ubnFqjlpVng6SLgg6hcHqRddr9JwOq0ytOmTUcMCAzCLgqfoARBn0xco5rSrkESxBlRqbUV6Ty3INxext2LTqx0vLJquSZ3LhlKEDlgD4QAIm4Gw645kchCMKkNqjlErFyJJ3YCdwI9MUs1xAIwWNDuRJJHr0WYN7dLCYwPTi6uFFRdJBPNG5USTEzpAEkdQLdIf5tGbQVyNFUqq2mt5jLpKzKRIEkiw736iNzgdkuHaUeWavzKQUJEaQwMbyZcSCIt13w/NNVCl6ZBsb8xaRcKAfzEkEj0EEEnC4fWAsQ4YWYKbvuQJiJtNj0ttGG1SSbFss57MVVWUDOVlaggQY1GbAEn4R8++B3DOKVnRS6gE1KimxWAqUWsdpJdhf8AzjRNXdkRioUNGpC3wsSVAkAy0mCfb5juIkUkWoRI2IiYmNyp3i9+2BCSqmglfL1VMuiuAJZwdcqoMMBJMSDqFxaSJxDxbJ0hXqhdVRjpZhBsoVWPXudvVfTHX4qlGSGglAYIgbA8u94uJ9b2nDqviCapkUyKYAGlhLKTMqRvylRBHQ+mKLVdpA8EZyEMxpunlsAT5gExMktIGm/W53GI8pxQ0cxRUNId0DL0Gpl0wbzE3tuNzvh9erTzFNmpL5bo0sRLGbfGIJa4J9IucUeB+GqrulQGiFVhVTUW1Egh1lRsJAm/+cVxySdz8C16Nb4zybaDUNRAFICqAEYaiAP5moQCZB79LgYzeZzel1Dp5ugwfy6CFAK/E2oCCJa8Yb4mWoKdOq2VpUmEsz0lDBmJF2IPKYBBkX74r5niVSvzvWLSoUhZEQZCfCVDG8EmwIucXyShk+SCyB8zTdwrKEN4BBjV0D6RJQ3vcww7YfVyJqSRUQNpHKCTy6ZJ1Hf4hvsA3pi5meEaWemYZlplgAFgoAraC8gtYmSF/LbV0HUchUGkmmoLKWSQOWQCAzkFrBl6dSOhifjYFE9Pg6sWLBkdWAaksuZEEsLcwKgkCd9Ivi5kMqBVcUxyhQ2pwY1WOkkmAZAlSZ3gWxWz2fagStZmFWRBCwTLcykqCSIJF45REXjF8a2WfM1JUBaafMSImRIAksg2NgxBksMI263MQ5fiFMVQwmYhyS2rUXYypBmYIBBBveJMk1Ryz14fUAYCMzyoOlytvhksW0AREEWwBy2WvypYlQDzjVJLFtQWCDtH5QoHc4L8MDUqTW/mcxliJZA5+KoFgkLsLbdLxOVBjw7Nr4CqrUIqvUdqn8yigqGkdLqx8zRoEQdK9TsJvg/4ZLgutTTMkwBp02EQJJuD8u56Yrwxn6NNqwSpTSsVP819ZFMdhcagYBMFQdN9sE/CooUKlaoc0ajAknSoVdhrhNTglmYEtboJtjo120zoU7oF+LeNL+JzIEK6uqk2kjSom+4m09xikK8qFKyjqNejrMDUOu+/tjM8UVq2aq1/NPl1a1QJTWzMjGYKtsSl4i4BIxosqpWnrPxBoB7AErHtEdtr3xxZlvcWStyZXyrH/TcrCkhiU1M+ltwQNrSQAevrDqdLyqkqyEEMSqqACRqvokwVgLIAnvh/GeGSOWAZZrEXlr2INzI9eY++LmdyLM2xsrzsLsGiLz+9zhnJaKsOleR9LiTkKFRWLTBkwYE2id5j5YWYzrKUNRF8sNLkGCBzJ1gdcOocGGmA0aZKC87LabXsevXATxFxJqR8oqRNwWg2ne5ECd5MyOuJYlFySRm0lsE65etpanSpktNtQ3DbDVHSTftjOZ5qi1llSNBlgHYAEEg6SKRLf8rdR3wQ4XWWoj0nutSZKghZuDuLExEH5ExhnDstQNMlqbqKYKLLRy6iL6mPpLHvjrlCr2J3ao2HCc2lakrzM2sOotHNBwsBslmKTID5fsdRM23kLhYjryLZUP3JA2nU1OlOvULE1G1Fb/yeZ1BlQslgtxHxEemCfEtRrlg9MU2vBb8vNYb2hu+AnhjOla9VGZp8mHOokkEL8I26hpNzpHfF2oWGXC5pfNKmKYcEaaQtCi42FKQIAve+JzVAsAVM071dLrDB9YVPqu8/0n+nY9YxPleIS+lVL6A1SQADANx2i/TFquuXqaXbSGMSJFwDMHv16j3gjHMn5VExYkBrxBIO6y1x/j3xm01wTLgYsTTLzE6leSoYMCYbTHvHbBDh+Q1KDyEjqbC0wRO287XnFTMeI1pprqARAFoFyBJnYXteJ++M9xDxcysSZVQxHLyyw2EG4+E/uMJCEp/wodOgr4oppUQKhWpUTdkgsT0BMggC9o9Z6Yzr5RmVfywpZtiXbWQqqpMWaAZiIJv0hr5+mSritUVyQCBBknpG7DYXtM4qLly7zzkmWmRJ/NYLt16jr6Y7IQcVQG73DWVapRZ2qQphSbkpqdjJALdAL2bc3GLTcQSppC1eZiGJX0XSV1gAjc+tx03G8SzMoKnlHQGdCdPMi2XUSJN4PL/7rmcLi2RpoySSS5mQNI6CbgQLHY9TG0DaVLdisOcPzr1EId9TubKstChoguZEkiCTFwfTFtck/lgQHQKQoYhjpsFaIBnSo6/Qb1eG0yr63dgiSC8AiGBaShNgY3AvHTGnoFNTAEg6tJ0wsm5MdTywetl2nflyS0vYdIy3EfD7vl4NNFq6p0qdgAsj4ZJADA2veMAq1GuGRHowy2VrguIgT0nr3742bZ54DKxVQxCsACXA7XN+uw/XGfzviauKmhHYNJlSLzJFlj0NpMzYYtjlPjYEhNkatIrsu4dEVd9I1S51SCSTBE398E8jmwRvA1AwRYTPUD2A6Cwi0YzfEs/mNKeeKgDAspdWWDJWwgTIA+RHfDsjnTKkyY3Agcs9QRG1/th5Y5NbihzNJppVZeQUIYux0FRq3ANjzRbuO2BGW8N5kWNMoAolmAKgGdiNz6CT7TiVuM0zRqowaGRlg7kN0uTewj/tivl+L1ajKNRYcobnIueUXAmASTAxoxmkwhfhfhhSWarWDqfyaQAb8123iBsLGYvBxdzXDkLUSgdhSU6QG1hpOkrrHMYIG8rzCehxQGUrLT0Ev3L3cAN/TIM2O8T98DsmlKtWdjVWlpEKpeqIOkiYi0W9ZJ2gHGim7dhL/iPwsYatQ1iqSKqrpJaewctMgHpYQBaLDeH+cq6aPLrF5Ea2b8w3FgTseo2nGvo1wMvU0uHU6gS6BhJEgwYDDUViY+84dkcvA+Ev/ubpMHYrbYWH9I7YznS3GqzM5hKqU0dgpqIGAWTDFXgFyNws9wCBglmuKL5bvNRBTRNLag2p2U2IDEHoJiLERfBDi2S1KFVE0jVc2cCBOlREmeg9DgHw4eYKlE0g6U2ZCqkU25J0xaGgXHQ6sKpRf6G4KfDc4SCSHe8wrqu5BMShnYW7T1Mk7wrMFKsIjNSqfzD5kTEmQCDpLRpOowL+0NzHhsCkoouUBuxIQsp3A0tUE2DE+0d8VuGk0841KmPMC7vApkzJNou4HVZsbbYWc4yvSAr5/OU0zg8yjUVqhDIBECpOnWomIg9DED67Khw1QBrN9UjSDFy0Eg23Yn3PXGS8UcUUVKNNGHmyzMy6KhB3liDqHQRHU3mMXH4xTFFfMqHUSFD0Qxl5JIIUGLRv1n3xOcZzUXE1tcGsqZYE2JIB7z3kdovMYgaiQdzuf+3tgDleKNN5cH4eSpTaxH9QA64r5vjFQt/LSoCDIc9uqkbQbY5exNOmBv2aNm0fGQhNr7GZx514ibM+bJeKasQj3L83QbyPYG/Q4IcSo1cy01AzQZCiyrPYf9cRpw0/+irGIlk129yDjswR7TttWLZWyfEPLrIWd1JWQqc6wsy2mAR1sZ+W2NjkuDqX80OsEzHl6WnaPb5DGfCZhehWR/SBb02Pp8sd/wDMr/6kbzt/3xXLklNVFpAs3yZNI+FB8gP7YWPPzx+oLF2B9SMdxx/h8nsfufQucA4mr1F/lg1AWWqyEEFEBiwN2hIAvtE4NZnLh9dIk0ldCWYN8IOksukfEvICCd5MWjGRyNIIaWnUKi/zqgkqYmUXmBvbVJkQ/QY0/B8wdOqrAKqQFEpfUAAwWYOlpIFp+RxeezNfsyXjPgq0aq/h2NUmTpm/UAgjtp/cYo1slXp1FUqKkCdVLU7QIEf1L0J6AGe8afOUzXro1N51WRQquoqByHPUhRJEn4YJkdLI4JmGl/NKMBCIrVAJK8wYRuY6frEUWWlTNpvwAyz7VYdahuLQs7giT63i84dmRl3omiwYEr5oMqsOp1HTa+q4MzPTB/jNOtXRlq0MveYfzH1KYjUJpiI33/vjI8Q8JZxiClMMBBGl0k2AIuQPv1wMbjLl1+qGUXHgs+GOG0xmGcGV0sjRrsSbXA5LXBm1vUgE2ReQyty6iH8uxA233Mg3tbscExwXNhtaZeqhiHAZDqJEBhzkT/dRizwg16MmrSqFtXWkWHQXgabfrGOlN25XZpXVAXOUqrOVGryxpIG++kHpbcntY9cLhbhH01BFMqFIqjVGm/KRGmJAFsH63HCoGilaJ+HTA+Q6bXtfEOb8RMwDoQh1hbER6+mx64Op1VEx1WuYlXHMpDNpHNzNsZmw673i0YM8E4rqQKyyAkMRGqy6TBgXAFyL9DOMvxHilZUV5OkkqZIYK4MFbEiARInviTJ5uFGoTPYkRJJMH1gDEZ4VKIW/Rr8w7LSCCmLAQVvG0EEi3U7COnfALhlOoGANM0+b4lSSYLTdJK3IE3NugOJ6vEV0agrgyEAUuehFgD1Ebd8LIcbqVKooaYvcktRZaZK/CwILHU0AAdY3JwMePSuDXYd41w7zKQLrriGu4NwOY80E2AEDv1nGcbL0xCaVQk6SADe+zXna3oTN4xoKFY/hqi0KhZVLKwLMW0chAJvqsWaWg82BHEsmHrCoDDarljN+wHS5BkdflgxSfIzW+xFmKdJSCtCmdTaZbVMk/Pcx07YvV8qrUw6UNRmOURJIXUYFzYnYdDiHOZVHZVDmw1QoDCQJkzMTuDtizmsrWRNS01CRqNVqq0wq6QNyLHlF/XfGpV9Q1tQOz3FVqOFV1o6RzamRAYIgXM7tEBZ23GKFDi1Pz5p0VfsyNDwACQWVYMzOmL+kDC/D1X5qdDK0tBg1aj+YdoMB2JJgzMGwkWiQIzFVXbTUCsvSlIB6SpXZiO/pti8IKqFZ6TwbNU3BjkqkS6yQCYjq28j0H0nBB6tb4SsSPiN1Uxe/UxHX1vjEcNoZlqilz5gCkqSQGGrcb8wgzc6TEHrOv41xBVRWNR1IIUidHZipEEEkAkf1QRPfkyw9DXRQ8TVKdGkSSrVAoUgtJnuoBESSDfYL3jEPhfJ0wy88ALKLUkVAsmQTMMC0mBba5FsQeJ8ulbLO1JTTJEtK6ItJklb2vA3v2OHcKy5rojVURWVBpeYYA3Go3+QubnviW/b3fkwZ4tPlMKdQrPw/C4+IsOvK0ybyLix2xm+C5tVNUlR5jCdcvUIY3WWkBlWFERA++JeM8cq0wQ9GspZRDETy7gar7zJB6j0EUfC2crh0fS6q0lQECnQD8Zgankk26gk3kYMcbWN2C02EanEz550UWVqh0eatOmT5ag35QbCR8UcoM3AOCXhqgSzayjILISFLEQpG1gCZMegwsjw5p/mU/LUwxSImd1gADSBMA+m0Yt8NzVNGfQEYs2oqAoIBEbfafT3mc5JrYN+w2aRFgBiL8KpmRf5H++BQ8RK1XTrph1/LPObGbe3b0wTpZgtdid+2wEGI74hKDirCPqJA6iRNgJPphxpiN4HvHTEdRpupG881vqB6f2w5arQRCkgR8Qmf1n3wlGRMABcxhjx1EDArMVvOYTZRM6XE6pWAZUjv9fQ4K0UYKSZmCb3t8tsP226S5Y0VbKxytFd6aSbmw3wsWQgNzY47j14dBHSrbLaUef8AB6p/FAlTTRv9MAMAoWAxuNR1AAxf4ulsEeLt5bVw91fSFZhPMJTQ8dCYj0JPuNyfFXSFZdD1DTqU2BkKuliQ0yF1BlI0wCdNp3Ivkmqjy2ZQjsGQgSdWkBRU5o0hQGgDeDMDHFKPyVnD9AzlssWQlRHlWpqoHNyr1sAZDixi+9rHspUqqVmopW2pSs3vsSdifoAO+M/lMnXCrOgKYHKGn4uvMdixPzw/O5vyrmTLIIHMxJkEAdO8naCfQlY5L5XR0xhSthri3GxT0jyqbs50qBJ/5iP6RuYn03xao1E/PQQnuCJ/T9MY3hvFf/MNUdTdOY1ACRTV9U2FgCxAsBYbxJ1dLPqwJ1LpB+Lp6RB69t7i2FeWae/9EaM75ZM3kkXy7fIg9u2GnL5Yk/y2VvkT06X9N8StSIN/2I7Y41OerCDuB0+f9vXG7r9L7IpuMHDMuTIqEA9DPra498D6vgrKNImlcRzIv64KeSAOvrH/AG98RMovIme46YPcS/6r7s1ewU3gbLkaB5BBM6ZsT2CwcQVv4WUuiAeiNA3JgA7XwVFSn10+l9zvaet5wytWKyykiBv6Sbz2gE7/AK4aORJXT/Ri7ejP5r+G406ClQrO0zB+RFvlbA3iHganSpuSlRYJYOxNNVkXJLEgXtYE9t8aTOeMK9N1ClHR9mvIsPXte8dcQcY45WzWWdHp0ypH+74trEze46TcxeMdCdraTM1FgrwzWFVdOkWDLUgOxsUKgPVjWtjY2+RBwWbgNFLqzNDBtTyJaQdlQgiYtHfEPhniC5c83MFHlp5zSbsLAwTJIi97R+W2pq+LUtOWmZiADyjrzAdojfbCxWrh8mirA6V6Cm/lBou3lup7CCaRgbfbADjnEMy1J1pihUDEAMGkQNydenSQbRB7+g2B8cZcLP4d/QaEE22HNA6YxniPxM1cE0ciiGTq1MHawnV5a8p9Bqknp1wzxVXn8zTVI8wr0KaVGWtIB60yGXcXPcRJsCfTFyqaKNFN3ZP6mQqhsJi7Ht9enXubNSqzaaYpkHVLQIubkHdiYA32PpFapmaumGab/F1j06bRcDpjs5RB8UGuGVaWvUadaoYAUIdelSN+drAmFgkATPS/ofDqKVE1DXrIhgZpmLgqwUwYiLf5x5zwGmzOOZlI20wG1Qx/pIN9MggzBtj0vLVcwaKg5kUzAOt6GWLTH5YMEjc6l7Y489eXQVwZnxZVaiqlaZVJCy5G4udIBnTaN/1Ew+DTqy9SodXlKR/LG4AEQh1CIYgid7jribj34mrqp1czTzNJGDBvIQNEEgMUUGQTIC7kD0xX4DxFqSl8qysmmCrKSSPaYgNIMRuJxJqPbpO/qYLtxfL+Ua1Ot5umzpUL8tt2SGa5iRYEC22MqtfKfii6VCuttRVlJUNaAGVfhO4MSLz66Svxti6v5flotndQYMCX1qZRYC9hvvvjPZqjTzOYp06OsrPNWFOCrFmXSXj4FECdrE7Y0IJX/v8AYxtqAqtUC0lWppI8yrrLBVueQRA2K7DaCMaBeC0ydQXUdpVZ+XX9cCPDvhSQv4vMa2UFRTV5QpuNSkX6WM+hxuss9KmgVCqqLAA4EOmUuWisYryZWp4cSZFBgfSmLiL4kHB3kRTeNtkFv/ljViqDswPsRjpGOhdFB+bH7cWZluCuZHlmDa7ILbbSfX5Y6vh6rEHRcXl2PabADtjRkY4Thl0WNew9tGTfwKpMjy0MkyoY2mYvHW/zOJeIZHy1pp5ha95ESoB/uVxpSuAXGFlwY+EEfMwY+wxeGCEXaRlFLgG1K18LFWob4WOrYxkeFeAajlSXQDQr21EhW5tIsPrjXcB8M1KZpoHG5JBJIJMkX0yL7x9OmFhY8VvVLc5VFFhsyXoeaotIMEx+eYsDuRE4z9CrUSm1QojOarGC7aREf7TO4+mFhYzWrZ+wtuWzDXh7wzVMVXdGBQKUhhJnzLt1HMBcExInvqRweASAsjrF5MGdrXA+gwsLCqCd/kWhBIk/4ZEEafa/UY4MkRe0XjfCwsFY4lUhpotEWn9+mBXF8rVRS6sukA8p+fUD2+mO4WEkrdMVmTzuSq1VR1IVhOvneGERMRcweo+uCeQ4JWIqU2ZQpHKQzEjcf0gbjaIx3Cw2lfwklFNj8pwgsnPp1JA3JFgBaw6kbjYd74H5HglXzNY8s6CVAYsbC/YXgkT+mFhYVRSTCooJngYZ6YheZSzKbraJgEEzzWxe4llzRZZgqFc8trwIMR9cLCx04oqK2GjsYvM8VqmmAtOkCAQWLMZGwtp3gC+AXEvxr281FUcvKzAwPXTt6CJ6zaFhYukm9yDbk9ytlMvVpa5SlUd1I1u7kgERYafp2i2BdHww5MHRsAIZhB6H4TPX64WFiqVXQ2lG88H+CVNN/NCuGEQGYel7ekx39sbUeHCFCUyEjrvuCNiI79BucdwseXm+UnYVFGQ8UcMeirKzhiyNogaQJXSSekkt22+9DwnwFnocxXzKWozJIcQ1mMT+u2FhYroSw2DSi/xvwusS4UAgoShhyrKGYl9ILGFNmkXvMnAKnw/yB5lMnWOSmS0QoEKDynoYJGFhYbFHUqZtKNvwrIZhKatrpuah1NrBsCRtA6SAAenURc7Q4VU0gNonrpkD6YWFjz9KuhkiZeF1BN0j57R7Y5mcsyXBHyJGFhY6VBRjaGoucF8yoKoaAQYpmS21uaQOo+hw6nUqTDBN4kE/4xzCx1a5KMWmMi7+HJHT9/LALN5B3d7rEwBJ7AHp6YWFjtTHQOPA37r9T/jCwsLD2a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1" name="Picture 3" descr="D:\++++Фотки\Географія\загружен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657600"/>
            <a:ext cx="3276600" cy="2454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My downloads\Photo\Германия\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609600"/>
            <a:ext cx="34544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D:\My downloads\Photo\Германия\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315996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4038600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ru-RU" sz="2000" dirty="0" smtClean="0"/>
              <a:t>	</a:t>
            </a:r>
            <a:r>
              <a:rPr lang="ru-RU" sz="2400" dirty="0" err="1" smtClean="0"/>
              <a:t>Німеччина</a:t>
            </a:r>
            <a:r>
              <a:rPr lang="ru-RU" sz="2400" dirty="0" smtClean="0"/>
              <a:t>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в </a:t>
            </a:r>
            <a:r>
              <a:rPr lang="ru-RU" sz="2400" dirty="0" err="1" smtClean="0"/>
              <a:t>своєму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розпорядженні</a:t>
            </a:r>
            <a:r>
              <a:rPr lang="ru-RU" sz="2400" dirty="0" smtClean="0"/>
              <a:t> широко </a:t>
            </a:r>
            <a:r>
              <a:rPr lang="ru-RU" sz="2400" dirty="0" err="1" smtClean="0"/>
              <a:t>розгалужену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добре </a:t>
            </a:r>
            <a:r>
              <a:rPr lang="ru-RU" sz="2400" dirty="0" err="1" smtClean="0"/>
              <a:t>збалансовану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промисловість</a:t>
            </a:r>
            <a:r>
              <a:rPr lang="ru-RU" sz="2400" dirty="0" smtClean="0"/>
              <a:t>. </a:t>
            </a:r>
            <a:r>
              <a:rPr lang="ru-RU" sz="2400" dirty="0" err="1" smtClean="0"/>
              <a:t>Її</a:t>
            </a:r>
            <a:r>
              <a:rPr lang="ru-RU" sz="2400" dirty="0" smtClean="0"/>
              <a:t> основу </a:t>
            </a:r>
            <a:r>
              <a:rPr lang="ru-RU" sz="2400" dirty="0" err="1" smtClean="0"/>
              <a:t>складають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великі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концерни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середні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промислові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підприємства</a:t>
            </a:r>
            <a:r>
              <a:rPr lang="ru-RU" sz="2400" dirty="0" smtClean="0"/>
              <a:t>. </a:t>
            </a:r>
            <a:r>
              <a:rPr lang="ru-RU" sz="2400" dirty="0" err="1" smtClean="0"/>
              <a:t>Гігантські</a:t>
            </a:r>
            <a:r>
              <a:rPr lang="ru-RU" sz="2400" dirty="0" smtClean="0"/>
              <a:t> </a:t>
            </a:r>
            <a:r>
              <a:rPr lang="ru-RU" sz="2400" dirty="0" err="1" smtClean="0"/>
              <a:t>монополії</a:t>
            </a:r>
            <a:r>
              <a:rPr lang="ru-RU" sz="2400" dirty="0" smtClean="0"/>
              <a:t>: «</a:t>
            </a:r>
            <a:r>
              <a:rPr lang="ru-RU" sz="2400" dirty="0" err="1" smtClean="0"/>
              <a:t>Крупп</a:t>
            </a:r>
            <a:r>
              <a:rPr lang="ru-RU" sz="2400" dirty="0" smtClean="0"/>
              <a:t>», «</a:t>
            </a:r>
            <a:r>
              <a:rPr lang="ru-RU" sz="2400" dirty="0" err="1" smtClean="0"/>
              <a:t>Тіссен</a:t>
            </a:r>
            <a:r>
              <a:rPr lang="ru-RU" sz="2400" dirty="0" smtClean="0"/>
              <a:t>», «</a:t>
            </a:r>
            <a:r>
              <a:rPr lang="ru-RU" sz="2400" dirty="0" err="1" smtClean="0"/>
              <a:t>Байєр</a:t>
            </a:r>
            <a:r>
              <a:rPr lang="ru-RU" sz="2400" dirty="0" smtClean="0"/>
              <a:t>», «</a:t>
            </a:r>
            <a:r>
              <a:rPr lang="ru-RU" sz="2400" dirty="0" err="1" smtClean="0"/>
              <a:t>Маннесман</a:t>
            </a:r>
            <a:r>
              <a:rPr lang="ru-RU" sz="2400" dirty="0" smtClean="0"/>
              <a:t>» </a:t>
            </a:r>
            <a:r>
              <a:rPr lang="ru-RU" sz="2400" dirty="0" err="1" smtClean="0"/>
              <a:t>тощо</a:t>
            </a:r>
            <a:r>
              <a:rPr lang="ru-RU" sz="2400" dirty="0" smtClean="0"/>
              <a:t> </a:t>
            </a:r>
            <a:r>
              <a:rPr lang="ru-RU" sz="2400" dirty="0" err="1" smtClean="0"/>
              <a:t>займають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пануючі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позиції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098" name="Picture 2" descr="D:\++++Фотки\Географія\image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0" y="0"/>
            <a:ext cx="3429000" cy="2266627"/>
          </a:xfrm>
          <a:prstGeom prst="rect">
            <a:avLst/>
          </a:prstGeom>
          <a:noFill/>
        </p:spPr>
      </p:pic>
      <p:pic>
        <p:nvPicPr>
          <p:cNvPr id="4099" name="Picture 3" descr="D:\++++Фотки\Географія\786px-Bayer_04_Leverkusen_logo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7386" y="2590800"/>
            <a:ext cx="3396614" cy="2592835"/>
          </a:xfrm>
          <a:prstGeom prst="rect">
            <a:avLst/>
          </a:prstGeom>
          <a:noFill/>
        </p:spPr>
      </p:pic>
      <p:pic>
        <p:nvPicPr>
          <p:cNvPr id="4100" name="Picture 4" descr="D:\++++Фотки\Географія\20-mischa kuball-mannesman-dusseldor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3810000"/>
            <a:ext cx="2097126" cy="28321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uk-UA" dirty="0" smtClean="0"/>
              <a:t>Сільське господарство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		Понад третина території Німеччини зайнята сільським господарством. Головним чином вирощуються  зернові, картопля,   цукрові буряки, рослини, з яких виробляється олія. Німеччина — лідер-виробник хмелю, з якого виробляється понад 5,5 тис. ґатунків пива. На півдні країни (особливо в долинах річок Рейн та </a:t>
            </a:r>
            <a:r>
              <a:rPr lang="uk-UA" dirty="0" err="1" smtClean="0"/>
              <a:t>Везер</a:t>
            </a:r>
            <a:r>
              <a:rPr lang="uk-UA" dirty="0" smtClean="0"/>
              <a:t>) вирощується виноград.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D:\My downloads\Photo\Германия\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24600" y="-152400"/>
            <a:ext cx="2819400" cy="18608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OffAxis2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2" name="Picture 2" descr="D:\++++Фотки\Географія\258px-Hopfe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852582"/>
            <a:ext cx="2667000" cy="2005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123" name="Picture 3" descr="D:\++++Фотки\Географія\Германия, виноградники, дорога, 1920x1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362200"/>
            <a:ext cx="3733800" cy="2333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uk-UA" dirty="0" smtClean="0"/>
              <a:t>Сфера послуг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38600" cy="4953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9200" dirty="0" smtClean="0"/>
              <a:t>	</a:t>
            </a:r>
            <a:r>
              <a:rPr lang="ru-RU" sz="8800" dirty="0" smtClean="0"/>
              <a:t>У </a:t>
            </a:r>
            <a:r>
              <a:rPr lang="ru-RU" sz="8800" dirty="0" err="1" smtClean="0"/>
              <a:t>Німеччині</a:t>
            </a:r>
            <a:r>
              <a:rPr lang="ru-RU" sz="8800" dirty="0" smtClean="0"/>
              <a:t> </a:t>
            </a:r>
            <a:r>
              <a:rPr lang="ru-RU" sz="8800" dirty="0" err="1" smtClean="0"/>
              <a:t>у</a:t>
            </a:r>
            <a:r>
              <a:rPr lang="ru-RU" sz="8800" dirty="0" smtClean="0"/>
              <a:t> </a:t>
            </a:r>
            <a:r>
              <a:rPr lang="ru-RU" sz="8800" dirty="0" err="1" smtClean="0"/>
              <a:t>сфері</a:t>
            </a:r>
            <a:r>
              <a:rPr lang="ru-RU" sz="8800" dirty="0" smtClean="0"/>
              <a:t> </a:t>
            </a:r>
            <a:r>
              <a:rPr lang="ru-RU" sz="8800" dirty="0" err="1" smtClean="0"/>
              <a:t>послуг</a:t>
            </a:r>
            <a:r>
              <a:rPr lang="ru-RU" sz="8800" dirty="0" smtClean="0"/>
              <a:t> створено </a:t>
            </a:r>
            <a:r>
              <a:rPr lang="ru-RU" sz="8800" dirty="0" err="1" smtClean="0"/>
              <a:t>і</a:t>
            </a:r>
            <a:r>
              <a:rPr lang="ru-RU" sz="8800" dirty="0" smtClean="0"/>
              <a:t> </a:t>
            </a:r>
            <a:r>
              <a:rPr lang="ru-RU" sz="8800" dirty="0" err="1" smtClean="0"/>
              <a:t>менше</a:t>
            </a:r>
            <a:r>
              <a:rPr lang="ru-RU" sz="8800" dirty="0" smtClean="0"/>
              <a:t> </a:t>
            </a:r>
            <a:r>
              <a:rPr lang="ru-RU" sz="8800" dirty="0" err="1" smtClean="0"/>
              <a:t>робочих</a:t>
            </a:r>
            <a:r>
              <a:rPr lang="ru-RU" sz="8800" dirty="0" smtClean="0"/>
              <a:t> </a:t>
            </a:r>
            <a:r>
              <a:rPr lang="ru-RU" sz="8800" dirty="0" err="1" smtClean="0"/>
              <a:t>місць</a:t>
            </a:r>
            <a:r>
              <a:rPr lang="ru-RU" sz="8800" dirty="0" smtClean="0"/>
              <a:t>. </a:t>
            </a:r>
            <a:r>
              <a:rPr lang="ru-RU" sz="8800" dirty="0" err="1" smtClean="0"/>
              <a:t>Проте</a:t>
            </a:r>
            <a:r>
              <a:rPr lang="ru-RU" sz="8800" dirty="0" smtClean="0"/>
              <a:t> </a:t>
            </a:r>
            <a:r>
              <a:rPr lang="ru-RU" sz="8800" dirty="0" err="1" smtClean="0"/>
              <a:t>Німеччина</a:t>
            </a:r>
            <a:r>
              <a:rPr lang="ru-RU" sz="8800" dirty="0" smtClean="0"/>
              <a:t> у </a:t>
            </a:r>
            <a:r>
              <a:rPr lang="ru-RU" sz="8800" dirty="0" err="1" smtClean="0"/>
              <a:t>світовому</a:t>
            </a:r>
            <a:r>
              <a:rPr lang="ru-RU" sz="8800" dirty="0" smtClean="0"/>
              <a:t> </a:t>
            </a:r>
            <a:r>
              <a:rPr lang="ru-RU" sz="8800" dirty="0" err="1" smtClean="0"/>
              <a:t>господарстві</a:t>
            </a:r>
            <a:r>
              <a:rPr lang="ru-RU" sz="8800" dirty="0" smtClean="0"/>
              <a:t> </a:t>
            </a:r>
            <a:r>
              <a:rPr lang="ru-RU" sz="8800" dirty="0" err="1" smtClean="0"/>
              <a:t>спеціалізується</a:t>
            </a:r>
            <a:r>
              <a:rPr lang="ru-RU" sz="8800" dirty="0" smtClean="0"/>
              <a:t> на </a:t>
            </a:r>
            <a:r>
              <a:rPr lang="ru-RU" sz="8800" dirty="0" err="1" smtClean="0"/>
              <a:t>банківських</a:t>
            </a:r>
            <a:r>
              <a:rPr lang="ru-RU" sz="8800" dirty="0" smtClean="0"/>
              <a:t> </a:t>
            </a:r>
            <a:r>
              <a:rPr lang="ru-RU" sz="8800" dirty="0" err="1" smtClean="0"/>
              <a:t>і</a:t>
            </a:r>
            <a:r>
              <a:rPr lang="ru-RU" sz="8800" dirty="0" smtClean="0"/>
              <a:t> </a:t>
            </a:r>
            <a:r>
              <a:rPr lang="ru-RU" sz="8800" dirty="0" err="1" smtClean="0"/>
              <a:t>фінансових</a:t>
            </a:r>
            <a:r>
              <a:rPr lang="ru-RU" sz="8800" dirty="0" smtClean="0"/>
              <a:t> </a:t>
            </a:r>
            <a:r>
              <a:rPr lang="ru-RU" sz="8800" dirty="0" err="1" smtClean="0"/>
              <a:t>послугах</a:t>
            </a:r>
            <a:r>
              <a:rPr lang="ru-RU" sz="8800" dirty="0" smtClean="0"/>
              <a:t>, </a:t>
            </a:r>
            <a:r>
              <a:rPr lang="ru-RU" sz="8800" dirty="0" err="1" smtClean="0"/>
              <a:t>туризмі</a:t>
            </a:r>
            <a:r>
              <a:rPr lang="ru-RU" sz="8800" dirty="0" smtClean="0"/>
              <a:t>. </a:t>
            </a:r>
            <a:r>
              <a:rPr lang="ru-RU" sz="8800" dirty="0" err="1" smtClean="0"/>
              <a:t>Німеччина</a:t>
            </a:r>
            <a:r>
              <a:rPr lang="ru-RU" sz="8800" dirty="0" smtClean="0"/>
              <a:t> </a:t>
            </a:r>
            <a:r>
              <a:rPr lang="ru-RU" sz="8800" dirty="0" err="1" smtClean="0"/>
              <a:t>має</a:t>
            </a:r>
            <a:r>
              <a:rPr lang="ru-RU" sz="8800" dirty="0" smtClean="0"/>
              <a:t> </a:t>
            </a:r>
            <a:r>
              <a:rPr lang="ru-RU" sz="8800" dirty="0" err="1" smtClean="0"/>
              <a:t>досить</a:t>
            </a:r>
            <a:r>
              <a:rPr lang="ru-RU" sz="8800" dirty="0" smtClean="0"/>
              <a:t> </a:t>
            </a:r>
            <a:r>
              <a:rPr lang="ru-RU" sz="8800" dirty="0" err="1" smtClean="0"/>
              <a:t>розвинуту</a:t>
            </a:r>
            <a:r>
              <a:rPr lang="ru-RU" sz="8800" dirty="0" smtClean="0"/>
              <a:t> </a:t>
            </a:r>
            <a:r>
              <a:rPr lang="ru-RU" sz="8800" dirty="0" err="1" smtClean="0"/>
              <a:t>інфраструктуру</a:t>
            </a:r>
            <a:r>
              <a:rPr lang="ru-RU" sz="8800" dirty="0" smtClean="0"/>
              <a:t>: </a:t>
            </a:r>
            <a:r>
              <a:rPr lang="ru-RU" sz="8800" dirty="0" err="1" smtClean="0"/>
              <a:t>чудова</a:t>
            </a:r>
            <a:r>
              <a:rPr lang="ru-RU" sz="8800" dirty="0" smtClean="0"/>
              <a:t> мережа </a:t>
            </a:r>
            <a:r>
              <a:rPr lang="ru-RU" sz="8800" dirty="0" err="1" smtClean="0"/>
              <a:t>автомобільних</a:t>
            </a:r>
            <a:r>
              <a:rPr lang="ru-RU" sz="8800" dirty="0" smtClean="0"/>
              <a:t> </a:t>
            </a:r>
            <a:r>
              <a:rPr lang="ru-RU" sz="8800" dirty="0" err="1" smtClean="0"/>
              <a:t>доріг</a:t>
            </a:r>
            <a:r>
              <a:rPr lang="ru-RU" sz="8800" dirty="0" smtClean="0"/>
              <a:t> </a:t>
            </a:r>
            <a:r>
              <a:rPr lang="ru-RU" sz="8800" dirty="0" err="1" smtClean="0"/>
              <a:t>і</a:t>
            </a:r>
            <a:r>
              <a:rPr lang="ru-RU" sz="8800" dirty="0" smtClean="0"/>
              <a:t> </a:t>
            </a:r>
            <a:r>
              <a:rPr lang="ru-RU" sz="8800" dirty="0" err="1" smtClean="0"/>
              <a:t>залізниць</a:t>
            </a:r>
            <a:r>
              <a:rPr lang="ru-RU" sz="8800" dirty="0" smtClean="0"/>
              <a:t>, </a:t>
            </a:r>
            <a:r>
              <a:rPr lang="ru-RU" sz="8800" dirty="0" err="1" smtClean="0"/>
              <a:t>одні</a:t>
            </a:r>
            <a:r>
              <a:rPr lang="ru-RU" sz="8800" dirty="0" smtClean="0"/>
              <a:t> </a:t>
            </a:r>
            <a:r>
              <a:rPr lang="ru-RU" sz="8800" dirty="0" err="1" smtClean="0"/>
              <a:t>з</a:t>
            </a:r>
            <a:r>
              <a:rPr lang="ru-RU" sz="8800" dirty="0" smtClean="0"/>
              <a:t> </a:t>
            </a:r>
            <a:r>
              <a:rPr lang="ru-RU" sz="8800" dirty="0" err="1" smtClean="0"/>
              <a:t>найбільших</a:t>
            </a:r>
            <a:r>
              <a:rPr lang="ru-RU" sz="8800" dirty="0" smtClean="0"/>
              <a:t> у </a:t>
            </a:r>
            <a:r>
              <a:rPr lang="ru-RU" sz="8800" dirty="0" err="1" smtClean="0"/>
              <a:t>Європі</a:t>
            </a:r>
            <a:r>
              <a:rPr lang="ru-RU" sz="8800" dirty="0" smtClean="0"/>
              <a:t> </a:t>
            </a:r>
            <a:r>
              <a:rPr lang="ru-RU" sz="8800" dirty="0" err="1" smtClean="0"/>
              <a:t>й</a:t>
            </a:r>
            <a:r>
              <a:rPr lang="ru-RU" sz="8800" dirty="0" smtClean="0"/>
              <a:t> </a:t>
            </a:r>
            <a:r>
              <a:rPr lang="ru-RU" sz="8800" dirty="0" err="1" smtClean="0"/>
              <a:t>світі</a:t>
            </a:r>
            <a:r>
              <a:rPr lang="ru-RU" sz="8800" dirty="0" smtClean="0"/>
              <a:t> </a:t>
            </a:r>
            <a:r>
              <a:rPr lang="ru-RU" sz="8800" dirty="0" err="1" smtClean="0"/>
              <a:t>повітряні</a:t>
            </a:r>
            <a:r>
              <a:rPr lang="ru-RU" sz="8800" dirty="0" smtClean="0"/>
              <a:t> </a:t>
            </a:r>
            <a:r>
              <a:rPr lang="ru-RU" sz="8800" dirty="0" err="1" smtClean="0"/>
              <a:t>гавані</a:t>
            </a:r>
            <a:r>
              <a:rPr lang="ru-RU" sz="8800" dirty="0" smtClean="0"/>
              <a:t> </a:t>
            </a:r>
            <a:br>
              <a:rPr lang="ru-RU" sz="8800" dirty="0" smtClean="0"/>
            </a:br>
            <a:endParaRPr lang="ru-RU" sz="8800" dirty="0"/>
          </a:p>
        </p:txBody>
      </p:sp>
      <p:pic>
        <p:nvPicPr>
          <p:cNvPr id="6146" name="Picture 2" descr="D:\++++Фотки\Географія\загружено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62600" y="533399"/>
            <a:ext cx="2971800" cy="2225981"/>
          </a:xfrm>
          <a:prstGeom prst="rect">
            <a:avLst/>
          </a:prstGeom>
          <a:noFill/>
        </p:spPr>
      </p:pic>
      <p:pic>
        <p:nvPicPr>
          <p:cNvPr id="6147" name="Picture 3" descr="D:\++++Фотки\Географія\germaniya-zaplanirovala-prod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505200"/>
            <a:ext cx="3810000" cy="23812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Зовнішньоекономічна діяльність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r>
              <a:rPr lang="ru-RU" dirty="0" smtClean="0"/>
              <a:t>		</a:t>
            </a:r>
            <a:r>
              <a:rPr lang="ru-RU" sz="2900" dirty="0" err="1" smtClean="0"/>
              <a:t>Серед</a:t>
            </a:r>
            <a:r>
              <a:rPr lang="ru-RU" sz="2900" dirty="0" smtClean="0"/>
              <a:t> </a:t>
            </a:r>
            <a:r>
              <a:rPr lang="ru-RU" sz="2900" dirty="0" err="1" smtClean="0"/>
              <a:t>експортних</a:t>
            </a:r>
            <a:r>
              <a:rPr lang="ru-RU" sz="2900" dirty="0" smtClean="0"/>
              <a:t> </a:t>
            </a:r>
            <a:r>
              <a:rPr lang="ru-RU" sz="2900" dirty="0" err="1" smtClean="0"/>
              <a:t>товарів</a:t>
            </a:r>
            <a:r>
              <a:rPr lang="ru-RU" sz="2900" dirty="0" smtClean="0"/>
              <a:t> </a:t>
            </a:r>
            <a:r>
              <a:rPr lang="ru-RU" sz="2900" dirty="0" err="1" smtClean="0"/>
              <a:t>переважають</a:t>
            </a:r>
            <a:r>
              <a:rPr lang="ru-RU" sz="2900" dirty="0" smtClean="0"/>
              <a:t> </a:t>
            </a:r>
            <a:r>
              <a:rPr lang="ru-RU" sz="2900" dirty="0" err="1" smtClean="0"/>
              <a:t>машини</a:t>
            </a:r>
            <a:r>
              <a:rPr lang="ru-RU" sz="2900" dirty="0" smtClean="0"/>
              <a:t>, </a:t>
            </a:r>
            <a:r>
              <a:rPr lang="ru-RU" sz="2900" dirty="0" err="1" smtClean="0"/>
              <a:t>транспортні</a:t>
            </a:r>
            <a:r>
              <a:rPr lang="ru-RU" sz="2900" dirty="0" smtClean="0"/>
              <a:t> </a:t>
            </a:r>
            <a:r>
              <a:rPr lang="ru-RU" sz="2900" dirty="0" err="1" smtClean="0"/>
              <a:t>засоби</a:t>
            </a:r>
            <a:r>
              <a:rPr lang="ru-RU" sz="2900" dirty="0" smtClean="0"/>
              <a:t>, </a:t>
            </a:r>
            <a:r>
              <a:rPr lang="ru-RU" sz="2900" dirty="0" err="1" smtClean="0"/>
              <a:t>хімікалії</a:t>
            </a:r>
            <a:r>
              <a:rPr lang="ru-RU" sz="2900" dirty="0" smtClean="0"/>
              <a:t>, метали та </a:t>
            </a:r>
            <a:r>
              <a:rPr lang="ru-RU" sz="2900" dirty="0" err="1" smtClean="0"/>
              <a:t>вироби</a:t>
            </a:r>
            <a:r>
              <a:rPr lang="ru-RU" sz="2900" dirty="0" smtClean="0"/>
              <a:t> </a:t>
            </a:r>
            <a:r>
              <a:rPr lang="ru-RU" sz="2900" dirty="0" err="1" smtClean="0"/>
              <a:t>з</a:t>
            </a:r>
            <a:r>
              <a:rPr lang="ru-RU" sz="2900" dirty="0" smtClean="0"/>
              <a:t> них, </a:t>
            </a:r>
            <a:r>
              <a:rPr lang="ru-RU" sz="2900" dirty="0" err="1" smtClean="0"/>
              <a:t>харчові</a:t>
            </a:r>
            <a:r>
              <a:rPr lang="ru-RU" sz="2900" dirty="0" smtClean="0"/>
              <a:t> </a:t>
            </a:r>
            <a:r>
              <a:rPr lang="ru-RU" sz="2900" dirty="0" err="1" smtClean="0"/>
              <a:t>продукти</a:t>
            </a:r>
            <a:r>
              <a:rPr lang="ru-RU" sz="2900" dirty="0" smtClean="0"/>
              <a:t>, </a:t>
            </a:r>
            <a:r>
              <a:rPr lang="ru-RU" sz="2900" dirty="0" err="1" smtClean="0"/>
              <a:t>тканини</a:t>
            </a:r>
            <a:r>
              <a:rPr lang="ru-RU" sz="2900" dirty="0" smtClean="0"/>
              <a:t>. </a:t>
            </a:r>
            <a:r>
              <a:rPr lang="ru-RU" sz="2900" dirty="0" err="1" smtClean="0"/>
              <a:t>Високим</a:t>
            </a:r>
            <a:r>
              <a:rPr lang="ru-RU" sz="2900" dirty="0" smtClean="0"/>
              <a:t> попитом </a:t>
            </a:r>
            <a:r>
              <a:rPr lang="ru-RU" sz="2900" dirty="0" err="1" smtClean="0"/>
              <a:t>користуються</a:t>
            </a:r>
            <a:r>
              <a:rPr lang="ru-RU" sz="2900" dirty="0" smtClean="0"/>
              <a:t> в </a:t>
            </a:r>
            <a:r>
              <a:rPr lang="ru-RU" sz="2900" dirty="0" err="1" smtClean="0"/>
              <a:t>Європі</a:t>
            </a:r>
            <a:r>
              <a:rPr lang="ru-RU" sz="2900" dirty="0" smtClean="0"/>
              <a:t> </a:t>
            </a:r>
            <a:r>
              <a:rPr lang="ru-RU" sz="2900" dirty="0" err="1" smtClean="0"/>
              <a:t>поліграфічна</a:t>
            </a:r>
            <a:r>
              <a:rPr lang="ru-RU" sz="2900" dirty="0" smtClean="0"/>
              <a:t> </a:t>
            </a:r>
            <a:r>
              <a:rPr lang="ru-RU" sz="2900" dirty="0" err="1" smtClean="0"/>
              <a:t>продукція</a:t>
            </a:r>
            <a:r>
              <a:rPr lang="ru-RU" sz="2900" dirty="0" smtClean="0"/>
              <a:t>, фарфор, </a:t>
            </a:r>
            <a:r>
              <a:rPr lang="ru-RU" sz="2900" dirty="0" err="1" smtClean="0"/>
              <a:t>зброя</a:t>
            </a:r>
            <a:r>
              <a:rPr lang="ru-RU" sz="2900" dirty="0" smtClean="0"/>
              <a:t>, </a:t>
            </a:r>
            <a:r>
              <a:rPr lang="ru-RU" sz="2900" dirty="0" err="1" smtClean="0"/>
              <a:t>мереживо</a:t>
            </a:r>
            <a:r>
              <a:rPr lang="ru-RU" sz="2900" dirty="0" smtClean="0"/>
              <a:t>, </a:t>
            </a:r>
            <a:r>
              <a:rPr lang="ru-RU" sz="2900" dirty="0" err="1" smtClean="0"/>
              <a:t>хутряні</a:t>
            </a:r>
            <a:r>
              <a:rPr lang="ru-RU" sz="2900" dirty="0" smtClean="0"/>
              <a:t> </a:t>
            </a:r>
            <a:r>
              <a:rPr lang="ru-RU" sz="2900" dirty="0" err="1" smtClean="0"/>
              <a:t>вироби</a:t>
            </a:r>
            <a:r>
              <a:rPr lang="ru-RU" sz="2900" dirty="0" smtClean="0"/>
              <a:t>, </a:t>
            </a:r>
            <a:r>
              <a:rPr lang="ru-RU" sz="2900" dirty="0" err="1" smtClean="0"/>
              <a:t>музичні</a:t>
            </a:r>
            <a:r>
              <a:rPr lang="ru-RU" sz="2900" dirty="0" smtClean="0"/>
              <a:t> </a:t>
            </a:r>
            <a:r>
              <a:rPr lang="ru-RU" sz="2900" dirty="0" err="1" smtClean="0"/>
              <a:t>інструменти</a:t>
            </a:r>
            <a:r>
              <a:rPr lang="ru-RU" sz="2900" dirty="0" smtClean="0"/>
              <a:t>, </a:t>
            </a:r>
            <a:r>
              <a:rPr lang="ru-RU" sz="2900" dirty="0" err="1" smtClean="0"/>
              <a:t>побутова</a:t>
            </a:r>
            <a:r>
              <a:rPr lang="ru-RU" sz="2900" dirty="0" smtClean="0"/>
              <a:t> </a:t>
            </a:r>
            <a:r>
              <a:rPr lang="ru-RU" sz="2900" dirty="0" err="1" smtClean="0"/>
              <a:t>техніка</a:t>
            </a:r>
            <a:r>
              <a:rPr lang="ru-RU" sz="2900" dirty="0" smtClean="0"/>
              <a:t>, </a:t>
            </a:r>
            <a:r>
              <a:rPr lang="ru-RU" sz="2900" dirty="0" err="1" smtClean="0"/>
              <a:t>оптичні</a:t>
            </a:r>
            <a:r>
              <a:rPr lang="ru-RU" sz="2900" dirty="0" smtClean="0"/>
              <a:t> </a:t>
            </a:r>
            <a:r>
              <a:rPr lang="ru-RU" sz="2900" dirty="0" err="1" smtClean="0"/>
              <a:t>прилади</a:t>
            </a:r>
            <a:r>
              <a:rPr lang="ru-RU" sz="2900" dirty="0" smtClean="0"/>
              <a:t> </a:t>
            </a:r>
            <a:r>
              <a:rPr lang="ru-RU" sz="2900" dirty="0" err="1" smtClean="0"/>
              <a:t>фірми</a:t>
            </a:r>
            <a:r>
              <a:rPr lang="ru-RU" sz="2900" dirty="0" smtClean="0"/>
              <a:t> «Карл Цейс </a:t>
            </a:r>
            <a:r>
              <a:rPr lang="ru-RU" sz="2900" dirty="0" err="1" smtClean="0"/>
              <a:t>Йєна</a:t>
            </a:r>
            <a:r>
              <a:rPr lang="ru-RU" sz="2900" dirty="0" smtClean="0"/>
              <a:t>», </a:t>
            </a:r>
            <a:r>
              <a:rPr lang="ru-RU" sz="2900" dirty="0" err="1" smtClean="0"/>
              <a:t>спортивний</a:t>
            </a:r>
            <a:r>
              <a:rPr lang="ru-RU" sz="2900" dirty="0" smtClean="0"/>
              <a:t> </a:t>
            </a:r>
            <a:r>
              <a:rPr lang="ru-RU" sz="2900" dirty="0" err="1" smtClean="0"/>
              <a:t>одяг</a:t>
            </a:r>
            <a:r>
              <a:rPr lang="ru-RU" sz="2900" dirty="0" smtClean="0"/>
              <a:t> та </a:t>
            </a:r>
            <a:r>
              <a:rPr lang="ru-RU" sz="2900" dirty="0" err="1" smtClean="0"/>
              <a:t>інвентар</a:t>
            </a:r>
            <a:r>
              <a:rPr lang="ru-RU" sz="2900" dirty="0" smtClean="0"/>
              <a:t>, пиво. 	</a:t>
            </a:r>
            <a:r>
              <a:rPr lang="ru-RU" sz="2900" b="1" dirty="0" err="1" smtClean="0"/>
              <a:t>Основними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торговельними</a:t>
            </a:r>
            <a:r>
              <a:rPr lang="ru-RU" sz="2900" b="1" dirty="0" smtClean="0"/>
              <a:t> партнерами </a:t>
            </a:r>
            <a:r>
              <a:rPr lang="ru-RU" sz="2900" b="1" dirty="0" err="1" smtClean="0"/>
              <a:t>країни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є</a:t>
            </a:r>
            <a:r>
              <a:rPr lang="ru-RU" sz="2900" b="1" dirty="0" smtClean="0"/>
              <a:t> </a:t>
            </a:r>
            <a:r>
              <a:rPr lang="ru-RU" sz="2900" dirty="0" err="1" smtClean="0"/>
              <a:t>Франція</a:t>
            </a:r>
            <a:r>
              <a:rPr lang="ru-RU" sz="2900" dirty="0" smtClean="0"/>
              <a:t>, США, Велика </a:t>
            </a:r>
            <a:r>
              <a:rPr lang="ru-RU" sz="2900" dirty="0" err="1" smtClean="0"/>
              <a:t>Британія</a:t>
            </a:r>
            <a:r>
              <a:rPr lang="ru-RU" sz="2900" dirty="0" smtClean="0"/>
              <a:t>, </a:t>
            </a:r>
            <a:r>
              <a:rPr lang="ru-RU" sz="2900" dirty="0" err="1" smtClean="0"/>
              <a:t>Італія</a:t>
            </a:r>
            <a:r>
              <a:rPr lang="ru-RU" sz="2900" dirty="0" smtClean="0"/>
              <a:t>, </a:t>
            </a:r>
            <a:r>
              <a:rPr lang="ru-RU" sz="2900" dirty="0" err="1" smtClean="0"/>
              <a:t>Нідерланди</a:t>
            </a:r>
            <a:r>
              <a:rPr lang="ru-RU" sz="2900" dirty="0" smtClean="0"/>
              <a:t>, </a:t>
            </a:r>
            <a:r>
              <a:rPr lang="ru-RU" sz="2900" dirty="0" err="1" smtClean="0"/>
              <a:t>Австрія</a:t>
            </a:r>
            <a:r>
              <a:rPr lang="ru-RU" sz="2900" dirty="0" smtClean="0"/>
              <a:t>, </a:t>
            </a:r>
            <a:r>
              <a:rPr lang="ru-RU" sz="2900" dirty="0" err="1" smtClean="0"/>
              <a:t>Бельгія</a:t>
            </a:r>
            <a:r>
              <a:rPr lang="ru-RU" sz="2900" dirty="0" smtClean="0"/>
              <a:t>, </a:t>
            </a:r>
            <a:r>
              <a:rPr lang="ru-RU" sz="2900" dirty="0" err="1" smtClean="0"/>
              <a:t>Іспанія</a:t>
            </a:r>
            <a:r>
              <a:rPr lang="ru-RU" sz="2900" dirty="0" smtClean="0"/>
              <a:t>.</a:t>
            </a:r>
            <a:br>
              <a:rPr lang="ru-RU" sz="2900" dirty="0" smtClean="0"/>
            </a:br>
            <a:endParaRPr lang="ru-RU" sz="2900" dirty="0" smtClean="0"/>
          </a:p>
          <a:p>
            <a:endParaRPr lang="ru-RU" dirty="0"/>
          </a:p>
        </p:txBody>
      </p:sp>
      <p:pic>
        <p:nvPicPr>
          <p:cNvPr id="6146" name="Picture 2" descr="M:\Images\d4df6e9dedde59d91b54857811a2a7beb1bf577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905000"/>
            <a:ext cx="3048000" cy="2286000"/>
          </a:xfrm>
          <a:prstGeom prst="rect">
            <a:avLst/>
          </a:prstGeom>
          <a:noFill/>
        </p:spPr>
      </p:pic>
      <p:pic>
        <p:nvPicPr>
          <p:cNvPr id="6147" name="Picture 3" descr="M:\Images\misc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40005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		 </a:t>
            </a:r>
            <a:r>
              <a:rPr lang="ru-RU" sz="2800" dirty="0" err="1" smtClean="0"/>
              <a:t>Імпортується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продукція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Нідерландів</a:t>
            </a:r>
            <a:r>
              <a:rPr lang="ru-RU" sz="2800" dirty="0" smtClean="0"/>
              <a:t>, </a:t>
            </a:r>
            <a:r>
              <a:rPr lang="ru-RU" sz="2800" dirty="0" err="1" smtClean="0"/>
              <a:t>Франції</a:t>
            </a:r>
            <a:r>
              <a:rPr lang="ru-RU" sz="2800" dirty="0" smtClean="0"/>
              <a:t>, </a:t>
            </a:r>
            <a:r>
              <a:rPr lang="ru-RU" sz="2800" dirty="0" err="1" smtClean="0"/>
              <a:t>Бельгії</a:t>
            </a:r>
            <a:r>
              <a:rPr lang="ru-RU" sz="2800" dirty="0" smtClean="0"/>
              <a:t>, Китаю, </a:t>
            </a:r>
            <a:r>
              <a:rPr lang="ru-RU" sz="2800" dirty="0" err="1" smtClean="0"/>
              <a:t>Італії</a:t>
            </a:r>
            <a:r>
              <a:rPr lang="ru-RU" sz="2800" dirty="0" smtClean="0"/>
              <a:t>, </a:t>
            </a:r>
            <a:r>
              <a:rPr lang="ru-RU" sz="2800" dirty="0" err="1" smtClean="0"/>
              <a:t>Великої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Британії</a:t>
            </a:r>
            <a:r>
              <a:rPr lang="ru-RU" sz="2800" dirty="0" smtClean="0"/>
              <a:t>, США, </a:t>
            </a:r>
            <a:r>
              <a:rPr lang="ru-RU" sz="2800" dirty="0" err="1" smtClean="0"/>
              <a:t>Австрії</a:t>
            </a:r>
            <a:r>
              <a:rPr lang="ru-RU" sz="2800" dirty="0" smtClean="0"/>
              <a:t>.</a:t>
            </a:r>
            <a:endParaRPr lang="ru-RU" dirty="0"/>
          </a:p>
        </p:txBody>
      </p:sp>
      <p:pic>
        <p:nvPicPr>
          <p:cNvPr id="8194" name="Picture 2" descr="D:\My downloads\Photo\Италия\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219200"/>
            <a:ext cx="4038600" cy="3028950"/>
          </a:xfrm>
          <a:prstGeom prst="rect">
            <a:avLst/>
          </a:prstGeom>
          <a:noFill/>
        </p:spPr>
      </p:pic>
      <p:pic>
        <p:nvPicPr>
          <p:cNvPr id="8195" name="Picture 3" descr="D:\My downloads\Photo\Греция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810000"/>
            <a:ext cx="3528574" cy="28194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uk-UA" dirty="0" smtClean="0"/>
              <a:t>Це цікаво!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257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	Відрізняється від української шкала оцінювання роботи учнів та студентів: що менша оцінка, тим вона краща, вища. В Німеччині є оцінки від «1» (відмінно/</a:t>
            </a:r>
            <a:r>
              <a:rPr lang="uk-UA" i="1" dirty="0" err="1" smtClean="0"/>
              <a:t>sehr</a:t>
            </a:r>
            <a:r>
              <a:rPr lang="uk-UA" i="1" dirty="0" smtClean="0"/>
              <a:t> </a:t>
            </a:r>
            <a:r>
              <a:rPr lang="uk-UA" i="1" dirty="0" err="1" smtClean="0"/>
              <a:t>gut</a:t>
            </a:r>
            <a:r>
              <a:rPr lang="uk-UA" i="1" dirty="0" smtClean="0"/>
              <a:t>, </a:t>
            </a:r>
            <a:r>
              <a:rPr lang="uk-UA" i="1" dirty="0" err="1" smtClean="0"/>
              <a:t>ausgezeichnet</a:t>
            </a:r>
            <a:r>
              <a:rPr lang="uk-UA" dirty="0" smtClean="0"/>
              <a:t>) до «6» (погано, незадовільно/</a:t>
            </a:r>
            <a:r>
              <a:rPr lang="uk-UA" i="1" dirty="0" err="1" smtClean="0"/>
              <a:t>mangelhaft</a:t>
            </a:r>
            <a:r>
              <a:rPr lang="uk-UA" dirty="0" smtClean="0"/>
              <a:t>), причому можливі проміжні оцінки типу 1,1; 2,5; 4,3 і так далі.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http://upload.wikimedia.org/wikipedia/commons/thumb/7/7e/Heidelberg_Universit%C3%A4tsbibliothek_2003.jpg/200px-Heidelberg_Universit%C3%A4tsbibliothek_2003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943600" y="762000"/>
            <a:ext cx="269240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http://upload.wikimedia.org/wikipedia/commons/thumb/9/98/080110_uni_berlin.jpg/200px-080110_uni_berlin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2971800"/>
            <a:ext cx="3276600" cy="2638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Культура 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Бранденбурзькі ворота</a:t>
            </a:r>
            <a:endParaRPr lang="ru-RU" dirty="0"/>
          </a:p>
        </p:txBody>
      </p:sp>
      <p:pic>
        <p:nvPicPr>
          <p:cNvPr id="10242" name="Picture 2" descr="D:\++++Фотки\Географія\ворот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209800"/>
            <a:ext cx="6096000" cy="4064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y downloads\Photo\Германия\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 smtClean="0"/>
              <a:t>Кельнський</a:t>
            </a:r>
            <a:r>
              <a:rPr lang="ru-RU" dirty="0" smtClean="0"/>
              <a:t> собор </a:t>
            </a:r>
            <a:endParaRPr lang="ru-RU" dirty="0"/>
          </a:p>
        </p:txBody>
      </p:sp>
      <p:pic>
        <p:nvPicPr>
          <p:cNvPr id="7170" name="Picture 2" descr="D:\++++Фотки\Географія\Koeln sobo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750" y="1972469"/>
            <a:ext cx="4762500" cy="431482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5029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/>
              <a:t>Офіційна назва: Федеративна </a:t>
            </a:r>
          </a:p>
          <a:p>
            <a:pPr>
              <a:buNone/>
            </a:pPr>
            <a:r>
              <a:rPr lang="uk-UA" sz="2400" dirty="0" smtClean="0"/>
              <a:t>Республіка Німеччини;</a:t>
            </a:r>
          </a:p>
          <a:p>
            <a:pPr>
              <a:buNone/>
            </a:pPr>
            <a:r>
              <a:rPr lang="uk-UA" sz="2400" dirty="0" smtClean="0"/>
              <a:t>Площа: 357,2тис.км</a:t>
            </a:r>
            <a:r>
              <a:rPr lang="ru-RU" sz="2400" baseline="30000" dirty="0" smtClean="0"/>
              <a:t>2</a:t>
            </a:r>
          </a:p>
          <a:p>
            <a:pPr>
              <a:buNone/>
            </a:pPr>
            <a:r>
              <a:rPr lang="uk-UA" sz="2400" dirty="0" smtClean="0"/>
              <a:t>Населення: 82 млн. осіб;</a:t>
            </a:r>
          </a:p>
          <a:p>
            <a:pPr>
              <a:buNone/>
            </a:pPr>
            <a:r>
              <a:rPr lang="uk-UA" sz="2400" dirty="0" smtClean="0"/>
              <a:t>Столиця: Берлін;</a:t>
            </a:r>
          </a:p>
          <a:p>
            <a:pPr>
              <a:buNone/>
            </a:pPr>
            <a:r>
              <a:rPr lang="uk-UA" sz="2400" dirty="0" smtClean="0"/>
              <a:t>Офіційна мова: німецька;</a:t>
            </a:r>
          </a:p>
          <a:p>
            <a:pPr>
              <a:buNone/>
            </a:pPr>
            <a:r>
              <a:rPr lang="uk-UA" sz="2400" dirty="0" smtClean="0"/>
              <a:t>Грошова одиниця: євро;</a:t>
            </a:r>
          </a:p>
          <a:p>
            <a:pPr>
              <a:buNone/>
            </a:pPr>
            <a:r>
              <a:rPr lang="uk-UA" sz="2400" dirty="0" smtClean="0"/>
              <a:t>Кількість федеральних земель: 16.</a:t>
            </a:r>
          </a:p>
          <a:p>
            <a:pPr>
              <a:buNone/>
            </a:pPr>
            <a:endParaRPr lang="uk-UA" dirty="0" smtClean="0"/>
          </a:p>
          <a:p>
            <a:endParaRPr lang="ru-RU" dirty="0"/>
          </a:p>
        </p:txBody>
      </p:sp>
      <p:pic>
        <p:nvPicPr>
          <p:cNvPr id="7" name="Рисунок 6" descr="http://upload.wikimedia.org/wikipedia/commons/thumb/b/be/Euro_banknotes.png/200px-Euro_banknotes.pn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0"/>
            <a:ext cx="18288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рапор Німеччини">
            <a:hlinkClick r:id="rId4" tooltip="&quot;Прапор Німеччини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1905000"/>
            <a:ext cx="1952625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Герб Німеччини">
            <a:hlinkClick r:id="rId6" tooltip="&quot;Герб Німеччини&quot;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1905000"/>
            <a:ext cx="1114425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:\Images\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246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 smtClean="0"/>
              <a:t>Берлінський</a:t>
            </a:r>
            <a:r>
              <a:rPr lang="ru-RU" dirty="0" smtClean="0"/>
              <a:t> собор</a:t>
            </a:r>
            <a:endParaRPr lang="ru-RU" dirty="0"/>
          </a:p>
        </p:txBody>
      </p:sp>
      <p:pic>
        <p:nvPicPr>
          <p:cNvPr id="8194" name="Picture 2" descr="D:\++++Фотки\Географія\бе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110581"/>
            <a:ext cx="6096000" cy="40386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downloads\Photo\Германия\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57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Поштова</a:t>
            </a:r>
            <a:r>
              <a:rPr lang="ru-RU" dirty="0" smtClean="0"/>
              <a:t> вежа</a:t>
            </a:r>
            <a:endParaRPr lang="ru-RU" dirty="0"/>
          </a:p>
        </p:txBody>
      </p:sp>
      <p:pic>
        <p:nvPicPr>
          <p:cNvPr id="12290" name="Picture 2" descr="D:\++++Фотки\Географія\230px-Posttower_Bonn_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057400"/>
            <a:ext cx="5181600" cy="432054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Замок </a:t>
            </a:r>
            <a:r>
              <a:rPr lang="ru-RU" dirty="0" err="1" smtClean="0"/>
              <a:t>Шарлоттенбург</a:t>
            </a:r>
            <a:endParaRPr lang="ru-RU" dirty="0"/>
          </a:p>
        </p:txBody>
      </p:sp>
      <p:pic>
        <p:nvPicPr>
          <p:cNvPr id="11266" name="Picture 2" descr="D:\++++Фотки\Географія\замо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5001" y="1935163"/>
            <a:ext cx="6593997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M:\Images\Charlottenbur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35818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Замок </a:t>
            </a:r>
            <a:r>
              <a:rPr lang="ru-RU" dirty="0" err="1" smtClean="0"/>
              <a:t>Вартбург</a:t>
            </a:r>
            <a:endParaRPr lang="ru-RU" dirty="0"/>
          </a:p>
        </p:txBody>
      </p:sp>
      <p:pic>
        <p:nvPicPr>
          <p:cNvPr id="9218" name="Picture 2" descr="D:\++++Фотки\Географія\вар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981199"/>
            <a:ext cx="6248400" cy="4162997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M:\Images\Wartburg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Георг </a:t>
            </a:r>
            <a:r>
              <a:rPr lang="ru-RU" sz="4400" dirty="0" err="1" smtClean="0"/>
              <a:t>Флегель</a:t>
            </a:r>
            <a:r>
              <a:rPr lang="ru-RU" sz="4400" dirty="0" smtClean="0"/>
              <a:t>. «Натюрморт </a:t>
            </a:r>
            <a:r>
              <a:rPr lang="ru-RU" sz="4400" dirty="0" err="1" smtClean="0"/>
              <a:t>з</a:t>
            </a:r>
            <a:r>
              <a:rPr lang="ru-RU" sz="4400" dirty="0" smtClean="0"/>
              <a:t> оселедцем </a:t>
            </a:r>
            <a:r>
              <a:rPr lang="ru-RU" sz="4400" dirty="0" err="1" smtClean="0"/>
              <a:t>і</a:t>
            </a:r>
            <a:r>
              <a:rPr lang="ru-RU" sz="4400" dirty="0" smtClean="0"/>
              <a:t> </a:t>
            </a:r>
            <a:r>
              <a:rPr lang="ru-RU" sz="4400" dirty="0" err="1" smtClean="0"/>
              <a:t>глеком</a:t>
            </a:r>
            <a:r>
              <a:rPr lang="ru-RU" sz="4400" dirty="0" smtClean="0"/>
              <a:t> </a:t>
            </a:r>
            <a:r>
              <a:rPr lang="ru-RU" sz="4400" dirty="0" err="1" smtClean="0"/>
              <a:t>з</a:t>
            </a:r>
            <a:r>
              <a:rPr lang="ru-RU" sz="4400" dirty="0" smtClean="0"/>
              <a:t> </a:t>
            </a:r>
            <a:r>
              <a:rPr lang="ru-RU" sz="4400" dirty="0" err="1" smtClean="0"/>
              <a:t>бородачем</a:t>
            </a:r>
            <a:r>
              <a:rPr lang="ru-RU" sz="4400" dirty="0" smtClean="0"/>
              <a:t>»</a:t>
            </a:r>
            <a:endParaRPr lang="ru-RU" sz="4400" dirty="0"/>
          </a:p>
        </p:txBody>
      </p:sp>
      <p:pic>
        <p:nvPicPr>
          <p:cNvPr id="13314" name="Picture 2" descr="D:\++++Фотки\Географія\300px-Georg_Flegel_-_Stilleben_mit_Hering,_Zinnteller_und_Bartmannskru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362200"/>
            <a:ext cx="4953000" cy="38798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Вільгельмсхьоге</a:t>
            </a:r>
            <a:r>
              <a:rPr lang="ru-RU" dirty="0" smtClean="0"/>
              <a:t>, </a:t>
            </a:r>
            <a:r>
              <a:rPr lang="ru-RU" dirty="0" err="1" smtClean="0"/>
              <a:t>Кассель</a:t>
            </a:r>
            <a:endParaRPr lang="ru-RU" dirty="0"/>
          </a:p>
        </p:txBody>
      </p:sp>
      <p:pic>
        <p:nvPicPr>
          <p:cNvPr id="14338" name="Picture 2" descr="D:\++++Фотки\Географія\457px-Wilhelmshoehe_-_Herkules_mit_Kaskade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057400"/>
            <a:ext cx="4114800" cy="449446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Географічне положення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		ФНР </a:t>
            </a:r>
            <a:r>
              <a:rPr lang="uk-UA" dirty="0" smtClean="0"/>
              <a:t>розташована на сході Західної Європи. На півночі спільний кордон із Німеччиною має Данія (68 км), на заході — Нідерланди (577 км), Бельгія (167 км), Люксембург (138 км) та Франція (451 км), на півдні — Швейцарія (334 км), Австрія (784 км) і Чехія (646 км), а на сході — Польща (456 км). На півночі територія ФНР омивається Балтійським та   Північним морями.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D:\++++Фотки\Географія\germany_kart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84544" y="1920875"/>
            <a:ext cx="3965911" cy="443388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y downloads\Photo\Германия\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6307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703254">
            <a:off x="-158619" y="2072055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nastasiaScript" pitchFamily="2" charset="0"/>
              </a:rPr>
              <a:t>ДЯКУЮ ЗА УВАГУ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nastasiaScript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uk-UA" dirty="0" smtClean="0"/>
              <a:t>Природні ресурси та умови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		За характером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Німеччину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поділити</a:t>
            </a:r>
            <a:r>
              <a:rPr lang="ru-RU" dirty="0" smtClean="0"/>
              <a:t> на три </a:t>
            </a:r>
            <a:r>
              <a:rPr lang="ru-RU" dirty="0" err="1" smtClean="0"/>
              <a:t>частини</a:t>
            </a:r>
            <a:r>
              <a:rPr lang="ru-RU" dirty="0" smtClean="0"/>
              <a:t>: </a:t>
            </a:r>
            <a:br>
              <a:rPr lang="ru-RU" dirty="0" smtClean="0"/>
            </a:br>
            <a:r>
              <a:rPr lang="ru-RU" dirty="0" smtClean="0"/>
              <a:t>1. </a:t>
            </a:r>
            <a:r>
              <a:rPr lang="ru-RU" dirty="0" err="1" smtClean="0"/>
              <a:t>Північно-німецька</a:t>
            </a:r>
            <a:r>
              <a:rPr lang="ru-RU" dirty="0" smtClean="0"/>
              <a:t> </a:t>
            </a:r>
            <a:r>
              <a:rPr lang="ru-RU" dirty="0" err="1" smtClean="0"/>
              <a:t>низовина</a:t>
            </a:r>
            <a:r>
              <a:rPr lang="ru-RU" dirty="0" smtClean="0"/>
              <a:t> (до 200 км </a:t>
            </a:r>
            <a:r>
              <a:rPr lang="ru-RU" dirty="0" err="1" smtClean="0"/>
              <a:t>завширшки</a:t>
            </a:r>
            <a:r>
              <a:rPr lang="ru-RU" dirty="0" smtClean="0"/>
              <a:t>).</a:t>
            </a:r>
            <a:br>
              <a:rPr lang="ru-RU" dirty="0" smtClean="0"/>
            </a:br>
            <a:r>
              <a:rPr lang="ru-RU" dirty="0" smtClean="0"/>
              <a:t>2. </a:t>
            </a:r>
            <a:r>
              <a:rPr lang="ru-RU" dirty="0" err="1" smtClean="0"/>
              <a:t>Середньонімецькі</a:t>
            </a:r>
            <a:r>
              <a:rPr lang="ru-RU" dirty="0" smtClean="0"/>
              <a:t> гори (</a:t>
            </a:r>
            <a:r>
              <a:rPr lang="ru-RU" dirty="0" err="1" smtClean="0"/>
              <a:t>Рейнські</a:t>
            </a:r>
            <a:r>
              <a:rPr lang="ru-RU" dirty="0" smtClean="0"/>
              <a:t>, </a:t>
            </a:r>
            <a:r>
              <a:rPr lang="ru-RU" dirty="0" err="1" smtClean="0"/>
              <a:t>Сланцеві</a:t>
            </a:r>
            <a:r>
              <a:rPr lang="ru-RU" dirty="0" smtClean="0"/>
              <a:t>, Гарц, </a:t>
            </a:r>
            <a:r>
              <a:rPr lang="ru-RU" dirty="0" err="1" smtClean="0"/>
              <a:t>Тюрінґенський</a:t>
            </a:r>
            <a:r>
              <a:rPr lang="ru-RU" dirty="0" smtClean="0"/>
              <a:t> </a:t>
            </a:r>
            <a:r>
              <a:rPr lang="ru-RU" dirty="0" err="1" smtClean="0"/>
              <a:t>Ліс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Рудні</a:t>
            </a:r>
            <a:r>
              <a:rPr lang="ru-RU" dirty="0" smtClean="0"/>
              <a:t>). </a:t>
            </a:r>
            <a:br>
              <a:rPr lang="ru-RU" dirty="0" smtClean="0"/>
            </a:br>
            <a:r>
              <a:rPr lang="ru-RU" dirty="0" smtClean="0"/>
              <a:t>3. </a:t>
            </a:r>
            <a:r>
              <a:rPr lang="ru-RU" dirty="0" err="1" smtClean="0"/>
              <a:t>Південна</a:t>
            </a:r>
            <a:r>
              <a:rPr lang="ru-RU" dirty="0" smtClean="0"/>
              <a:t> </a:t>
            </a:r>
            <a:r>
              <a:rPr lang="ru-RU" dirty="0" err="1" smtClean="0"/>
              <a:t>Німеччина</a:t>
            </a:r>
            <a:r>
              <a:rPr lang="ru-RU" dirty="0" smtClean="0"/>
              <a:t> (Шварцвальд, </a:t>
            </a:r>
            <a:r>
              <a:rPr lang="ru-RU" dirty="0" err="1" smtClean="0"/>
              <a:t>Швабський</a:t>
            </a:r>
            <a:r>
              <a:rPr lang="ru-RU" dirty="0" smtClean="0"/>
              <a:t> Альб, </a:t>
            </a:r>
            <a:r>
              <a:rPr lang="ru-RU" dirty="0" err="1" smtClean="0"/>
              <a:t>Франконський</a:t>
            </a:r>
            <a:r>
              <a:rPr lang="ru-RU" dirty="0" smtClean="0"/>
              <a:t> Альб, </a:t>
            </a:r>
            <a:r>
              <a:rPr lang="ru-RU" dirty="0" err="1" smtClean="0"/>
              <a:t>Баварський</a:t>
            </a:r>
            <a:r>
              <a:rPr lang="ru-RU" dirty="0" smtClean="0"/>
              <a:t> </a:t>
            </a:r>
            <a:r>
              <a:rPr lang="ru-RU" dirty="0" err="1" smtClean="0"/>
              <a:t>Ліс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Баварське</a:t>
            </a:r>
            <a:r>
              <a:rPr lang="ru-RU" dirty="0" smtClean="0"/>
              <a:t> </a:t>
            </a:r>
            <a:r>
              <a:rPr lang="ru-RU" dirty="0" err="1" smtClean="0"/>
              <a:t>плоскогір'я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2050" name="Picture 2" descr="D:\++++Фотки\Географія\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219200"/>
            <a:ext cx="3124200" cy="2592697"/>
          </a:xfrm>
          <a:prstGeom prst="rect">
            <a:avLst/>
          </a:prstGeom>
          <a:noFill/>
        </p:spPr>
      </p:pic>
      <p:pic>
        <p:nvPicPr>
          <p:cNvPr id="2051" name="Picture 3" descr="D:\++++Фотки\Географія\geo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505200"/>
            <a:ext cx="2419350" cy="310173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038600" cy="4525963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6800" dirty="0" smtClean="0"/>
              <a:t>	Гори </a:t>
            </a:r>
            <a:r>
              <a:rPr lang="ru-RU" sz="6800" dirty="0" err="1" smtClean="0"/>
              <a:t>Середньої</a:t>
            </a:r>
            <a:r>
              <a:rPr lang="ru-RU" sz="6800" dirty="0" smtClean="0"/>
              <a:t> </a:t>
            </a:r>
            <a:r>
              <a:rPr lang="ru-RU" sz="6800" dirty="0" err="1" smtClean="0"/>
              <a:t>і</a:t>
            </a:r>
            <a:r>
              <a:rPr lang="ru-RU" sz="6800" dirty="0" smtClean="0"/>
              <a:t> </a:t>
            </a:r>
            <a:r>
              <a:rPr lang="ru-RU" sz="6800" dirty="0" err="1" smtClean="0"/>
              <a:t>Південної</a:t>
            </a:r>
            <a:r>
              <a:rPr lang="ru-RU" sz="6800" dirty="0" smtClean="0"/>
              <a:t> </a:t>
            </a:r>
            <a:r>
              <a:rPr lang="ru-RU" sz="6800" dirty="0" err="1" smtClean="0"/>
              <a:t>Німеччини</a:t>
            </a:r>
            <a:r>
              <a:rPr lang="ru-RU" sz="6800" dirty="0" smtClean="0"/>
              <a:t> </a:t>
            </a:r>
            <a:r>
              <a:rPr lang="ru-RU" sz="6800" dirty="0" err="1" smtClean="0"/>
              <a:t>є</a:t>
            </a:r>
            <a:r>
              <a:rPr lang="ru-RU" sz="6800" dirty="0" smtClean="0"/>
              <a:t> </a:t>
            </a:r>
            <a:r>
              <a:rPr lang="ru-RU" sz="6800" dirty="0" err="1" smtClean="0"/>
              <a:t>середньовисотними</a:t>
            </a:r>
            <a:r>
              <a:rPr lang="ru-RU" sz="6800" dirty="0" smtClean="0"/>
              <a:t> </a:t>
            </a:r>
            <a:r>
              <a:rPr lang="ru-RU" sz="6800" dirty="0" err="1" smtClean="0"/>
              <a:t>і</a:t>
            </a:r>
            <a:r>
              <a:rPr lang="ru-RU" sz="6800" dirty="0" smtClean="0"/>
              <a:t> не </a:t>
            </a:r>
            <a:r>
              <a:rPr lang="ru-RU" sz="6800" dirty="0" err="1" smtClean="0"/>
              <a:t>створюють</a:t>
            </a:r>
            <a:r>
              <a:rPr lang="ru-RU" sz="6800" dirty="0" smtClean="0"/>
              <a:t> </a:t>
            </a:r>
            <a:r>
              <a:rPr lang="ru-RU" sz="6800" dirty="0" err="1" smtClean="0"/>
              <a:t>серйозних</a:t>
            </a:r>
            <a:r>
              <a:rPr lang="ru-RU" sz="6800" dirty="0" smtClean="0"/>
              <a:t> </a:t>
            </a:r>
            <a:r>
              <a:rPr lang="ru-RU" sz="6800" dirty="0" err="1" smtClean="0"/>
              <a:t>перешкод</a:t>
            </a:r>
            <a:r>
              <a:rPr lang="ru-RU" sz="6800" dirty="0" smtClean="0"/>
              <a:t> для </a:t>
            </a:r>
            <a:r>
              <a:rPr lang="ru-RU" sz="6800" dirty="0" err="1" smtClean="0"/>
              <a:t>економічної</a:t>
            </a:r>
            <a:r>
              <a:rPr lang="ru-RU" sz="6800" dirty="0" smtClean="0"/>
              <a:t> </a:t>
            </a:r>
            <a:r>
              <a:rPr lang="ru-RU" sz="6800" dirty="0" err="1" smtClean="0"/>
              <a:t>діяльності</a:t>
            </a:r>
            <a:r>
              <a:rPr lang="ru-RU" sz="6800" dirty="0" smtClean="0"/>
              <a:t>. </a:t>
            </a:r>
            <a:r>
              <a:rPr lang="ru-RU" sz="6800" dirty="0" err="1" smtClean="0"/>
              <a:t>Тільки</a:t>
            </a:r>
            <a:r>
              <a:rPr lang="ru-RU" sz="6800" dirty="0" smtClean="0"/>
              <a:t> на </a:t>
            </a:r>
            <a:r>
              <a:rPr lang="ru-RU" sz="6800" dirty="0" err="1" smtClean="0"/>
              <a:t>півдні</a:t>
            </a:r>
            <a:r>
              <a:rPr lang="ru-RU" sz="6800" dirty="0" smtClean="0"/>
              <a:t>, </a:t>
            </a:r>
            <a:r>
              <a:rPr lang="ru-RU" sz="6800" dirty="0" err="1" smtClean="0"/>
              <a:t>на</a:t>
            </a:r>
            <a:r>
              <a:rPr lang="ru-RU" sz="6800" dirty="0" smtClean="0"/>
              <a:t> </a:t>
            </a:r>
            <a:r>
              <a:rPr lang="ru-RU" sz="6800" dirty="0" err="1" smtClean="0"/>
              <a:t>кордоні</a:t>
            </a:r>
            <a:r>
              <a:rPr lang="ru-RU" sz="6800" dirty="0" smtClean="0"/>
              <a:t> </a:t>
            </a:r>
            <a:r>
              <a:rPr lang="ru-RU" sz="6800" dirty="0" err="1" smtClean="0"/>
              <a:t>з</a:t>
            </a:r>
            <a:r>
              <a:rPr lang="ru-RU" sz="6800" dirty="0" smtClean="0"/>
              <a:t> </a:t>
            </a:r>
            <a:r>
              <a:rPr lang="ru-RU" sz="6800" dirty="0" err="1" smtClean="0"/>
              <a:t>Австрією</a:t>
            </a:r>
            <a:r>
              <a:rPr lang="ru-RU" sz="6800" dirty="0" smtClean="0"/>
              <a:t>, </a:t>
            </a:r>
            <a:r>
              <a:rPr lang="ru-RU" sz="6800" dirty="0" err="1" smtClean="0"/>
              <a:t>на</a:t>
            </a:r>
            <a:r>
              <a:rPr lang="ru-RU" sz="6800" dirty="0" smtClean="0"/>
              <a:t> </a:t>
            </a:r>
            <a:r>
              <a:rPr lang="ru-RU" sz="6800" dirty="0" err="1" smtClean="0"/>
              <a:t>територію</a:t>
            </a:r>
            <a:r>
              <a:rPr lang="ru-RU" sz="6800" dirty="0" smtClean="0"/>
              <a:t> </a:t>
            </a:r>
            <a:r>
              <a:rPr lang="ru-RU" sz="6800" dirty="0" err="1" smtClean="0"/>
              <a:t>Німеччини</a:t>
            </a:r>
            <a:r>
              <a:rPr lang="ru-RU" sz="6800" dirty="0" smtClean="0"/>
              <a:t> заходить </a:t>
            </a:r>
            <a:r>
              <a:rPr lang="ru-RU" sz="6800" dirty="0" err="1" smtClean="0"/>
              <a:t>гірський</a:t>
            </a:r>
            <a:r>
              <a:rPr lang="ru-RU" sz="6800" dirty="0" smtClean="0"/>
              <a:t> </a:t>
            </a:r>
            <a:r>
              <a:rPr lang="ru-RU" sz="6800" dirty="0" err="1" smtClean="0"/>
              <a:t>масив</a:t>
            </a:r>
            <a:r>
              <a:rPr lang="ru-RU" sz="6800" dirty="0" smtClean="0"/>
              <a:t> Альп (так </a:t>
            </a:r>
            <a:r>
              <a:rPr lang="ru-RU" sz="6800" dirty="0" err="1" smtClean="0"/>
              <a:t>звані</a:t>
            </a:r>
            <a:r>
              <a:rPr lang="ru-RU" sz="6800" dirty="0" smtClean="0"/>
              <a:t> </a:t>
            </a:r>
            <a:r>
              <a:rPr lang="ru-RU" sz="6800" dirty="0" err="1" smtClean="0"/>
              <a:t>Баварські</a:t>
            </a:r>
            <a:r>
              <a:rPr lang="ru-RU" sz="6800" dirty="0" smtClean="0"/>
              <a:t> </a:t>
            </a:r>
            <a:r>
              <a:rPr lang="ru-RU" sz="6800" dirty="0" err="1" smtClean="0"/>
              <a:t>Альпи</a:t>
            </a:r>
            <a:r>
              <a:rPr lang="ru-RU" sz="6800" dirty="0" smtClean="0"/>
              <a:t>).</a:t>
            </a:r>
            <a:br>
              <a:rPr lang="ru-RU" sz="6800" dirty="0" smtClean="0"/>
            </a:br>
            <a:endParaRPr lang="ru-RU" sz="6800" dirty="0"/>
          </a:p>
        </p:txBody>
      </p:sp>
      <p:pic>
        <p:nvPicPr>
          <p:cNvPr id="2050" name="Picture 2" descr="D:\++++Фотки\Географія\загружено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04800"/>
            <a:ext cx="3900820" cy="28702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D:\My downloads\Photo\Германия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657600"/>
            <a:ext cx="4262958" cy="32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	 </a:t>
            </a:r>
            <a:r>
              <a:rPr lang="ru-RU" dirty="0" err="1" smtClean="0"/>
              <a:t>Ліси</a:t>
            </a:r>
            <a:r>
              <a:rPr lang="ru-RU" dirty="0" smtClean="0"/>
              <a:t> </a:t>
            </a:r>
            <a:r>
              <a:rPr lang="ru-RU" dirty="0" err="1" smtClean="0"/>
              <a:t>займають</a:t>
            </a:r>
            <a:r>
              <a:rPr lang="ru-RU" dirty="0" smtClean="0"/>
              <a:t> 1/4 </a:t>
            </a:r>
            <a:r>
              <a:rPr lang="ru-RU" dirty="0" err="1" smtClean="0"/>
              <a:t>площі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 </a:t>
            </a:r>
            <a:r>
              <a:rPr lang="ru-RU" dirty="0" err="1" smtClean="0"/>
              <a:t>Значні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охороняють</a:t>
            </a:r>
            <a:r>
              <a:rPr lang="ru-RU" dirty="0" smtClean="0"/>
              <a:t> –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національні</a:t>
            </a:r>
            <a:r>
              <a:rPr lang="ru-RU" dirty="0" smtClean="0"/>
              <a:t> парки (</a:t>
            </a:r>
            <a:r>
              <a:rPr lang="ru-RU" dirty="0" err="1" smtClean="0"/>
              <a:t>Баварський</a:t>
            </a:r>
            <a:r>
              <a:rPr lang="ru-RU" dirty="0" smtClean="0"/>
              <a:t> </a:t>
            </a:r>
            <a:r>
              <a:rPr lang="ru-RU" dirty="0" err="1" smtClean="0"/>
              <a:t>Ліс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Берхтесгаден) </a:t>
            </a:r>
            <a:r>
              <a:rPr lang="ru-RU" dirty="0" err="1" smtClean="0"/>
              <a:t>створені</a:t>
            </a:r>
            <a:r>
              <a:rPr lang="ru-RU" dirty="0" smtClean="0"/>
              <a:t> в 70-х роках. </a:t>
            </a:r>
            <a:r>
              <a:rPr lang="ru-RU" dirty="0" err="1" smtClean="0"/>
              <a:t>Німеччина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чимало</a:t>
            </a:r>
            <a:r>
              <a:rPr lang="ru-RU" dirty="0" smtClean="0"/>
              <a:t> </a:t>
            </a:r>
            <a:r>
              <a:rPr lang="ru-RU" dirty="0" err="1" smtClean="0"/>
              <a:t>районів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рекреаційними</a:t>
            </a:r>
            <a:r>
              <a:rPr lang="ru-RU" dirty="0" smtClean="0"/>
              <a:t> курсами. Долина Рейну, </a:t>
            </a:r>
            <a:r>
              <a:rPr lang="ru-RU" dirty="0" err="1" smtClean="0"/>
              <a:t>Баварські</a:t>
            </a:r>
            <a:r>
              <a:rPr lang="ru-RU" dirty="0" smtClean="0"/>
              <a:t> </a:t>
            </a:r>
            <a:r>
              <a:rPr lang="ru-RU" dirty="0" err="1" smtClean="0"/>
              <a:t>Альпи</a:t>
            </a:r>
            <a:r>
              <a:rPr lang="ru-RU" dirty="0" smtClean="0"/>
              <a:t>, Гарц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Саксонська</a:t>
            </a:r>
            <a:r>
              <a:rPr lang="ru-RU" dirty="0" smtClean="0"/>
              <a:t> </a:t>
            </a:r>
            <a:r>
              <a:rPr lang="ru-RU" dirty="0" err="1" smtClean="0"/>
              <a:t>Швейцарія</a:t>
            </a:r>
            <a:r>
              <a:rPr lang="ru-RU" dirty="0" smtClean="0"/>
              <a:t> </a:t>
            </a:r>
            <a:r>
              <a:rPr lang="ru-RU" dirty="0" err="1" smtClean="0"/>
              <a:t>відомі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мальовничими</a:t>
            </a:r>
            <a:r>
              <a:rPr lang="ru-RU" dirty="0" smtClean="0"/>
              <a:t> ландшафтами.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надмірної</a:t>
            </a:r>
            <a:r>
              <a:rPr lang="ru-RU" dirty="0" smtClean="0"/>
              <a:t> </a:t>
            </a:r>
            <a:r>
              <a:rPr lang="ru-RU" dirty="0" err="1" smtClean="0"/>
              <a:t>концентрації</a:t>
            </a:r>
            <a:r>
              <a:rPr lang="ru-RU" dirty="0" smtClean="0"/>
              <a:t> </a:t>
            </a:r>
            <a:r>
              <a:rPr lang="ru-RU" dirty="0" err="1" smtClean="0"/>
              <a:t>промислової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Німеччина</a:t>
            </a:r>
            <a:r>
              <a:rPr lang="ru-RU" dirty="0" smtClean="0"/>
              <a:t>, особливо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райони</a:t>
            </a:r>
            <a:r>
              <a:rPr lang="ru-RU" dirty="0" smtClean="0"/>
              <a:t>, як Рур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Галле-Лейпцизький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ріки</a:t>
            </a:r>
            <a:r>
              <a:rPr lang="ru-RU" dirty="0" smtClean="0"/>
              <a:t> Рейн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Ельба</a:t>
            </a:r>
            <a:r>
              <a:rPr lang="ru-RU" dirty="0" smtClean="0"/>
              <a:t>, </a:t>
            </a:r>
            <a:r>
              <a:rPr lang="ru-RU" dirty="0" err="1" smtClean="0"/>
              <a:t>зазнали</a:t>
            </a:r>
            <a:r>
              <a:rPr lang="ru-RU" dirty="0" smtClean="0"/>
              <a:t> великого </a:t>
            </a:r>
            <a:r>
              <a:rPr lang="ru-RU" dirty="0" err="1" smtClean="0"/>
              <a:t>забруднення</a:t>
            </a:r>
            <a:r>
              <a:rPr lang="ru-RU" dirty="0" smtClean="0"/>
              <a:t>. Проблему </a:t>
            </a:r>
            <a:r>
              <a:rPr lang="ru-RU" dirty="0" err="1" smtClean="0"/>
              <a:t>екологічної</a:t>
            </a:r>
            <a:r>
              <a:rPr lang="ru-RU" dirty="0" smtClean="0"/>
              <a:t> </a:t>
            </a:r>
            <a:r>
              <a:rPr lang="ru-RU" dirty="0" err="1" smtClean="0"/>
              <a:t>чистоти</a:t>
            </a:r>
            <a:r>
              <a:rPr lang="ru-RU" dirty="0" smtClean="0"/>
              <a:t> Руру </a:t>
            </a:r>
            <a:r>
              <a:rPr lang="ru-RU" dirty="0" err="1" smtClean="0"/>
              <a:t>і</a:t>
            </a:r>
            <a:r>
              <a:rPr lang="ru-RU" dirty="0" smtClean="0"/>
              <a:t> Рейну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вважати</a:t>
            </a:r>
            <a:r>
              <a:rPr lang="ru-RU" dirty="0" smtClean="0"/>
              <a:t> </a:t>
            </a:r>
            <a:r>
              <a:rPr lang="ru-RU" dirty="0" err="1" smtClean="0"/>
              <a:t>вирішеною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D:\++++Фотки\Географія\загружено 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447800"/>
            <a:ext cx="2952750" cy="2301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++++Фотки\Географія\загружено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657600"/>
            <a:ext cx="3581400" cy="2682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Клімат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>		</a:t>
            </a:r>
            <a:r>
              <a:rPr lang="ru-RU" dirty="0" smtClean="0"/>
              <a:t> </a:t>
            </a:r>
            <a:r>
              <a:rPr lang="ru-RU" dirty="0" err="1" smtClean="0"/>
              <a:t>Німеччина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в </a:t>
            </a:r>
            <a:r>
              <a:rPr lang="ru-RU" dirty="0" err="1" smtClean="0"/>
              <a:t>помірному</a:t>
            </a:r>
            <a:r>
              <a:rPr lang="ru-RU" dirty="0" smtClean="0"/>
              <a:t> </a:t>
            </a:r>
            <a:r>
              <a:rPr lang="ru-RU" dirty="0" err="1" smtClean="0"/>
              <a:t>кліматичному</a:t>
            </a:r>
            <a:r>
              <a:rPr lang="ru-RU" dirty="0" smtClean="0"/>
              <a:t> </a:t>
            </a:r>
            <a:r>
              <a:rPr lang="ru-RU" dirty="0" err="1" smtClean="0"/>
              <a:t>поясі</a:t>
            </a:r>
            <a:r>
              <a:rPr lang="ru-RU" dirty="0" smtClean="0"/>
              <a:t>. </a:t>
            </a:r>
            <a:r>
              <a:rPr lang="ru-RU" dirty="0" err="1" smtClean="0"/>
              <a:t>Середня</a:t>
            </a:r>
            <a:r>
              <a:rPr lang="ru-RU" dirty="0" smtClean="0"/>
              <a:t> температура </a:t>
            </a:r>
            <a:r>
              <a:rPr lang="ru-RU" dirty="0" err="1" smtClean="0"/>
              <a:t>липня</a:t>
            </a:r>
            <a:r>
              <a:rPr lang="ru-RU" dirty="0" smtClean="0"/>
              <a:t> +19 С. </a:t>
            </a:r>
            <a:r>
              <a:rPr lang="ru-RU" dirty="0" err="1" smtClean="0"/>
              <a:t>Середня</a:t>
            </a:r>
            <a:r>
              <a:rPr lang="ru-RU" dirty="0" smtClean="0"/>
              <a:t> температура </a:t>
            </a:r>
            <a:r>
              <a:rPr lang="ru-RU" dirty="0" err="1" smtClean="0"/>
              <a:t>січня</a:t>
            </a:r>
            <a:r>
              <a:rPr lang="ru-RU" dirty="0" smtClean="0"/>
              <a:t> -3- 0 С. </a:t>
            </a:r>
            <a:r>
              <a:rPr lang="ru-RU" dirty="0" err="1" smtClean="0"/>
              <a:t>Середньорічна</a:t>
            </a:r>
            <a:r>
              <a:rPr lang="ru-RU" dirty="0" smtClean="0"/>
              <a:t> температура +5 - 10 </a:t>
            </a:r>
            <a:r>
              <a:rPr lang="ru-RU" dirty="0" err="1" smtClean="0"/>
              <a:t>градусів</a:t>
            </a:r>
            <a:r>
              <a:rPr lang="ru-RU" dirty="0" smtClean="0"/>
              <a:t> за </a:t>
            </a:r>
            <a:r>
              <a:rPr lang="ru-RU" dirty="0" err="1" smtClean="0"/>
              <a:t>Цельсієм</a:t>
            </a:r>
            <a:r>
              <a:rPr lang="ru-RU" dirty="0" smtClean="0"/>
              <a:t>. </a:t>
            </a:r>
            <a:r>
              <a:rPr lang="ru-RU" dirty="0" err="1" smtClean="0"/>
              <a:t>Німеччину</a:t>
            </a:r>
            <a:r>
              <a:rPr lang="ru-RU" dirty="0" smtClean="0"/>
              <a:t> </a:t>
            </a:r>
            <a:r>
              <a:rPr lang="ru-RU" dirty="0" err="1" smtClean="0"/>
              <a:t>нерідко</a:t>
            </a:r>
            <a:r>
              <a:rPr lang="ru-RU" dirty="0" smtClean="0"/>
              <a:t> </a:t>
            </a:r>
            <a:r>
              <a:rPr lang="ru-RU" dirty="0" err="1" smtClean="0"/>
              <a:t>відвідують</a:t>
            </a:r>
            <a:r>
              <a:rPr lang="ru-RU" dirty="0" smtClean="0"/>
              <a:t> </a:t>
            </a:r>
            <a:r>
              <a:rPr lang="ru-RU" dirty="0" err="1" smtClean="0"/>
              <a:t>циклони</a:t>
            </a:r>
            <a:r>
              <a:rPr lang="ru-RU" dirty="0" smtClean="0"/>
              <a:t>, тому </a:t>
            </a:r>
            <a:r>
              <a:rPr lang="ru-RU" dirty="0" err="1" smtClean="0"/>
              <a:t>опадів</a:t>
            </a:r>
            <a:r>
              <a:rPr lang="ru-RU" dirty="0" smtClean="0"/>
              <a:t> </a:t>
            </a:r>
            <a:r>
              <a:rPr lang="ru-RU" dirty="0" err="1" smtClean="0"/>
              <a:t>випадає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усього</a:t>
            </a:r>
            <a:r>
              <a:rPr lang="ru-RU" dirty="0" smtClean="0"/>
              <a:t> року, </a:t>
            </a:r>
            <a:r>
              <a:rPr lang="ru-RU" dirty="0" err="1" smtClean="0"/>
              <a:t>їх</a:t>
            </a:r>
            <a:r>
              <a:rPr lang="ru-RU" dirty="0" smtClean="0"/>
              <a:t> максимум </a:t>
            </a:r>
            <a:r>
              <a:rPr lang="ru-RU" dirty="0" err="1" smtClean="0"/>
              <a:t>припадає</a:t>
            </a:r>
            <a:r>
              <a:rPr lang="ru-RU" dirty="0" smtClean="0"/>
              <a:t> на </a:t>
            </a:r>
            <a:r>
              <a:rPr lang="ru-RU" dirty="0" err="1" smtClean="0"/>
              <a:t>літо</a:t>
            </a:r>
            <a:r>
              <a:rPr lang="ru-RU" dirty="0" smtClean="0"/>
              <a:t>. У горах температура на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градусів</a:t>
            </a:r>
            <a:r>
              <a:rPr lang="ru-RU" dirty="0" smtClean="0"/>
              <a:t> </a:t>
            </a:r>
            <a:r>
              <a:rPr lang="ru-RU" dirty="0" err="1" smtClean="0"/>
              <a:t>нижча</a:t>
            </a:r>
            <a:r>
              <a:rPr lang="ru-RU" dirty="0" smtClean="0"/>
              <a:t>, а </a:t>
            </a:r>
            <a:r>
              <a:rPr lang="ru-RU" dirty="0" err="1" smtClean="0"/>
              <a:t>опадів</a:t>
            </a:r>
            <a:r>
              <a:rPr lang="ru-RU" dirty="0" smtClean="0"/>
              <a:t> </a:t>
            </a:r>
            <a:r>
              <a:rPr lang="ru-RU" dirty="0" err="1" smtClean="0"/>
              <a:t>випадає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на </a:t>
            </a:r>
            <a:r>
              <a:rPr lang="ru-RU" dirty="0" err="1" smtClean="0"/>
              <a:t>решті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098" name="Picture 2" descr="D:\++++Фотки\Географія\загружено (5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219200"/>
            <a:ext cx="2667000" cy="20523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 descr="D:\++++Фотки\Географія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971800"/>
            <a:ext cx="2771775" cy="20760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D:\++++Фотки\Географія\загружено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4724400"/>
            <a:ext cx="2705100" cy="1685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Народонаселення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/>
              <a:t>		</a:t>
            </a:r>
            <a:r>
              <a:rPr lang="ru-RU" dirty="0" smtClean="0"/>
              <a:t> </a:t>
            </a:r>
            <a:r>
              <a:rPr lang="ru-RU" dirty="0" err="1" smtClean="0"/>
              <a:t>Понад</a:t>
            </a:r>
            <a:r>
              <a:rPr lang="ru-RU" dirty="0" smtClean="0"/>
              <a:t> 95 %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складають</a:t>
            </a:r>
            <a:r>
              <a:rPr lang="ru-RU" dirty="0" smtClean="0"/>
              <a:t> </a:t>
            </a:r>
            <a:r>
              <a:rPr lang="ru-RU" dirty="0" err="1" smtClean="0"/>
              <a:t>німці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проживають</a:t>
            </a:r>
            <a:r>
              <a:rPr lang="ru-RU" dirty="0" smtClean="0"/>
              <a:t> </a:t>
            </a:r>
            <a:r>
              <a:rPr lang="ru-RU" dirty="0" err="1" smtClean="0"/>
              <a:t>італійці</a:t>
            </a:r>
            <a:r>
              <a:rPr lang="ru-RU" dirty="0" smtClean="0"/>
              <a:t>, поляки, греки, чехи, </a:t>
            </a:r>
            <a:r>
              <a:rPr lang="ru-RU" dirty="0" err="1" smtClean="0"/>
              <a:t>хорвати</a:t>
            </a:r>
            <a:r>
              <a:rPr lang="ru-RU" dirty="0" smtClean="0"/>
              <a:t>, словаки, турки. </a:t>
            </a:r>
            <a:r>
              <a:rPr lang="ru-RU" dirty="0" err="1" smtClean="0"/>
              <a:t>Середня</a:t>
            </a:r>
            <a:r>
              <a:rPr lang="ru-RU" dirty="0" smtClean="0"/>
              <a:t> </a:t>
            </a:r>
            <a:r>
              <a:rPr lang="ru-RU" dirty="0" err="1" smtClean="0"/>
              <a:t>щільність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в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достатньо</a:t>
            </a:r>
            <a:r>
              <a:rPr lang="ru-RU" dirty="0" smtClean="0"/>
              <a:t> велика – 230,8 </a:t>
            </a:r>
            <a:r>
              <a:rPr lang="ru-RU" dirty="0" err="1" smtClean="0"/>
              <a:t>чол</a:t>
            </a:r>
            <a:r>
              <a:rPr lang="ru-RU" dirty="0" smtClean="0"/>
              <a:t>. на км2.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них </a:t>
            </a:r>
            <a:r>
              <a:rPr lang="ru-RU" dirty="0" err="1" smtClean="0"/>
              <a:t>є</a:t>
            </a:r>
            <a:r>
              <a:rPr lang="ru-RU" dirty="0" smtClean="0"/>
              <a:t> католиками (</a:t>
            </a:r>
            <a:r>
              <a:rPr lang="ru-RU" dirty="0" err="1" smtClean="0"/>
              <a:t>мешкає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у </a:t>
            </a:r>
            <a:r>
              <a:rPr lang="ru-RU" dirty="0" err="1" smtClean="0"/>
              <a:t>південних</a:t>
            </a:r>
            <a:r>
              <a:rPr lang="ru-RU" dirty="0" smtClean="0"/>
              <a:t> землях), </a:t>
            </a:r>
            <a:r>
              <a:rPr lang="ru-RU" dirty="0" err="1" smtClean="0"/>
              <a:t>близько</a:t>
            </a:r>
            <a:r>
              <a:rPr lang="ru-RU" dirty="0" smtClean="0"/>
              <a:t> 40 % – </a:t>
            </a:r>
            <a:r>
              <a:rPr lang="ru-RU" dirty="0" err="1" smtClean="0"/>
              <a:t>лютерани</a:t>
            </a:r>
            <a:r>
              <a:rPr lang="ru-RU" dirty="0" smtClean="0"/>
              <a:t> (на </a:t>
            </a:r>
            <a:r>
              <a:rPr lang="ru-RU" dirty="0" err="1" smtClean="0"/>
              <a:t>півночі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). </a:t>
            </a:r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мусульмани</a:t>
            </a:r>
            <a:r>
              <a:rPr lang="ru-RU" dirty="0" smtClean="0"/>
              <a:t>, </a:t>
            </a:r>
            <a:r>
              <a:rPr lang="ru-RU" dirty="0" err="1" smtClean="0"/>
              <a:t>баптисти</a:t>
            </a:r>
            <a:r>
              <a:rPr lang="ru-RU" dirty="0" smtClean="0"/>
              <a:t>, </a:t>
            </a:r>
            <a:r>
              <a:rPr lang="ru-RU" dirty="0" err="1" smtClean="0"/>
              <a:t>іудеї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122" name="Picture 2" descr="D:\++++Фотки\Географія\загружено (7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68893" y="1600200"/>
            <a:ext cx="3475107" cy="2291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D:\++++Фотки\Географія\bild_run_for_lif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191000"/>
            <a:ext cx="4000500" cy="246697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Промисловість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	Німеччина — одна з високорозвинених країн світу. Вона посідає перше місце в Європі за кількістю виробленої промислової продукції.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D:\++++Фотки\Географія\image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752600"/>
            <a:ext cx="2937679" cy="443388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4">
      <a:dk1>
        <a:srgbClr val="2DA2BF"/>
      </a:dk1>
      <a:lt1>
        <a:srgbClr val="A6DCEA"/>
      </a:lt1>
      <a:dk2>
        <a:srgbClr val="B5B5B5"/>
      </a:dk2>
      <a:lt2>
        <a:srgbClr val="77D5EA"/>
      </a:lt2>
      <a:accent1>
        <a:srgbClr val="43EF85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231</TotalTime>
  <Words>78</Words>
  <PresentationFormat>Экран (4:3)</PresentationFormat>
  <Paragraphs>43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Німеччина </vt:lpstr>
      <vt:lpstr>Слайд 2</vt:lpstr>
      <vt:lpstr>Географічне положення</vt:lpstr>
      <vt:lpstr>Природні ресурси та умови</vt:lpstr>
      <vt:lpstr>Слайд 5</vt:lpstr>
      <vt:lpstr>Слайд 6</vt:lpstr>
      <vt:lpstr>Клімат</vt:lpstr>
      <vt:lpstr>Народонаселення</vt:lpstr>
      <vt:lpstr>Промисловість</vt:lpstr>
      <vt:lpstr>Слайд 10</vt:lpstr>
      <vt:lpstr>Сільське господарство </vt:lpstr>
      <vt:lpstr>Сфера послуг</vt:lpstr>
      <vt:lpstr>Зовнішньоекономічна діяльність</vt:lpstr>
      <vt:lpstr>Слайд 14</vt:lpstr>
      <vt:lpstr>Це цікаво!</vt:lpstr>
      <vt:lpstr>Культура </vt:lpstr>
      <vt:lpstr>Бранденбурзькі ворота</vt:lpstr>
      <vt:lpstr>Слайд 18</vt:lpstr>
      <vt:lpstr>Кельнський собор </vt:lpstr>
      <vt:lpstr>Слайд 20</vt:lpstr>
      <vt:lpstr>Берлінський собор</vt:lpstr>
      <vt:lpstr>Слайд 22</vt:lpstr>
      <vt:lpstr>Поштова вежа</vt:lpstr>
      <vt:lpstr>Замок Шарлоттенбург</vt:lpstr>
      <vt:lpstr>Слайд 25</vt:lpstr>
      <vt:lpstr>Замок Вартбург</vt:lpstr>
      <vt:lpstr>Слайд 27</vt:lpstr>
      <vt:lpstr>  Георг Флегель. «Натюрморт з оселедцем і глеком з бородачем»</vt:lpstr>
      <vt:lpstr>Вільгельмсхьоге, Кассель</vt:lpstr>
      <vt:lpstr>ДЯКУЮ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Німеччина </dc:title>
  <dc:creator>Admin</dc:creator>
  <cp:lastModifiedBy>Admin</cp:lastModifiedBy>
  <cp:revision>36</cp:revision>
  <dcterms:created xsi:type="dcterms:W3CDTF">2013-11-14T18:02:07Z</dcterms:created>
  <dcterms:modified xsi:type="dcterms:W3CDTF">2014-01-26T15:51:49Z</dcterms:modified>
</cp:coreProperties>
</file>