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40768"/>
            <a:ext cx="8143056" cy="1859632"/>
          </a:xfrm>
        </p:spPr>
        <p:txBody>
          <a:bodyPr/>
          <a:lstStyle/>
          <a:p>
            <a:r>
              <a:rPr lang="uk-UA" dirty="0" smtClean="0"/>
              <a:t>Різноманітність видів рослин у природі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79912" y="4437112"/>
            <a:ext cx="4974376" cy="1680592"/>
          </a:xfrm>
        </p:spPr>
        <p:txBody>
          <a:bodyPr/>
          <a:lstStyle/>
          <a:p>
            <a:r>
              <a:rPr lang="uk-UA" dirty="0" smtClean="0"/>
              <a:t>Виконала </a:t>
            </a:r>
          </a:p>
          <a:p>
            <a:r>
              <a:rPr lang="uk-UA" dirty="0" smtClean="0"/>
              <a:t>Учениця 11-А класу </a:t>
            </a:r>
          </a:p>
          <a:p>
            <a:r>
              <a:rPr lang="uk-UA" dirty="0" err="1" smtClean="0"/>
              <a:t>Слободецька</a:t>
            </a:r>
            <a:r>
              <a:rPr lang="uk-UA" dirty="0" smtClean="0"/>
              <a:t> Віта</a:t>
            </a:r>
            <a:endParaRPr lang="ru-RU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0212_258749_1328352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564904"/>
            <a:ext cx="4860032" cy="377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humbnail-20130315185133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644008" cy="371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/>
              <a:t>Квіткові рослини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38912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чисельна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.</a:t>
            </a:r>
            <a:r>
              <a:rPr lang="ru-RU" sz="2400" b="1" dirty="0" smtClean="0"/>
              <a:t> 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корінь</a:t>
            </a:r>
            <a:r>
              <a:rPr lang="ru-RU" sz="2400" dirty="0" smtClean="0"/>
              <a:t>, стебло, листки, </a:t>
            </a:r>
            <a:r>
              <a:rPr lang="ru-RU" sz="2400" dirty="0" err="1" smtClean="0"/>
              <a:t>квітки</a:t>
            </a:r>
            <a:r>
              <a:rPr lang="ru-RU" sz="2400" dirty="0" smtClean="0"/>
              <a:t>, плоди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насінням</a:t>
            </a:r>
            <a:r>
              <a:rPr lang="ru-RU" sz="2400" dirty="0" smtClean="0"/>
              <a:t>.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дерева, </a:t>
            </a:r>
            <a:r>
              <a:rPr lang="ru-RU" sz="2400" dirty="0" err="1" smtClean="0"/>
              <a:t>кущі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трав'янисті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kvitkovi-roslu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526047"/>
            <a:ext cx="5745796" cy="433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Різноманітність тварин у природі </a:t>
            </a:r>
            <a:endParaRPr lang="ru-RU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/>
          <a:lstStyle/>
          <a:p>
            <a:r>
              <a:rPr lang="uk-UA" dirty="0" smtClean="0"/>
              <a:t>Тварини: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389120"/>
          </a:xfrm>
        </p:spPr>
        <p:txBody>
          <a:bodyPr/>
          <a:lstStyle/>
          <a:p>
            <a:r>
              <a:rPr lang="uk-UA" dirty="0" smtClean="0"/>
              <a:t>Ссавці;</a:t>
            </a:r>
          </a:p>
          <a:p>
            <a:r>
              <a:rPr lang="uk-UA" dirty="0" smtClean="0"/>
              <a:t>Комахи;</a:t>
            </a:r>
          </a:p>
          <a:p>
            <a:r>
              <a:rPr lang="uk-UA" dirty="0" smtClean="0"/>
              <a:t>Земноводні;</a:t>
            </a:r>
          </a:p>
          <a:p>
            <a:r>
              <a:rPr lang="uk-UA" dirty="0" smtClean="0"/>
              <a:t>Птахи;</a:t>
            </a:r>
          </a:p>
          <a:p>
            <a:r>
              <a:rPr lang="uk-UA" dirty="0" smtClean="0"/>
              <a:t>Плазуни;</a:t>
            </a:r>
          </a:p>
          <a:p>
            <a:r>
              <a:rPr lang="uk-UA" dirty="0" smtClean="0"/>
              <a:t>Риби.</a:t>
            </a:r>
            <a:endParaRPr lang="ru-RU" dirty="0"/>
          </a:p>
        </p:txBody>
      </p:sp>
      <p:pic>
        <p:nvPicPr>
          <p:cNvPr id="5" name="Рисунок 4" descr="1265661698_26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2434" y="2204864"/>
            <a:ext cx="5631317" cy="414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uk-UA" dirty="0" smtClean="0"/>
              <a:t>Ссавці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427984" cy="5445224"/>
          </a:xfrm>
        </p:spPr>
        <p:txBody>
          <a:bodyPr>
            <a:normAutofit/>
          </a:bodyPr>
          <a:lstStyle/>
          <a:p>
            <a:r>
              <a:rPr lang="vi-VN" sz="2400" b="1" dirty="0" smtClean="0"/>
              <a:t>Ссавці</a:t>
            </a:r>
            <a:r>
              <a:rPr lang="vi-VN" sz="2400" dirty="0" smtClean="0"/>
              <a:t> </a:t>
            </a:r>
            <a:r>
              <a:rPr lang="en-US" sz="2400" dirty="0" smtClean="0"/>
              <a:t>—</a:t>
            </a:r>
            <a:r>
              <a:rPr lang="en-US" sz="2400" dirty="0" smtClean="0"/>
              <a:t> </a:t>
            </a:r>
            <a:r>
              <a:rPr lang="vi-VN" sz="2400" dirty="0" smtClean="0"/>
              <a:t>клас теплокровних хребетних тварин, які характеризуються високим розвитком кори великих півкуль головного мозку, наявністю молочних залоз та волосяного покриву. Ссавці опанували усі середовища життя включаючи водне і повітряне.</a:t>
            </a:r>
            <a:endParaRPr lang="ru-RU" sz="2400" dirty="0"/>
          </a:p>
        </p:txBody>
      </p:sp>
      <p:pic>
        <p:nvPicPr>
          <p:cNvPr id="4" name="Рисунок 3" descr="Mamífe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1124744"/>
            <a:ext cx="4571999" cy="491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uk-UA" dirty="0" smtClean="0"/>
              <a:t>Комахи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2736304"/>
          </a:xfrm>
        </p:spPr>
        <p:txBody>
          <a:bodyPr>
            <a:normAutofit/>
          </a:bodyPr>
          <a:lstStyle/>
          <a:p>
            <a:r>
              <a:rPr lang="vi-VN" sz="2400" dirty="0" smtClean="0"/>
              <a:t>Комахи</a:t>
            </a:r>
            <a:r>
              <a:rPr lang="en-US" sz="2400" dirty="0" smtClean="0"/>
              <a:t> — </a:t>
            </a:r>
            <a:r>
              <a:rPr lang="vi-VN" sz="2400" dirty="0" smtClean="0"/>
              <a:t>клас членистоногих тварин з підтипу трахейнодихаючих. Найчисельніший і найрізноманітніший клас в усьому тваринному </a:t>
            </a:r>
            <a:r>
              <a:rPr lang="vi-VN" sz="2400" dirty="0" smtClean="0"/>
              <a:t>царстві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Insects_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287898"/>
            <a:ext cx="4472272" cy="457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uk-UA" dirty="0" smtClean="0"/>
              <a:t>Земноводні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983832"/>
          </a:xfrm>
        </p:spPr>
        <p:txBody>
          <a:bodyPr>
            <a:normAutofit/>
          </a:bodyPr>
          <a:lstStyle/>
          <a:p>
            <a:r>
              <a:rPr lang="vi-VN" sz="2400" dirty="0" smtClean="0"/>
              <a:t>Земноводні</a:t>
            </a:r>
            <a:r>
              <a:rPr lang="vi-VN" sz="2400" dirty="0" smtClean="0"/>
              <a:t> або амфібії </a:t>
            </a:r>
            <a:r>
              <a:rPr lang="en-US" sz="2400" dirty="0" smtClean="0"/>
              <a:t>— </a:t>
            </a:r>
            <a:r>
              <a:rPr lang="vi-VN" sz="2400" dirty="0" smtClean="0"/>
              <a:t>найменший за кількістю видів (близько 6 </a:t>
            </a:r>
            <a:r>
              <a:rPr lang="vi-VN" sz="2400" dirty="0" smtClean="0"/>
              <a:t>тисяч) </a:t>
            </a:r>
            <a:r>
              <a:rPr lang="vi-VN" sz="2400" dirty="0" smtClean="0"/>
              <a:t>клас наземних </a:t>
            </a:r>
            <a:r>
              <a:rPr lang="vi-VN" sz="2400" dirty="0" smtClean="0"/>
              <a:t>хребетних</a:t>
            </a:r>
            <a:r>
              <a:rPr lang="uk-UA" sz="2400" dirty="0" smtClean="0"/>
              <a:t>.</a:t>
            </a:r>
            <a:r>
              <a:rPr lang="vi-VN" sz="2400" dirty="0" smtClean="0"/>
              <a:t> 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 </a:t>
            </a:r>
            <a:r>
              <a:rPr lang="ru-RU" sz="2400" dirty="0" err="1" smtClean="0"/>
              <a:t>еволюції</a:t>
            </a:r>
            <a:r>
              <a:rPr lang="ru-RU" sz="2400" dirty="0" smtClean="0"/>
              <a:t> 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першими </a:t>
            </a:r>
            <a:r>
              <a:rPr lang="ru-RU" sz="2400" dirty="0" err="1" smtClean="0"/>
              <a:t>наземними</a:t>
            </a:r>
            <a:r>
              <a:rPr lang="ru-RU" sz="2400" dirty="0" smtClean="0"/>
              <a:t> </a:t>
            </a:r>
            <a:r>
              <a:rPr lang="ru-RU" sz="2400" dirty="0" err="1" smtClean="0"/>
              <a:t>хребетними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Amphib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599556"/>
            <a:ext cx="4258444" cy="425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uk-UA" dirty="0" smtClean="0"/>
              <a:t>Птахи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220072" cy="551723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Клас</a:t>
            </a:r>
            <a:r>
              <a:rPr lang="ru-RU" sz="2400" dirty="0" smtClean="0"/>
              <a:t> </a:t>
            </a:r>
            <a:r>
              <a:rPr lang="ru-RU" sz="2400" dirty="0" smtClean="0"/>
              <a:t> </a:t>
            </a:r>
            <a:r>
              <a:rPr lang="ru-RU" sz="2400" dirty="0" err="1" smtClean="0"/>
              <a:t>теплокровних</a:t>
            </a:r>
            <a:r>
              <a:rPr lang="ru-RU" sz="2400" dirty="0" smtClean="0"/>
              <a:t> </a:t>
            </a:r>
            <a:r>
              <a:rPr lang="ru-RU" sz="2400" dirty="0" err="1" smtClean="0"/>
              <a:t>яйцекладних</a:t>
            </a:r>
            <a:r>
              <a:rPr lang="ru-RU" sz="2400" dirty="0" smtClean="0"/>
              <a:t> </a:t>
            </a:r>
            <a:r>
              <a:rPr lang="ru-RU" sz="2400" dirty="0" err="1" smtClean="0"/>
              <a:t>вищих</a:t>
            </a:r>
            <a:r>
              <a:rPr lang="ru-RU" sz="2400" dirty="0" smtClean="0"/>
              <a:t> </a:t>
            </a:r>
            <a:r>
              <a:rPr lang="ru-RU" sz="2400" dirty="0" err="1" smtClean="0"/>
              <a:t>хребетних</a:t>
            </a:r>
            <a:r>
              <a:rPr lang="ru-RU" sz="2400" dirty="0" smtClean="0"/>
              <a:t> 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пересуваються</a:t>
            </a:r>
            <a:r>
              <a:rPr lang="ru-RU" sz="2400" dirty="0" smtClean="0"/>
              <a:t> на 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ногах, а </a:t>
            </a:r>
            <a:r>
              <a:rPr lang="ru-RU" sz="2400" dirty="0" err="1" smtClean="0"/>
              <a:t>їхні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кінцівки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перетворилися</a:t>
            </a:r>
            <a:r>
              <a:rPr lang="ru-RU" sz="2400" dirty="0" smtClean="0"/>
              <a:t> на </a:t>
            </a:r>
            <a:r>
              <a:rPr lang="ru-RU" sz="2400" dirty="0" err="1" smtClean="0"/>
              <a:t>крила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Bird_Diversity_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4664"/>
            <a:ext cx="4139952" cy="614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uk-UA" dirty="0" smtClean="0"/>
              <a:t>Плазуни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6855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Плазуни</a:t>
            </a:r>
            <a:r>
              <a:rPr lang="ru-RU" sz="2400" dirty="0" smtClean="0"/>
              <a:t> - </a:t>
            </a:r>
            <a:r>
              <a:rPr lang="ru-RU" sz="2400" dirty="0" err="1" smtClean="0"/>
              <a:t>холоднокровні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наземні</a:t>
            </a:r>
            <a:r>
              <a:rPr lang="ru-RU" sz="2400" dirty="0" smtClean="0"/>
              <a:t>, </a:t>
            </a:r>
            <a:r>
              <a:rPr lang="ru-RU" sz="2400" dirty="0" err="1" smtClean="0"/>
              <a:t>хребетні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розмноження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суходолі</a:t>
            </a:r>
            <a:r>
              <a:rPr lang="ru-RU" sz="2400" dirty="0" smtClean="0"/>
              <a:t> (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мешканців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водойм</a:t>
            </a:r>
            <a:r>
              <a:rPr lang="ru-RU" sz="2400" dirty="0" smtClean="0"/>
              <a:t>).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тим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яйця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плазунів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відміну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риб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dirty="0" err="1" smtClean="0"/>
              <a:t>земноводних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оточують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захисні</a:t>
            </a:r>
            <a:r>
              <a:rPr lang="ru-RU" sz="2400" dirty="0" smtClean="0"/>
              <a:t> </a:t>
            </a:r>
            <a:r>
              <a:rPr lang="ru-RU" sz="2400" dirty="0" err="1" smtClean="0"/>
              <a:t>яйцеві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зародкові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оболонки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081036"/>
            <a:ext cx="6696744" cy="377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uk-UA" dirty="0" smtClean="0"/>
              <a:t>Риби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767808"/>
          </a:xfrm>
        </p:spPr>
        <p:txBody>
          <a:bodyPr/>
          <a:lstStyle/>
          <a:p>
            <a:r>
              <a:rPr lang="vi-VN" dirty="0" smtClean="0"/>
              <a:t>Риби</a:t>
            </a:r>
            <a:r>
              <a:rPr lang="en-US" dirty="0" smtClean="0"/>
              <a:t> — </a:t>
            </a:r>
            <a:r>
              <a:rPr lang="vi-VN" dirty="0" smtClean="0"/>
              <a:t>парафілетична група водних хребетних тварин, зазвичай холоднокровних </a:t>
            </a:r>
            <a:r>
              <a:rPr lang="vi-VN" dirty="0" smtClean="0"/>
              <a:t>із вкритим</a:t>
            </a:r>
            <a:r>
              <a:rPr lang="uk-UA" dirty="0" smtClean="0"/>
              <a:t> </a:t>
            </a:r>
            <a:r>
              <a:rPr lang="vi-VN" dirty="0" smtClean="0"/>
              <a:t>лусками</a:t>
            </a:r>
            <a:r>
              <a:rPr lang="vi-VN" dirty="0" smtClean="0"/>
              <a:t> тілом та зябрами, наявними протягом всього життя. Активно рухаються за допомогою плавців </a:t>
            </a:r>
            <a:r>
              <a:rPr lang="vi-VN" dirty="0" smtClean="0"/>
              <a:t>або </a:t>
            </a:r>
            <a:r>
              <a:rPr lang="vi-VN" dirty="0" smtClean="0"/>
              <a:t>руху всього тіла. Риби поширені як в морських, так і в прісноводних середовищах, від глибоких океанічних западин до гірських струмків.</a:t>
            </a:r>
            <a:endParaRPr lang="ru-RU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</a:t>
            </a:r>
            <a:r>
              <a:rPr lang="ru-RU" dirty="0" smtClean="0"/>
              <a:t>на:</a:t>
            </a:r>
            <a:endParaRPr lang="ru-RU" dirty="0"/>
          </a:p>
        </p:txBody>
      </p:sp>
      <p:pic>
        <p:nvPicPr>
          <p:cNvPr id="4" name="Содержимое 3" descr="ekology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852936"/>
            <a:ext cx="4038600" cy="296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899592" y="2132856"/>
            <a:ext cx="4104456" cy="43204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В</a:t>
            </a:r>
            <a:r>
              <a:rPr lang="uk-UA" dirty="0" smtClean="0"/>
              <a:t>одорості;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Мохи;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Хвощі;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Папороті;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Хвойні;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Квіткові.</a:t>
            </a:r>
            <a:endParaRPr lang="ru-RU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636912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74792079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545303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Водорості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6855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Водорості — мешканці води. Вони живуть у водоймах з прісною </a:t>
            </a:r>
            <a:r>
              <a:rPr lang="uk-UA" dirty="0" smtClean="0"/>
              <a:t>водою </a:t>
            </a:r>
            <a:r>
              <a:rPr lang="uk-UA" dirty="0" smtClean="0"/>
              <a:t>і в солоній воді морів і океанів. Водорості дуже різноманітні.</a:t>
            </a:r>
          </a:p>
          <a:p>
            <a:r>
              <a:rPr lang="uk-UA" dirty="0" smtClean="0"/>
              <a:t>Тіло водоростей буває у вигляді кульки, пластинки, ниток. Вони не мають справжніх органів: кореня, стебла, квіток, плодів з насінням.</a:t>
            </a:r>
          </a:p>
          <a:p>
            <a:r>
              <a:rPr lang="uk-UA" dirty="0" smtClean="0"/>
              <a:t>Зелені водорості живуть біля поверхні води, куди проникає сонячне світло. Вони поглинають з води вуглекислий газ, а виділяють кисень.</a:t>
            </a:r>
          </a:p>
          <a:p>
            <a:r>
              <a:rPr lang="uk-UA" dirty="0" smtClean="0"/>
              <a:t>Водоростей у морях і океанах дуже багато. Вони постачають нашій планеті кисень, який виробляють у процесі живлення. Він розчиняється у воді, ним дихають всі рослини і тварини водойм, а також виділяється у повітря, і ним дихають усі живі організми.</a:t>
            </a:r>
          </a:p>
          <a:p>
            <a:r>
              <a:rPr lang="uk-UA" dirty="0" smtClean="0"/>
              <a:t>У морі росте морська трава </a:t>
            </a:r>
            <a:r>
              <a:rPr lang="uk-UA" dirty="0" err="1" smtClean="0"/>
              <a:t>зоспера</a:t>
            </a:r>
            <a:r>
              <a:rPr lang="uk-UA" dirty="0" smtClean="0"/>
              <a:t>, яку використовують на корм худобі.</a:t>
            </a:r>
          </a:p>
          <a:p>
            <a:r>
              <a:rPr lang="uk-UA" dirty="0" smtClean="0"/>
              <a:t>Люди використовують ламінарію як продукт харчування та у косметичній галузі.</a:t>
            </a:r>
          </a:p>
          <a:p>
            <a:r>
              <a:rPr lang="uk-UA" dirty="0" smtClean="0"/>
              <a:t>Агар </a:t>
            </a:r>
            <a:r>
              <a:rPr lang="uk-UA" dirty="0" err="1" smtClean="0"/>
              <a:t>–використовують</a:t>
            </a:r>
            <a:r>
              <a:rPr lang="uk-UA" dirty="0" smtClean="0"/>
              <a:t> </a:t>
            </a:r>
            <a:r>
              <a:rPr lang="uk-UA" dirty="0" smtClean="0"/>
              <a:t>при виготовленні мармеладу, зефіру, желе, цукерок.</a:t>
            </a:r>
            <a:endParaRPr lang="uk-UA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240238_1209923214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2549" y="188640"/>
            <a:ext cx="4711451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ano-kristales-na-cryazone.com-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896544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0e0e5i7239882U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721151"/>
            <a:ext cx="6120680" cy="313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dirty="0" smtClean="0"/>
              <a:t>Мохи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err="1" smtClean="0"/>
              <a:t>Мохи</a:t>
            </a:r>
            <a:r>
              <a:rPr lang="ru-RU" sz="2200" dirty="0" smtClean="0"/>
              <a:t> — </a:t>
            </a:r>
            <a:r>
              <a:rPr lang="ru-RU" sz="2200" dirty="0" err="1" smtClean="0"/>
              <a:t>невеличкі</a:t>
            </a:r>
            <a:r>
              <a:rPr lang="ru-RU" sz="2200" dirty="0" smtClean="0"/>
              <a:t> </a:t>
            </a:r>
            <a:r>
              <a:rPr lang="ru-RU" sz="2200" dirty="0" err="1" smtClean="0"/>
              <a:t>рослини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 </a:t>
            </a:r>
            <a:r>
              <a:rPr lang="ru-RU" sz="2200" dirty="0" err="1" smtClean="0"/>
              <a:t>ростуть</a:t>
            </a:r>
            <a:r>
              <a:rPr lang="ru-RU" sz="2200" dirty="0" smtClean="0"/>
              <a:t> у </a:t>
            </a:r>
            <a:r>
              <a:rPr lang="ru-RU" sz="2200" dirty="0" err="1" smtClean="0"/>
              <a:t>вологих</a:t>
            </a:r>
            <a:r>
              <a:rPr lang="ru-RU" sz="2200" dirty="0" smtClean="0"/>
              <a:t> </a:t>
            </a:r>
            <a:r>
              <a:rPr lang="ru-RU" sz="2200" dirty="0" err="1" smtClean="0"/>
              <a:t>лісах</a:t>
            </a:r>
            <a:r>
              <a:rPr lang="ru-RU" sz="2200" dirty="0" smtClean="0"/>
              <a:t>, на болотах. У них </a:t>
            </a:r>
            <a:r>
              <a:rPr lang="ru-RU" sz="2200" dirty="0" err="1" smtClean="0"/>
              <a:t>є</a:t>
            </a:r>
            <a:r>
              <a:rPr lang="ru-RU" sz="2200" dirty="0" smtClean="0"/>
              <a:t> стебло </a:t>
            </a:r>
            <a:r>
              <a:rPr lang="ru-RU" sz="2200" dirty="0" err="1" smtClean="0"/>
              <a:t>і</a:t>
            </a:r>
            <a:r>
              <a:rPr lang="ru-RU" sz="2200" dirty="0" smtClean="0"/>
              <a:t> листки, </a:t>
            </a:r>
            <a:r>
              <a:rPr lang="ru-RU" sz="2200" dirty="0" err="1" smtClean="0"/>
              <a:t>але</a:t>
            </a:r>
            <a:r>
              <a:rPr lang="ru-RU" sz="2200" dirty="0" smtClean="0"/>
              <a:t> </a:t>
            </a:r>
            <a:r>
              <a:rPr lang="ru-RU" sz="2200" dirty="0" err="1" smtClean="0"/>
              <a:t>немає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кореня</a:t>
            </a:r>
            <a:r>
              <a:rPr lang="ru-RU" sz="2200" dirty="0" smtClean="0"/>
              <a:t>, </a:t>
            </a:r>
            <a:r>
              <a:rPr lang="ru-RU" sz="2200" dirty="0" err="1" smtClean="0"/>
              <a:t>квіток</a:t>
            </a:r>
            <a:r>
              <a:rPr lang="ru-RU" sz="2200" dirty="0" smtClean="0"/>
              <a:t>, </a:t>
            </a:r>
            <a:r>
              <a:rPr lang="ru-RU" sz="2200" dirty="0" err="1" smtClean="0"/>
              <a:t>плодів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насінням</a:t>
            </a:r>
            <a:r>
              <a:rPr lang="ru-RU" sz="2200" dirty="0" smtClean="0"/>
              <a:t>. </a:t>
            </a:r>
            <a:r>
              <a:rPr lang="ru-RU" sz="2200" dirty="0" err="1" smtClean="0"/>
              <a:t>Нові</a:t>
            </a:r>
            <a:r>
              <a:rPr lang="ru-RU" sz="2200" dirty="0" smtClean="0"/>
              <a:t> </a:t>
            </a:r>
            <a:r>
              <a:rPr lang="ru-RU" sz="2200" dirty="0" err="1" smtClean="0"/>
              <a:t>рослини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виростають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дуже</a:t>
            </a:r>
            <a:r>
              <a:rPr lang="ru-RU" sz="2200" dirty="0" smtClean="0"/>
              <a:t> </a:t>
            </a:r>
            <a:r>
              <a:rPr lang="ru-RU" sz="2200" dirty="0" err="1" smtClean="0"/>
              <a:t>дрібних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коричневих</a:t>
            </a:r>
            <a:r>
              <a:rPr lang="ru-RU" sz="2200" dirty="0" smtClean="0"/>
              <a:t> спор,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утворюються</a:t>
            </a:r>
            <a:r>
              <a:rPr lang="ru-RU" sz="2200" dirty="0" smtClean="0"/>
              <a:t> у коробочках на </a:t>
            </a:r>
            <a:r>
              <a:rPr lang="ru-RU" sz="2200" dirty="0" err="1" smtClean="0"/>
              <a:t>верхівках</a:t>
            </a:r>
            <a:r>
              <a:rPr lang="ru-RU" sz="2200" dirty="0" smtClean="0"/>
              <a:t> </a:t>
            </a:r>
            <a:r>
              <a:rPr lang="ru-RU" sz="2200" dirty="0" err="1" smtClean="0"/>
              <a:t>рослин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 </a:t>
            </a:r>
            <a:r>
              <a:rPr lang="ru-RU" sz="2200" dirty="0" err="1" smtClean="0"/>
              <a:t>Мохи</a:t>
            </a:r>
            <a:r>
              <a:rPr lang="ru-RU" sz="2200" dirty="0" smtClean="0"/>
              <a:t> </a:t>
            </a:r>
            <a:r>
              <a:rPr lang="ru-RU" sz="2200" dirty="0" err="1" smtClean="0"/>
              <a:t>мають</a:t>
            </a:r>
            <a:r>
              <a:rPr lang="ru-RU" sz="2200" dirty="0" smtClean="0"/>
              <a:t> </a:t>
            </a:r>
            <a:r>
              <a:rPr lang="ru-RU" sz="2200" dirty="0" err="1" smtClean="0"/>
              <a:t>дивовижну</a:t>
            </a:r>
            <a:r>
              <a:rPr lang="ru-RU" sz="2200" dirty="0" smtClean="0"/>
              <a:t> </a:t>
            </a:r>
            <a:r>
              <a:rPr lang="ru-RU" sz="2200" dirty="0" err="1" smtClean="0"/>
              <a:t>витривалість</a:t>
            </a:r>
            <a:r>
              <a:rPr lang="ru-RU" sz="2200" dirty="0" smtClean="0"/>
              <a:t>. Вони </a:t>
            </a:r>
            <a:r>
              <a:rPr lang="ru-RU" sz="2200" dirty="0" err="1" smtClean="0"/>
              <a:t>витримують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висушування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навіть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протягом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кількох</a:t>
            </a:r>
            <a:r>
              <a:rPr lang="ru-RU" sz="2200" dirty="0" smtClean="0"/>
              <a:t> </a:t>
            </a:r>
            <a:r>
              <a:rPr lang="ru-RU" sz="2200" dirty="0" err="1" smtClean="0"/>
              <a:t>років</a:t>
            </a:r>
            <a:r>
              <a:rPr lang="ru-RU" sz="2200" dirty="0" smtClean="0"/>
              <a:t>, </a:t>
            </a:r>
            <a:r>
              <a:rPr lang="ru-RU" sz="2200" dirty="0" err="1" smtClean="0"/>
              <a:t>швидко</a:t>
            </a:r>
            <a:r>
              <a:rPr lang="ru-RU" sz="2200" dirty="0" smtClean="0"/>
              <a:t> </a:t>
            </a:r>
            <a:r>
              <a:rPr lang="ru-RU" sz="2200" dirty="0" err="1" smtClean="0"/>
              <a:t>оживаючи</a:t>
            </a:r>
            <a:r>
              <a:rPr lang="ru-RU" sz="2200" dirty="0" smtClean="0"/>
              <a:t> при </a:t>
            </a:r>
            <a:r>
              <a:rPr lang="ru-RU" sz="2200" dirty="0" err="1" smtClean="0"/>
              <a:t>зволоженні</a:t>
            </a:r>
            <a:r>
              <a:rPr lang="ru-RU" sz="2200" dirty="0" smtClean="0"/>
              <a:t>. Разом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тим</a:t>
            </a:r>
            <a:r>
              <a:rPr lang="ru-RU" sz="2200" dirty="0" smtClean="0"/>
              <a:t> вони </a:t>
            </a:r>
            <a:r>
              <a:rPr lang="ru-RU" sz="2200" dirty="0" err="1" smtClean="0"/>
              <a:t>спроможні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переносити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довготривале</a:t>
            </a:r>
            <a:r>
              <a:rPr lang="ru-RU" sz="2200" dirty="0" smtClean="0"/>
              <a:t> </a:t>
            </a:r>
            <a:r>
              <a:rPr lang="ru-RU" sz="2200" dirty="0" err="1" smtClean="0"/>
              <a:t>затоплення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значні</a:t>
            </a:r>
            <a:r>
              <a:rPr lang="ru-RU" sz="2200" dirty="0" smtClean="0"/>
              <a:t> </a:t>
            </a:r>
            <a:r>
              <a:rPr lang="ru-RU" sz="2200" dirty="0" err="1" smtClean="0"/>
              <a:t>температурні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коливання</a:t>
            </a:r>
            <a:r>
              <a:rPr lang="ru-RU" sz="2200" dirty="0" smtClean="0"/>
              <a:t>.</a:t>
            </a:r>
          </a:p>
          <a:p>
            <a:r>
              <a:rPr lang="ru-RU" sz="2200" dirty="0" err="1" smtClean="0"/>
              <a:t>Найпоширеніші</a:t>
            </a:r>
            <a:r>
              <a:rPr lang="ru-RU" sz="2200" dirty="0" smtClean="0"/>
              <a:t> в </a:t>
            </a:r>
            <a:r>
              <a:rPr lang="ru-RU" sz="2200" dirty="0" err="1" smtClean="0"/>
              <a:t>Україні</a:t>
            </a:r>
            <a:r>
              <a:rPr lang="ru-RU" sz="2200" dirty="0" smtClean="0"/>
              <a:t> </a:t>
            </a:r>
            <a:r>
              <a:rPr lang="ru-RU" sz="2200" dirty="0" err="1" smtClean="0"/>
              <a:t>мохи</a:t>
            </a:r>
            <a:r>
              <a:rPr lang="ru-RU" sz="2200" dirty="0" smtClean="0"/>
              <a:t> – сфагнум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зозулин</a:t>
            </a:r>
            <a:r>
              <a:rPr lang="ru-RU" sz="2200" dirty="0" smtClean="0"/>
              <a:t> </a:t>
            </a:r>
            <a:r>
              <a:rPr lang="ru-RU" sz="2200" dirty="0" err="1" smtClean="0"/>
              <a:t>льон</a:t>
            </a:r>
            <a:r>
              <a:rPr lang="ru-RU" sz="2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YTQ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6516216" cy="361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мни-в-мох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uk-UA" dirty="0" smtClean="0"/>
              <a:t>Хвощі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10445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Багаторічні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трав'янисті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велетенських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хвощів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росли на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мільйони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тому. </a:t>
            </a:r>
            <a:r>
              <a:rPr lang="ru-RU" sz="2400" dirty="0" err="1" smtClean="0"/>
              <a:t>Розмножуються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спор, </a:t>
            </a:r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плодів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насінням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. </a:t>
            </a:r>
            <a:r>
              <a:rPr lang="ru-RU" sz="2400" dirty="0" err="1" smtClean="0"/>
              <a:t>Ростуть</a:t>
            </a:r>
            <a:r>
              <a:rPr lang="ru-RU" sz="2400" dirty="0" smtClean="0"/>
              <a:t> на луках.</a:t>
            </a:r>
            <a:endParaRPr lang="ru-RU" sz="2400" dirty="0"/>
          </a:p>
        </p:txBody>
      </p:sp>
      <p:pic>
        <p:nvPicPr>
          <p:cNvPr id="4" name="Рисунок 3" descr="42-24126912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439867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qa.ru-20070608103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068960"/>
            <a:ext cx="4557886" cy="341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Папороті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392488"/>
          </a:xfrm>
        </p:spPr>
        <p:txBody>
          <a:bodyPr/>
          <a:lstStyle/>
          <a:p>
            <a:r>
              <a:rPr lang="ru-RU" sz="2400" dirty="0" err="1" smtClean="0"/>
              <a:t>Мільйони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тому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велетенськими</a:t>
            </a:r>
            <a:r>
              <a:rPr lang="ru-RU" sz="2400" dirty="0" smtClean="0"/>
              <a:t> деревами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утворювали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</a:t>
            </a:r>
            <a:r>
              <a:rPr lang="ru-RU" sz="2400" dirty="0" err="1" smtClean="0"/>
              <a:t>дрімучі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ліси</a:t>
            </a:r>
            <a:r>
              <a:rPr lang="ru-RU" sz="2400" dirty="0" smtClean="0"/>
              <a:t>. Зараз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багаторічна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трав'яниста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рослина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Папороть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квітів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має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розмножується</a:t>
            </a:r>
            <a:r>
              <a:rPr lang="ru-RU" sz="2400" dirty="0" smtClean="0"/>
              <a:t> спорами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кореневищем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CH_pxEbU6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2962" y="2919420"/>
            <a:ext cx="5931038" cy="393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/>
              <a:t>Хвойні рослини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Хвойні рослини мають усі органи, крім квіток і плодів.</a:t>
            </a:r>
          </a:p>
          <a:p>
            <a:r>
              <a:rPr lang="uk-UA" sz="2400" dirty="0" smtClean="0"/>
              <a:t>Листя у вигляді хвої. Насіння утворюється у шишках.</a:t>
            </a:r>
          </a:p>
          <a:p>
            <a:r>
              <a:rPr lang="uk-UA" sz="2400" dirty="0" smtClean="0"/>
              <a:t>Хвойні рослини  - це дерева і кущі.</a:t>
            </a:r>
          </a:p>
          <a:p>
            <a:r>
              <a:rPr lang="uk-UA" sz="2400" dirty="0" smtClean="0"/>
              <a:t>До хвойних дерев належать ялина, сосна, модрина (єдине хвойне дерево, яке на зиму скидає хвою), смерека.</a:t>
            </a:r>
          </a:p>
          <a:p>
            <a:r>
              <a:rPr lang="uk-UA" sz="2400" dirty="0" smtClean="0"/>
              <a:t>До хвойних кущів належить тис ягідний, ялівець звичайний.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324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Різноманітність видів рослин у природі</vt:lpstr>
      <vt:lpstr>Всі рослини поділяються на:</vt:lpstr>
      <vt:lpstr>Водорості </vt:lpstr>
      <vt:lpstr>Слайд 4</vt:lpstr>
      <vt:lpstr>Мохи</vt:lpstr>
      <vt:lpstr>Слайд 6</vt:lpstr>
      <vt:lpstr>Хвощі</vt:lpstr>
      <vt:lpstr>Папороті </vt:lpstr>
      <vt:lpstr>Хвойні рослини </vt:lpstr>
      <vt:lpstr>Слайд 10</vt:lpstr>
      <vt:lpstr>Квіткові рослини</vt:lpstr>
      <vt:lpstr>Різноманітність тварин у природі </vt:lpstr>
      <vt:lpstr>Тварини:</vt:lpstr>
      <vt:lpstr>Ссавці</vt:lpstr>
      <vt:lpstr>Комахи </vt:lpstr>
      <vt:lpstr>Земноводні</vt:lpstr>
      <vt:lpstr>Птахи</vt:lpstr>
      <vt:lpstr>Плазуни</vt:lpstr>
      <vt:lpstr>Риби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видів рослин у природі</dc:title>
  <dc:creator>user</dc:creator>
  <cp:lastModifiedBy>user</cp:lastModifiedBy>
  <cp:revision>7</cp:revision>
  <dcterms:created xsi:type="dcterms:W3CDTF">2015-04-09T16:37:51Z</dcterms:created>
  <dcterms:modified xsi:type="dcterms:W3CDTF">2015-04-09T18:12:06Z</dcterms:modified>
</cp:coreProperties>
</file>