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3" r:id="rId6"/>
    <p:sldId id="277" r:id="rId7"/>
    <p:sldId id="274" r:id="rId8"/>
    <p:sldId id="278" r:id="rId9"/>
    <p:sldId id="275" r:id="rId10"/>
    <p:sldId id="276" r:id="rId11"/>
    <p:sldId id="268" r:id="rId12"/>
    <p:sldId id="271" r:id="rId13"/>
    <p:sldId id="265" r:id="rId14"/>
    <p:sldId id="279" r:id="rId15"/>
    <p:sldId id="280" r:id="rId16"/>
    <p:sldId id="263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7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7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8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75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1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9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4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6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5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5D37-15AC-4681-AC90-4D43911AAD9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3CE1-F8E1-4633-8354-5FAAFDF60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8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1052736"/>
            <a:ext cx="7772400" cy="1470025"/>
          </a:xfrm>
        </p:spPr>
        <p:txBody>
          <a:bodyPr>
            <a:noAutofit/>
          </a:bodyPr>
          <a:lstStyle/>
          <a:p>
            <a:r>
              <a:rPr lang="uk-UA" sz="5400" dirty="0" smtClean="0"/>
              <a:t>Культура України під час Другої Світової війни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573016"/>
            <a:ext cx="3056384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-UA" dirty="0" smtClean="0"/>
              <a:t>Виконала:</a:t>
            </a:r>
          </a:p>
          <a:p>
            <a:pPr algn="l"/>
            <a:r>
              <a:rPr lang="uk-UA" dirty="0" smtClean="0"/>
              <a:t>Учениця 11-А класу</a:t>
            </a:r>
          </a:p>
          <a:p>
            <a:pPr algn="l"/>
            <a:r>
              <a:rPr lang="uk-UA" dirty="0" smtClean="0"/>
              <a:t>СЗШ № 9 м. Києва</a:t>
            </a:r>
          </a:p>
          <a:p>
            <a:pPr algn="l"/>
            <a:r>
              <a:rPr lang="uk-UA" dirty="0" err="1" smtClean="0"/>
              <a:t>Алабаш</a:t>
            </a:r>
            <a:r>
              <a:rPr lang="uk-UA" dirty="0" smtClean="0"/>
              <a:t> Євгенія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8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" y="8772"/>
            <a:ext cx="9138285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634" y="2204864"/>
            <a:ext cx="8229600" cy="38668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</a:t>
            </a: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У роки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ЗО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вузів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в </a:t>
            </a:r>
            <a:r>
              <a:rPr lang="ru-RU" dirty="0" err="1" smtClean="0"/>
              <a:t>евакуації</a:t>
            </a:r>
            <a:r>
              <a:rPr lang="ru-RU" dirty="0" smtClean="0"/>
              <a:t>. У лютому 1942 р. поновив роботу у </a:t>
            </a:r>
            <a:r>
              <a:rPr lang="ru-RU" dirty="0" err="1" smtClean="0"/>
              <a:t>Кзил-Орді</a:t>
            </a:r>
            <a:r>
              <a:rPr lang="ru-RU" dirty="0" smtClean="0"/>
              <a:t> (Казахстан) </a:t>
            </a:r>
            <a:r>
              <a:rPr lang="ru-RU" dirty="0" err="1" smtClean="0"/>
              <a:t>університет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утворився</a:t>
            </a:r>
            <a:r>
              <a:rPr lang="ru-RU" dirty="0" smtClean="0"/>
              <a:t> з </a:t>
            </a:r>
            <a:r>
              <a:rPr lang="ru-RU" dirty="0" err="1" smtClean="0"/>
              <a:t>об'єднаних</a:t>
            </a:r>
            <a:r>
              <a:rPr lang="ru-RU" dirty="0" smtClean="0"/>
              <a:t> в один </a:t>
            </a:r>
            <a:r>
              <a:rPr lang="ru-RU" dirty="0" err="1" smtClean="0"/>
              <a:t>Київського</a:t>
            </a:r>
            <a:r>
              <a:rPr lang="ru-RU" dirty="0" smtClean="0"/>
              <a:t> та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університетів</a:t>
            </a:r>
            <a:r>
              <a:rPr lang="ru-RU" dirty="0" smtClean="0"/>
              <a:t>, </a:t>
            </a:r>
            <a:r>
              <a:rPr lang="ru-RU" dirty="0" err="1" smtClean="0"/>
              <a:t>Одеський</a:t>
            </a:r>
            <a:r>
              <a:rPr lang="ru-RU" dirty="0" smtClean="0"/>
              <a:t> </a:t>
            </a:r>
            <a:r>
              <a:rPr lang="ru-RU" dirty="0" err="1" smtClean="0"/>
              <a:t>перебував</a:t>
            </a:r>
            <a:r>
              <a:rPr lang="ru-RU" dirty="0" smtClean="0"/>
              <a:t> у Байрам-</a:t>
            </a:r>
            <a:r>
              <a:rPr lang="ru-RU" dirty="0" err="1" smtClean="0"/>
              <a:t>Алі</a:t>
            </a:r>
            <a:r>
              <a:rPr lang="ru-RU" dirty="0" smtClean="0"/>
              <a:t> (</a:t>
            </a:r>
            <a:r>
              <a:rPr lang="ru-RU" dirty="0" err="1" smtClean="0"/>
              <a:t>Туркменія</a:t>
            </a:r>
            <a:r>
              <a:rPr lang="ru-RU" dirty="0" smtClean="0"/>
              <a:t>), </a:t>
            </a:r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хіміко-технологічний</a:t>
            </a:r>
            <a:r>
              <a:rPr lang="ru-RU" dirty="0" smtClean="0"/>
              <a:t> — у </a:t>
            </a:r>
            <a:r>
              <a:rPr lang="ru-RU" dirty="0" err="1" smtClean="0"/>
              <a:t>Чугчику</a:t>
            </a:r>
            <a:r>
              <a:rPr lang="ru-RU" dirty="0" smtClean="0"/>
              <a:t> (Узбекистан), </a:t>
            </a:r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індустріальний</a:t>
            </a:r>
            <a:r>
              <a:rPr lang="ru-RU" dirty="0" smtClean="0"/>
              <a:t> — у </a:t>
            </a:r>
            <a:r>
              <a:rPr lang="ru-RU" dirty="0" err="1" smtClean="0"/>
              <a:t>Ташкенті</a:t>
            </a:r>
            <a:r>
              <a:rPr lang="ru-RU" dirty="0" smtClean="0"/>
              <a:t>, </a:t>
            </a:r>
            <a:r>
              <a:rPr lang="ru-RU" dirty="0" err="1" smtClean="0"/>
              <a:t>Миколаївський</a:t>
            </a:r>
            <a:r>
              <a:rPr lang="ru-RU" dirty="0" smtClean="0"/>
              <a:t> </a:t>
            </a:r>
            <a:r>
              <a:rPr lang="ru-RU" dirty="0" err="1" smtClean="0"/>
              <a:t>суднобудівний</a:t>
            </a:r>
            <a:r>
              <a:rPr lang="ru-RU" dirty="0" smtClean="0"/>
              <a:t> — у </a:t>
            </a:r>
            <a:r>
              <a:rPr lang="ru-RU" dirty="0" err="1" smtClean="0"/>
              <a:t>Пржевальську</a:t>
            </a:r>
            <a:r>
              <a:rPr lang="ru-RU" dirty="0" smtClean="0"/>
              <a:t>.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вузи</a:t>
            </a:r>
            <a:r>
              <a:rPr lang="ru-RU" dirty="0" smtClean="0"/>
              <a:t> влились як </a:t>
            </a:r>
            <a:r>
              <a:rPr lang="ru-RU" dirty="0" err="1" smtClean="0"/>
              <a:t>факультети</a:t>
            </a:r>
            <a:r>
              <a:rPr lang="ru-RU" dirty="0" smtClean="0"/>
              <a:t> до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У </a:t>
            </a:r>
            <a:r>
              <a:rPr lang="ru-RU" dirty="0" err="1" smtClean="0"/>
              <a:t>тилу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й </a:t>
            </a:r>
            <a:r>
              <a:rPr lang="ru-RU" dirty="0" err="1" smtClean="0"/>
              <a:t>класи</a:t>
            </a:r>
            <a:r>
              <a:rPr lang="ru-RU" dirty="0" smtClean="0"/>
              <a:t> з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в </a:t>
            </a:r>
            <a:r>
              <a:rPr lang="ru-RU" dirty="0" err="1" smtClean="0"/>
              <a:t>Саратовській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— ЗО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і </a:t>
            </a:r>
            <a:r>
              <a:rPr lang="ru-RU" dirty="0" err="1" smtClean="0"/>
              <a:t>класів</a:t>
            </a:r>
            <a:r>
              <a:rPr lang="ru-RU" dirty="0" smtClean="0"/>
              <a:t>, у </a:t>
            </a:r>
            <a:r>
              <a:rPr lang="ru-RU" dirty="0" err="1" smtClean="0"/>
              <a:t>Свердловській</a:t>
            </a:r>
            <a:r>
              <a:rPr lang="ru-RU" dirty="0" smtClean="0"/>
              <a:t> — 18, у </a:t>
            </a:r>
            <a:r>
              <a:rPr lang="ru-RU" dirty="0" err="1" smtClean="0"/>
              <a:t>Новосибірській</a:t>
            </a:r>
            <a:r>
              <a:rPr lang="ru-RU" dirty="0" smtClean="0"/>
              <a:t> — 11. Там же </a:t>
            </a:r>
            <a:r>
              <a:rPr lang="ru-RU" dirty="0" err="1" smtClean="0"/>
              <a:t>розміщувались</a:t>
            </a:r>
            <a:r>
              <a:rPr lang="ru-RU" dirty="0" smtClean="0"/>
              <a:t> </a:t>
            </a:r>
            <a:r>
              <a:rPr lang="ru-RU" dirty="0" err="1" smtClean="0"/>
              <a:t>евакуйовані</a:t>
            </a:r>
            <a:r>
              <a:rPr lang="ru-RU" dirty="0" smtClean="0"/>
              <a:t> </a:t>
            </a:r>
            <a:r>
              <a:rPr lang="ru-RU" dirty="0" err="1" smtClean="0"/>
              <a:t>дитячі</a:t>
            </a:r>
            <a:r>
              <a:rPr lang="ru-RU" dirty="0" smtClean="0"/>
              <a:t> </a:t>
            </a:r>
            <a:r>
              <a:rPr lang="ru-RU" dirty="0" err="1" smtClean="0"/>
              <a:t>будинки</a:t>
            </a:r>
            <a:r>
              <a:rPr lang="ru-RU" dirty="0" smtClean="0"/>
              <a:t>, </a:t>
            </a:r>
            <a:r>
              <a:rPr lang="ru-RU" dirty="0" err="1" smtClean="0"/>
              <a:t>ремісничі</a:t>
            </a:r>
            <a:r>
              <a:rPr lang="ru-RU" dirty="0" smtClean="0"/>
              <a:t> училища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0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Засоби масової інформації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1772816"/>
            <a:ext cx="8856984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1800" dirty="0" smtClean="0"/>
              <a:t>    Важливу роль у мобілізації народу на боротьбу з фашистськими загарбниками відігравали засоби масової інформації, що вже наприкінці 1941 р. були евакуйовані у східні райони Росії. Українські видавництва об'єдналися в одне — Українське державне видавництво, яке працювало спочатку в Саратові, а пізніше в Москві. Воно випускало українську політичну і художню літературу, листівки, газети і журнали для бійців. Ним видано понад 850 назв книг, брошур, журналів, плакатів тиражем понад 15 </a:t>
            </a:r>
            <a:r>
              <a:rPr lang="uk-UA" sz="1800" dirty="0" err="1" smtClean="0"/>
              <a:t>млн</a:t>
            </a:r>
            <a:r>
              <a:rPr lang="uk-UA" sz="1800" dirty="0" smtClean="0"/>
              <a:t> примірників.</a:t>
            </a:r>
          </a:p>
          <a:p>
            <a:pPr marL="0" indent="0" algn="just">
              <a:buNone/>
            </a:pPr>
            <a:r>
              <a:rPr lang="uk-UA" sz="1800" b="1" dirty="0" smtClean="0"/>
              <a:t>   Преса. </a:t>
            </a:r>
            <a:r>
              <a:rPr lang="uk-UA" sz="1800" dirty="0" smtClean="0"/>
              <a:t>Культурно-освітні установи республіки з початком війни тимчасово припинили свою діяльність. Зупинилося друкування книжок, випуск газет, журналів. Згодом евакуйовані з України видавництва об'єдналися в Українське державне видавництво, що знаходилося в Саратові, а потім у Москві, де видавало політичну та художню літературу, журнали, листівки, газети. І все ж таки не 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припинила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своє</a:t>
            </a:r>
            <a:r>
              <a:rPr lang="ru-RU" sz="1800" dirty="0" smtClean="0"/>
              <a:t> </a:t>
            </a:r>
            <a:r>
              <a:rPr lang="ru-RU" sz="1800" dirty="0" err="1" smtClean="0"/>
              <a:t>існування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преса</a:t>
            </a:r>
            <a:r>
              <a:rPr lang="ru-RU" sz="1800" dirty="0" smtClean="0"/>
              <a:t>. В </a:t>
            </a:r>
            <a:r>
              <a:rPr lang="ru-RU" sz="1800" dirty="0" err="1" smtClean="0"/>
              <a:t>тилу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видавалися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республіканські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газети</a:t>
            </a:r>
            <a:r>
              <a:rPr lang="ru-RU" sz="1800" dirty="0" smtClean="0"/>
              <a:t>, в першу </a:t>
            </a:r>
            <a:r>
              <a:rPr lang="ru-RU" sz="1800" dirty="0" err="1" smtClean="0"/>
              <a:t>чергу</a:t>
            </a:r>
            <a:r>
              <a:rPr lang="ru-RU" sz="1800" dirty="0" smtClean="0"/>
              <a:t> </a:t>
            </a:r>
            <a:r>
              <a:rPr lang="ru-RU" sz="1800" dirty="0" err="1" smtClean="0"/>
              <a:t>партійних</a:t>
            </a:r>
            <a:r>
              <a:rPr lang="ru-RU" sz="1800" dirty="0" smtClean="0"/>
              <a:t> і </a:t>
            </a:r>
            <a:r>
              <a:rPr lang="ru-RU" sz="1800" dirty="0" err="1" smtClean="0"/>
              <a:t>радянських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органів</a:t>
            </a:r>
            <a:r>
              <a:rPr lang="ru-RU" sz="1800" dirty="0" smtClean="0"/>
              <a:t>, «</a:t>
            </a:r>
            <a:r>
              <a:rPr lang="ru-RU" sz="1800" dirty="0" err="1" smtClean="0"/>
              <a:t>Комуніст</a:t>
            </a:r>
            <a:r>
              <a:rPr lang="ru-RU" sz="1800" dirty="0" smtClean="0"/>
              <a:t>» (з </a:t>
            </a:r>
            <a:r>
              <a:rPr lang="ru-RU" sz="1800" dirty="0" err="1" smtClean="0"/>
              <a:t>січня</a:t>
            </a:r>
            <a:r>
              <a:rPr lang="ru-RU" sz="1800" dirty="0" smtClean="0"/>
              <a:t> 1943 р. – «</a:t>
            </a:r>
            <a:r>
              <a:rPr lang="ru-RU" sz="1800" dirty="0" err="1" smtClean="0"/>
              <a:t>Радянська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Україна</a:t>
            </a:r>
            <a:r>
              <a:rPr lang="ru-RU" sz="1800" dirty="0" smtClean="0"/>
              <a:t>») та «Советская </a:t>
            </a:r>
            <a:r>
              <a:rPr lang="ru-RU" sz="1800" dirty="0" err="1" smtClean="0"/>
              <a:t>Украйна</a:t>
            </a:r>
            <a:r>
              <a:rPr lang="ru-RU" sz="1800" dirty="0" smtClean="0"/>
              <a:t>» (з </a:t>
            </a:r>
            <a:r>
              <a:rPr lang="ru-RU" sz="1800" dirty="0" err="1" smtClean="0"/>
              <a:t>січня</a:t>
            </a:r>
            <a:r>
              <a:rPr lang="ru-RU" sz="1800" dirty="0" smtClean="0"/>
              <a:t> 1944 р. – «Правда Украины»), </a:t>
            </a:r>
            <a:r>
              <a:rPr lang="ru-RU" sz="1800" dirty="0" err="1" smtClean="0"/>
              <a:t>Двічі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місяць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виходила</a:t>
            </a:r>
            <a:r>
              <a:rPr lang="ru-RU" sz="1800" dirty="0" smtClean="0"/>
              <a:t> газета «</a:t>
            </a:r>
            <a:r>
              <a:rPr lang="ru-RU" sz="1800" dirty="0" err="1" smtClean="0"/>
              <a:t>Література</a:t>
            </a:r>
            <a:r>
              <a:rPr lang="ru-RU" sz="1800" dirty="0" smtClean="0"/>
              <a:t> і </a:t>
            </a:r>
            <a:r>
              <a:rPr lang="ru-RU" sz="1800" dirty="0" err="1" smtClean="0"/>
              <a:t>мистецтво</a:t>
            </a:r>
            <a:r>
              <a:rPr lang="ru-RU" sz="1800" dirty="0" smtClean="0"/>
              <a:t>» – орган </a:t>
            </a:r>
            <a:r>
              <a:rPr lang="ru-RU" sz="1800" dirty="0" err="1" smtClean="0"/>
              <a:t>Спілок</a:t>
            </a:r>
            <a:r>
              <a:rPr lang="ru-RU" sz="1800" dirty="0" smtClean="0"/>
              <a:t> </a:t>
            </a:r>
            <a:r>
              <a:rPr lang="ru-RU" sz="1800" dirty="0" err="1" smtClean="0"/>
              <a:t>письменників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художників</a:t>
            </a:r>
            <a:r>
              <a:rPr lang="ru-RU" sz="1800" dirty="0" smtClean="0"/>
              <a:t> і </a:t>
            </a:r>
            <a:r>
              <a:rPr lang="ru-RU" sz="1800" dirty="0" err="1" smtClean="0"/>
              <a:t>композиторів</a:t>
            </a:r>
            <a:r>
              <a:rPr lang="ru-RU" sz="1800" dirty="0" smtClean="0"/>
              <a:t> УРСР. У </a:t>
            </a:r>
            <a:r>
              <a:rPr lang="ru-RU" sz="1800" dirty="0" err="1" smtClean="0"/>
              <a:t>громадсько-політичних</a:t>
            </a:r>
            <a:r>
              <a:rPr lang="ru-RU" sz="1800" dirty="0" smtClean="0"/>
              <a:t> журналах «</a:t>
            </a:r>
            <a:r>
              <a:rPr lang="ru-RU" sz="1800" dirty="0" err="1" smtClean="0"/>
              <a:t>Українська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література</a:t>
            </a:r>
            <a:r>
              <a:rPr lang="ru-RU" sz="1800" dirty="0" smtClean="0"/>
              <a:t>», «</a:t>
            </a:r>
            <a:r>
              <a:rPr lang="ru-RU" sz="1800" dirty="0" err="1" smtClean="0"/>
              <a:t>Україна</a:t>
            </a:r>
            <a:r>
              <a:rPr lang="ru-RU" sz="1800" dirty="0" smtClean="0"/>
              <a:t>» 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провідні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друкували</a:t>
            </a:r>
            <a:r>
              <a:rPr lang="ru-RU" sz="1800" dirty="0" smtClean="0"/>
              <a:t> твори </a:t>
            </a:r>
            <a:r>
              <a:rPr lang="ru-RU" sz="1800" dirty="0" err="1" smtClean="0"/>
              <a:t>патріотичної</a:t>
            </a:r>
            <a:r>
              <a:rPr lang="ru-RU" sz="1800" dirty="0" smtClean="0"/>
              <a:t> тематики.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252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77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17281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b="1" dirty="0" smtClean="0"/>
              <a:t>    </a:t>
            </a:r>
            <a:r>
              <a:rPr lang="ru-RU" sz="1800" b="1" dirty="0" err="1" smtClean="0"/>
              <a:t>Радіо</a:t>
            </a:r>
            <a:r>
              <a:rPr lang="ru-RU" sz="1800" b="1" dirty="0" smtClean="0"/>
              <a:t>. </a:t>
            </a:r>
            <a:r>
              <a:rPr lang="ru-RU" sz="1800" dirty="0" smtClean="0"/>
              <a:t>Особливого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окупації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набуло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радіомовлення</a:t>
            </a:r>
            <a:r>
              <a:rPr lang="ru-RU" sz="1800" dirty="0" smtClean="0"/>
              <a:t>. Уже в </a:t>
            </a:r>
            <a:r>
              <a:rPr lang="ru-RU" sz="1800" dirty="0" err="1" smtClean="0"/>
              <a:t>листопаді</a:t>
            </a:r>
            <a:r>
              <a:rPr lang="ru-RU" sz="1800" dirty="0" smtClean="0"/>
              <a:t> 1941 р. </a:t>
            </a:r>
            <a:r>
              <a:rPr lang="ru-RU" sz="1800" dirty="0" err="1" smtClean="0"/>
              <a:t>розпочали</a:t>
            </a:r>
            <a:r>
              <a:rPr lang="ru-RU" sz="1800" dirty="0" smtClean="0"/>
              <a:t> роботу </a:t>
            </a:r>
            <a:r>
              <a:rPr lang="ru-RU" sz="1800" dirty="0" err="1" smtClean="0"/>
              <a:t>українські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радіостанції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ім</a:t>
            </a:r>
            <a:r>
              <a:rPr lang="ru-RU" sz="1800" dirty="0" smtClean="0"/>
              <a:t>. Т. </a:t>
            </a:r>
            <a:r>
              <a:rPr lang="ru-RU" sz="1800" dirty="0" err="1" smtClean="0"/>
              <a:t>Шевченка</a:t>
            </a:r>
            <a:r>
              <a:rPr lang="ru-RU" sz="1800" dirty="0" smtClean="0"/>
              <a:t> в </a:t>
            </a:r>
            <a:r>
              <a:rPr lang="ru-RU" sz="1800" dirty="0" err="1" smtClean="0"/>
              <a:t>Саратові</a:t>
            </a:r>
            <a:r>
              <a:rPr lang="ru-RU" sz="1800" dirty="0" smtClean="0"/>
              <a:t> та "</a:t>
            </a:r>
            <a:r>
              <a:rPr lang="ru-RU" sz="1800" dirty="0" err="1" smtClean="0"/>
              <a:t>Радянська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Україна</a:t>
            </a:r>
            <a:r>
              <a:rPr lang="ru-RU" sz="1800" dirty="0" smtClean="0"/>
              <a:t>" у </a:t>
            </a:r>
            <a:r>
              <a:rPr lang="ru-RU" sz="1800" dirty="0" err="1" smtClean="0"/>
              <a:t>Москві</a:t>
            </a:r>
            <a:r>
              <a:rPr lang="ru-RU" sz="1800" dirty="0" smtClean="0"/>
              <a:t>. У них </a:t>
            </a:r>
            <a:r>
              <a:rPr lang="ru-RU" sz="1800" dirty="0" err="1" smtClean="0"/>
              <a:t>працювали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редакції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останніх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вістей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агітації</a:t>
            </a:r>
            <a:r>
              <a:rPr lang="ru-RU" sz="1800" dirty="0" smtClean="0"/>
              <a:t> і </a:t>
            </a:r>
            <a:r>
              <a:rPr lang="ru-RU" sz="1800" dirty="0" err="1" smtClean="0"/>
              <a:t>пропаганди</a:t>
            </a:r>
            <a:r>
              <a:rPr lang="ru-RU" sz="1800" dirty="0" smtClean="0"/>
              <a:t>, </a:t>
            </a:r>
            <a:r>
              <a:rPr lang="ru-RU" sz="1800" dirty="0" err="1" smtClean="0"/>
              <a:t>літературна</a:t>
            </a:r>
            <a:r>
              <a:rPr lang="ru-RU" sz="1800" dirty="0" smtClean="0"/>
              <a:t>, </a:t>
            </a:r>
            <a:r>
              <a:rPr lang="ru-RU" sz="1800" dirty="0" err="1" smtClean="0"/>
              <a:t>музична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 </a:t>
            </a:r>
            <a:r>
              <a:rPr lang="ru-RU" sz="1800" dirty="0" err="1" smtClean="0"/>
              <a:t>Щоденний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обсяг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мовлення</a:t>
            </a:r>
            <a:r>
              <a:rPr lang="ru-RU" sz="1800" dirty="0" smtClean="0"/>
              <a:t> становив 10 годин 5 </a:t>
            </a:r>
            <a:r>
              <a:rPr lang="ru-RU" sz="1800" dirty="0" err="1" smtClean="0"/>
              <a:t>хвилин</a:t>
            </a:r>
            <a:r>
              <a:rPr lang="ru-RU" sz="1800" dirty="0" smtClean="0"/>
              <a:t>, з </a:t>
            </a:r>
            <a:r>
              <a:rPr lang="ru-RU" sz="1800" dirty="0" err="1" smtClean="0"/>
              <a:t>урахуванням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транслювання</a:t>
            </a:r>
            <a:r>
              <a:rPr lang="ru-RU" sz="1800" dirty="0" smtClean="0"/>
              <a:t> у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програмах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мовлення</a:t>
            </a:r>
            <a:r>
              <a:rPr lang="ru-RU" sz="1800" dirty="0" smtClean="0"/>
              <a:t> становило 12 годин 35 </a:t>
            </a:r>
            <a:r>
              <a:rPr lang="ru-RU" sz="1800" dirty="0" err="1" smtClean="0"/>
              <a:t>хвилин</a:t>
            </a:r>
            <a:r>
              <a:rPr lang="ru-RU" sz="1800" dirty="0" smtClean="0"/>
              <a:t>. </a:t>
            </a: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970" y="2996952"/>
            <a:ext cx="3272060" cy="224136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35796" y="5445224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Радянські</a:t>
            </a:r>
            <a:r>
              <a:rPr lang="ru-RU" dirty="0" smtClean="0"/>
              <a:t> </a:t>
            </a:r>
            <a:r>
              <a:rPr lang="ru-RU" dirty="0" err="1" smtClean="0"/>
              <a:t>партизани</a:t>
            </a:r>
            <a:r>
              <a:rPr lang="ru-RU" dirty="0" smtClean="0"/>
              <a:t> в </a:t>
            </a:r>
            <a:r>
              <a:rPr lang="ru-RU" dirty="0" err="1" smtClean="0"/>
              <a:t>Криму</a:t>
            </a:r>
            <a:r>
              <a:rPr lang="ru-RU" dirty="0" smtClean="0"/>
              <a:t> </a:t>
            </a:r>
            <a:r>
              <a:rPr lang="ru-RU" dirty="0" err="1" smtClean="0"/>
              <a:t>переглядають</a:t>
            </a:r>
            <a:r>
              <a:rPr lang="ru-RU" dirty="0" smtClean="0"/>
              <a:t> </a:t>
            </a:r>
            <a:r>
              <a:rPr lang="ru-RU" dirty="0" err="1" smtClean="0"/>
              <a:t>пресу</a:t>
            </a:r>
            <a:r>
              <a:rPr lang="ru-RU" dirty="0" smtClean="0"/>
              <a:t> з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», 1942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Театр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2304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</a:t>
            </a:r>
            <a:r>
              <a:rPr lang="ru-RU" sz="1800" dirty="0" smtClean="0"/>
              <a:t>Десятки </a:t>
            </a:r>
            <a:r>
              <a:rPr lang="ru-RU" sz="1800" dirty="0" err="1" smtClean="0"/>
              <a:t>українських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театральних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колективів</a:t>
            </a:r>
            <a:r>
              <a:rPr lang="ru-RU" sz="1800" dirty="0" smtClean="0"/>
              <a:t>, </a:t>
            </a:r>
            <a:r>
              <a:rPr lang="ru-RU" sz="1800" dirty="0" err="1" smtClean="0"/>
              <a:t>ансамблів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артистичних</a:t>
            </a:r>
            <a:r>
              <a:rPr lang="ru-RU" sz="1800" dirty="0" smtClean="0"/>
              <a:t> бригад несли </a:t>
            </a:r>
            <a:r>
              <a:rPr lang="ru-RU" sz="1800" dirty="0" err="1" smtClean="0"/>
              <a:t>своє</a:t>
            </a:r>
            <a:r>
              <a:rPr lang="ru-RU" sz="1800" dirty="0" smtClean="0"/>
              <a:t> </a:t>
            </a:r>
            <a:r>
              <a:rPr lang="ru-RU" sz="1800" dirty="0" err="1" smtClean="0"/>
              <a:t>мистецтво</a:t>
            </a:r>
            <a:r>
              <a:rPr lang="ru-RU" sz="1800" dirty="0" smtClean="0"/>
              <a:t> фронтовикам, </a:t>
            </a:r>
            <a:r>
              <a:rPr lang="ru-RU" sz="1800" dirty="0" err="1" smtClean="0"/>
              <a:t>надихаючи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на </a:t>
            </a:r>
            <a:r>
              <a:rPr lang="ru-RU" sz="1800" dirty="0" err="1" smtClean="0"/>
              <a:t>боротьбу</a:t>
            </a:r>
            <a:r>
              <a:rPr lang="ru-RU" sz="1800" dirty="0" smtClean="0"/>
              <a:t> за свободу і </a:t>
            </a:r>
            <a:r>
              <a:rPr lang="ru-RU" sz="1800" dirty="0" err="1" smtClean="0"/>
              <a:t>незалежність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Батьківщини</a:t>
            </a:r>
            <a:r>
              <a:rPr lang="ru-RU" sz="1800" dirty="0" smtClean="0"/>
              <a:t>. </a:t>
            </a:r>
            <a:r>
              <a:rPr lang="ru-RU" sz="1800" dirty="0" err="1" smtClean="0"/>
              <a:t>Київський</a:t>
            </a:r>
            <a:r>
              <a:rPr lang="ru-RU" sz="1800" dirty="0" smtClean="0"/>
              <a:t> театр опери та балету </a:t>
            </a:r>
            <a:r>
              <a:rPr lang="ru-RU" sz="1800" dirty="0" err="1" smtClean="0"/>
              <a:t>ім</a:t>
            </a:r>
            <a:r>
              <a:rPr lang="ru-RU" sz="1800" dirty="0" smtClean="0"/>
              <a:t>. Т. </a:t>
            </a:r>
            <a:r>
              <a:rPr lang="ru-RU" sz="1800" dirty="0" err="1" smtClean="0"/>
              <a:t>Шевченка</a:t>
            </a:r>
            <a:r>
              <a:rPr lang="ru-RU" sz="1800" dirty="0" smtClean="0"/>
              <a:t> послав на фронт 22 </a:t>
            </a:r>
            <a:r>
              <a:rPr lang="ru-RU" sz="1800" dirty="0" err="1" smtClean="0"/>
              <a:t>бригади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дали 920 </a:t>
            </a:r>
            <a:r>
              <a:rPr lang="ru-RU" sz="1800" dirty="0" err="1" smtClean="0"/>
              <a:t>концертів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Запорізький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ім</a:t>
            </a:r>
            <a:r>
              <a:rPr lang="ru-RU" sz="1800" dirty="0" smtClean="0"/>
              <a:t>. М. </a:t>
            </a:r>
            <a:r>
              <a:rPr lang="ru-RU" sz="1800" dirty="0" err="1" smtClean="0"/>
              <a:t>Заньковецької</a:t>
            </a:r>
            <a:r>
              <a:rPr lang="ru-RU" sz="1800" dirty="0" smtClean="0"/>
              <a:t> — три </a:t>
            </a:r>
            <a:r>
              <a:rPr lang="ru-RU" sz="1800" dirty="0" err="1" smtClean="0"/>
              <a:t>бригади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показали 214 </a:t>
            </a:r>
            <a:r>
              <a:rPr lang="ru-RU" sz="1800" dirty="0" err="1" smtClean="0"/>
              <a:t>вистав</a:t>
            </a:r>
            <a:r>
              <a:rPr lang="ru-RU" sz="1800" dirty="0" smtClean="0"/>
              <a:t> і </a:t>
            </a:r>
            <a:r>
              <a:rPr lang="ru-RU" sz="1800" dirty="0" err="1" smtClean="0"/>
              <a:t>концертів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Київський</a:t>
            </a:r>
            <a:r>
              <a:rPr lang="ru-RU" sz="1800" dirty="0" smtClean="0"/>
              <a:t> драмтеатр </a:t>
            </a:r>
            <a:r>
              <a:rPr lang="ru-RU" sz="1800" dirty="0" err="1" smtClean="0"/>
              <a:t>ім</a:t>
            </a:r>
            <a:r>
              <a:rPr lang="ru-RU" sz="1800" dirty="0" smtClean="0"/>
              <a:t>. І. Франка </a:t>
            </a:r>
            <a:r>
              <a:rPr lang="ru-RU" sz="1800" dirty="0" err="1" smtClean="0"/>
              <a:t>здійснив</a:t>
            </a:r>
            <a:r>
              <a:rPr lang="ru-RU" sz="1800" dirty="0" smtClean="0"/>
              <a:t> на </a:t>
            </a:r>
            <a:r>
              <a:rPr lang="ru-RU" sz="1800" dirty="0" err="1" smtClean="0"/>
              <a:t>фронті</a:t>
            </a:r>
            <a:r>
              <a:rPr lang="ru-RU" sz="1800" dirty="0" smtClean="0"/>
              <a:t> 206 </a:t>
            </a:r>
            <a:r>
              <a:rPr lang="ru-RU" sz="1800" dirty="0" err="1" smtClean="0"/>
              <a:t>вистав</a:t>
            </a:r>
            <a:r>
              <a:rPr lang="ru-RU" sz="1800" dirty="0" smtClean="0"/>
              <a:t> і </a:t>
            </a:r>
            <a:r>
              <a:rPr lang="ru-RU" sz="1800" dirty="0" err="1" smtClean="0"/>
              <a:t>концертів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Усього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театри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послали на фронт 108 </a:t>
            </a:r>
            <a:r>
              <a:rPr lang="ru-RU" sz="1800" dirty="0" err="1" smtClean="0"/>
              <a:t>концертних</a:t>
            </a:r>
            <a:r>
              <a:rPr lang="ru-RU" sz="1800" dirty="0" smtClean="0"/>
              <a:t> бригад,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несли </a:t>
            </a:r>
            <a:r>
              <a:rPr lang="ru-RU" sz="1800" dirty="0" err="1" smtClean="0"/>
              <a:t>воїнам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українську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пісню</a:t>
            </a:r>
            <a:r>
              <a:rPr lang="ru-RU" sz="1800" dirty="0" smtClean="0"/>
              <a:t>, </a:t>
            </a:r>
            <a:r>
              <a:rPr lang="ru-RU" sz="1800" dirty="0" err="1" smtClean="0"/>
              <a:t>танці</a:t>
            </a:r>
            <a:r>
              <a:rPr lang="ru-RU" sz="1800" dirty="0" smtClean="0"/>
              <a:t>, </a:t>
            </a:r>
            <a:r>
              <a:rPr lang="ru-RU" sz="1800" dirty="0" err="1" smtClean="0"/>
              <a:t>музику</a:t>
            </a:r>
            <a:r>
              <a:rPr lang="ru-RU" sz="1800" dirty="0" smtClean="0"/>
              <a:t>, </a:t>
            </a:r>
            <a:r>
              <a:rPr lang="ru-RU" sz="1800" dirty="0" err="1" smtClean="0"/>
              <a:t>їхні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бачили</a:t>
            </a:r>
            <a:r>
              <a:rPr lang="ru-RU" sz="1800" dirty="0" smtClean="0"/>
              <a:t> і </a:t>
            </a:r>
            <a:r>
              <a:rPr lang="ru-RU" sz="1800" dirty="0" err="1" smtClean="0"/>
              <a:t>слухали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сотні</a:t>
            </a:r>
            <a:r>
              <a:rPr lang="ru-RU" sz="1800" dirty="0" smtClean="0"/>
              <a:t> </a:t>
            </a:r>
            <a:r>
              <a:rPr lang="ru-RU" sz="1800" dirty="0" err="1" smtClean="0"/>
              <a:t>тисяч</a:t>
            </a:r>
            <a:r>
              <a:rPr lang="ru-RU" sz="1800" dirty="0" smtClean="0"/>
              <a:t> </a:t>
            </a:r>
            <a:r>
              <a:rPr lang="ru-RU" sz="1800" dirty="0" err="1" smtClean="0"/>
              <a:t>бійців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227" y="3880898"/>
            <a:ext cx="3168352" cy="21403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65512" y="602128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Бригада </a:t>
            </a:r>
            <a:r>
              <a:rPr lang="ru-RU" b="1" dirty="0" err="1" smtClean="0"/>
              <a:t>київських</a:t>
            </a:r>
            <a:r>
              <a:rPr lang="ru-RU" b="1" dirty="0" smtClean="0"/>
              <a:t> </a:t>
            </a:r>
            <a:r>
              <a:rPr lang="ru-RU" b="1" dirty="0" err="1" smtClean="0"/>
              <a:t>артистів</a:t>
            </a:r>
            <a:r>
              <a:rPr lang="ru-RU" b="1" dirty="0" smtClean="0"/>
              <a:t> </a:t>
            </a:r>
            <a:r>
              <a:rPr lang="ru-RU" b="1" dirty="0" err="1" smtClean="0"/>
              <a:t>виступає</a:t>
            </a:r>
            <a:r>
              <a:rPr lang="ru-RU" b="1" dirty="0" smtClean="0"/>
              <a:t> перед </a:t>
            </a:r>
            <a:r>
              <a:rPr lang="ru-RU" b="1" dirty="0" err="1" smtClean="0"/>
              <a:t>танкістами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312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Кіно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2304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/>
              <a:t>    </a:t>
            </a:r>
            <a:r>
              <a:rPr lang="ru-RU" sz="1800" dirty="0" err="1" smtClean="0"/>
              <a:t>Особливої</a:t>
            </a:r>
            <a:r>
              <a:rPr lang="ru-RU" sz="1800" dirty="0" smtClean="0"/>
              <a:t> ваги </a:t>
            </a:r>
            <a:r>
              <a:rPr lang="ru-RU" sz="1800" dirty="0" err="1" smtClean="0"/>
              <a:t>набувала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кінодокументалістика</a:t>
            </a:r>
            <a:r>
              <a:rPr lang="ru-RU" sz="1800" dirty="0" smtClean="0"/>
              <a:t>. У </a:t>
            </a:r>
            <a:r>
              <a:rPr lang="ru-RU" sz="1800" dirty="0" err="1" smtClean="0"/>
              <a:t>вересні</a:t>
            </a:r>
            <a:r>
              <a:rPr lang="ru-RU" sz="1800" dirty="0" smtClean="0"/>
              <a:t> 1941 р. </a:t>
            </a:r>
            <a:r>
              <a:rPr lang="ru-RU" sz="1800" dirty="0" err="1" smtClean="0"/>
              <a:t>Українська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студія</a:t>
            </a:r>
            <a:r>
              <a:rPr lang="ru-RU" sz="1800" dirty="0" smtClean="0"/>
              <a:t> </a:t>
            </a:r>
            <a:r>
              <a:rPr lang="ru-RU" sz="1800" dirty="0" err="1" smtClean="0"/>
              <a:t>хронікального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фільму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випустила</a:t>
            </a:r>
            <a:r>
              <a:rPr lang="ru-RU" sz="1800" dirty="0" smtClean="0"/>
              <a:t> перший </a:t>
            </a:r>
            <a:r>
              <a:rPr lang="ru-RU" sz="1800" dirty="0" err="1" smtClean="0"/>
              <a:t>кінорепортаж</a:t>
            </a:r>
            <a:r>
              <a:rPr lang="ru-RU" sz="1800" dirty="0" smtClean="0"/>
              <a:t> «З </a:t>
            </a:r>
            <a:r>
              <a:rPr lang="ru-RU" sz="1800" dirty="0" err="1" smtClean="0"/>
              <a:t>фронтів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Вітчизняної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війни</a:t>
            </a:r>
            <a:r>
              <a:rPr lang="ru-RU" sz="1800" dirty="0" smtClean="0"/>
              <a:t>». </a:t>
            </a:r>
            <a:r>
              <a:rPr lang="ru-RU" sz="1800" dirty="0" err="1" smtClean="0"/>
              <a:t>Спеціальні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кінооператорів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готували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кінозбірники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бойові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події</a:t>
            </a:r>
            <a:r>
              <a:rPr lang="ru-RU" sz="1800" dirty="0" smtClean="0"/>
              <a:t>. </a:t>
            </a:r>
            <a:r>
              <a:rPr lang="ru-RU" sz="1800" dirty="0" err="1" smtClean="0"/>
              <a:t>Фронтові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кінооператори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зафіксували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плівці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err="1" smtClean="0"/>
              <a:t>бойові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Кінооператор</a:t>
            </a:r>
            <a:r>
              <a:rPr lang="ru-RU" sz="1800" dirty="0" smtClean="0"/>
              <a:t> </a:t>
            </a:r>
            <a:r>
              <a:rPr lang="ru-RU" sz="1800" dirty="0" err="1" smtClean="0"/>
              <a:t>киянин</a:t>
            </a:r>
            <a:r>
              <a:rPr lang="ru-RU" sz="1800" dirty="0" smtClean="0"/>
              <a:t> В. </a:t>
            </a:r>
            <a:r>
              <a:rPr lang="ru-RU" sz="1800" dirty="0" err="1" smtClean="0"/>
              <a:t>Орлянкін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пройшов</a:t>
            </a:r>
            <a:r>
              <a:rPr lang="ru-RU" sz="1800" dirty="0" smtClean="0"/>
              <a:t> з </a:t>
            </a:r>
            <a:r>
              <a:rPr lang="ru-RU" sz="1800" dirty="0" err="1" smtClean="0"/>
              <a:t>кінокамерою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Волги до гирла Дунаю. </a:t>
            </a:r>
            <a:r>
              <a:rPr lang="ru-RU" sz="1800" dirty="0" err="1" smtClean="0"/>
              <a:t>Велике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документальні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фільми</a:t>
            </a:r>
            <a:r>
              <a:rPr lang="ru-RU" sz="1800" dirty="0" smtClean="0"/>
              <a:t> О. </a:t>
            </a:r>
            <a:r>
              <a:rPr lang="ru-RU" sz="1800" dirty="0" err="1" smtClean="0"/>
              <a:t>Довженка</a:t>
            </a:r>
            <a:r>
              <a:rPr lang="ru-RU" sz="1800" dirty="0" smtClean="0"/>
              <a:t> «Битва за нашу </a:t>
            </a:r>
            <a:r>
              <a:rPr lang="ru-RU" sz="1800" dirty="0" err="1" smtClean="0"/>
              <a:t>Радянську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Україну</a:t>
            </a:r>
            <a:r>
              <a:rPr lang="ru-RU" sz="1800" dirty="0" smtClean="0"/>
              <a:t>» (1943 р.) та «Перемога на </a:t>
            </a:r>
            <a:r>
              <a:rPr lang="ru-RU" sz="1800" dirty="0" err="1" smtClean="0"/>
              <a:t>Правобережній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» (1945 </a:t>
            </a:r>
            <a:r>
              <a:rPr lang="en-US" sz="1800" dirty="0" smtClean="0"/>
              <a:t>p.).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ru-RU" sz="1800" dirty="0" smtClean="0"/>
              <a:t>   </a:t>
            </a:r>
            <a:r>
              <a:rPr lang="ru-RU" sz="1800" dirty="0" err="1" smtClean="0"/>
              <a:t>Українські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кіностудії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евакуйовано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Середньої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Азії</a:t>
            </a:r>
            <a:r>
              <a:rPr lang="ru-RU" sz="1800" dirty="0" smtClean="0"/>
              <a:t>, де вони </a:t>
            </a:r>
            <a:r>
              <a:rPr lang="ru-RU" sz="1800" dirty="0" err="1" smtClean="0"/>
              <a:t>випускали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патріотичні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фільми</a:t>
            </a:r>
            <a:r>
              <a:rPr lang="ru-RU" sz="1800" dirty="0" smtClean="0"/>
              <a:t>. У 1943 р. </a:t>
            </a:r>
            <a:r>
              <a:rPr lang="ru-RU" sz="1800" dirty="0" err="1" smtClean="0"/>
              <a:t>режисер</a:t>
            </a:r>
            <a:r>
              <a:rPr lang="ru-RU" sz="1800" dirty="0" smtClean="0"/>
              <a:t> М. </a:t>
            </a:r>
            <a:r>
              <a:rPr lang="ru-RU" sz="1800" dirty="0" err="1" smtClean="0"/>
              <a:t>Донський</a:t>
            </a:r>
            <a:r>
              <a:rPr lang="ru-RU" sz="1800" dirty="0" smtClean="0"/>
              <a:t> за постановку </a:t>
            </a:r>
            <a:r>
              <a:rPr lang="ru-RU" sz="1800" dirty="0" err="1" smtClean="0"/>
              <a:t>фільму</a:t>
            </a:r>
            <a:r>
              <a:rPr lang="ru-RU" sz="1800" dirty="0" smtClean="0"/>
              <a:t> «</a:t>
            </a:r>
            <a:r>
              <a:rPr lang="ru-RU" sz="1800" dirty="0" err="1" smtClean="0"/>
              <a:t>Райдуга</a:t>
            </a:r>
            <a:r>
              <a:rPr lang="ru-RU" sz="1800" dirty="0" smtClean="0"/>
              <a:t>» </a:t>
            </a:r>
            <a:r>
              <a:rPr lang="ru-RU" sz="1800" dirty="0" err="1" smtClean="0"/>
              <a:t>отримав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кінопремію</a:t>
            </a:r>
            <a:r>
              <a:rPr lang="ru-RU" sz="1800" dirty="0" smtClean="0"/>
              <a:t> «Оскар». </a:t>
            </a:r>
            <a:r>
              <a:rPr lang="ru-RU" sz="1800" dirty="0" err="1" smtClean="0"/>
              <a:t>Війна</a:t>
            </a:r>
            <a:r>
              <a:rPr lang="ru-RU" sz="1800" dirty="0" smtClean="0"/>
              <a:t> не </a:t>
            </a:r>
            <a:r>
              <a:rPr lang="ru-RU" sz="1800" dirty="0" err="1" smtClean="0"/>
              <a:t>припинила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розвиток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образотворчого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мистецтва</a:t>
            </a:r>
            <a:r>
              <a:rPr lang="ru-RU" sz="1800" dirty="0" smtClean="0"/>
              <a:t>. </a:t>
            </a:r>
            <a:r>
              <a:rPr lang="ru-RU" sz="1800" dirty="0" err="1" smtClean="0"/>
              <a:t>Захист</a:t>
            </a:r>
            <a:r>
              <a:rPr lang="ru-RU" sz="1800" dirty="0" smtClean="0"/>
              <a:t> </a:t>
            </a:r>
            <a:r>
              <a:rPr lang="ru-RU" sz="1800" dirty="0" err="1" smtClean="0"/>
              <a:t>Вітчизни</a:t>
            </a:r>
            <a:r>
              <a:rPr lang="ru-RU" sz="1800" dirty="0" smtClean="0"/>
              <a:t> став головною темою </a:t>
            </a:r>
            <a:r>
              <a:rPr lang="ru-RU" sz="1800" dirty="0" err="1" smtClean="0"/>
              <a:t>праць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художників</a:t>
            </a:r>
            <a:r>
              <a:rPr lang="ru-RU" sz="1800" dirty="0" smtClean="0"/>
              <a:t>. </a:t>
            </a:r>
            <a:r>
              <a:rPr lang="ru-RU" sz="1800" dirty="0" err="1" smtClean="0"/>
              <a:t>Створені</a:t>
            </a:r>
            <a:r>
              <a:rPr lang="ru-RU" sz="1800" dirty="0" smtClean="0"/>
              <a:t> ними </a:t>
            </a:r>
            <a:r>
              <a:rPr lang="ru-RU" sz="1800" dirty="0" err="1" smtClean="0"/>
              <a:t>плакати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листівки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розповсюджувалися</a:t>
            </a:r>
            <a:r>
              <a:rPr lang="ru-RU" sz="1800" dirty="0" smtClean="0"/>
              <a:t> з перших </a:t>
            </a:r>
            <a:r>
              <a:rPr lang="ru-RU" sz="1800" dirty="0" err="1" smtClean="0"/>
              <a:t>днів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війни</a:t>
            </a:r>
            <a:r>
              <a:rPr lang="ru-RU" sz="1800" dirty="0" smtClean="0"/>
              <a:t>, </a:t>
            </a:r>
            <a:r>
              <a:rPr lang="ru-RU" sz="1800" dirty="0" err="1" smtClean="0"/>
              <a:t>закликаючи</a:t>
            </a:r>
            <a:r>
              <a:rPr lang="ru-RU" sz="1800" dirty="0" smtClean="0"/>
              <a:t> до </a:t>
            </a:r>
            <a:r>
              <a:rPr lang="ru-RU" sz="1800" dirty="0" err="1" smtClean="0"/>
              <a:t>боротьби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загарбниками</a:t>
            </a:r>
            <a:r>
              <a:rPr lang="ru-RU" sz="1800" dirty="0" smtClean="0"/>
              <a:t>. </a:t>
            </a:r>
            <a:r>
              <a:rPr lang="ru-RU" sz="1800" dirty="0" err="1" smtClean="0"/>
              <a:t>Плідно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працювали</a:t>
            </a:r>
            <a:r>
              <a:rPr lang="ru-RU" sz="1800" dirty="0" smtClean="0"/>
              <a:t> у </a:t>
            </a:r>
            <a:r>
              <a:rPr lang="ru-RU" sz="1800" dirty="0" err="1" smtClean="0"/>
              <a:t>воєнні</a:t>
            </a:r>
            <a:r>
              <a:rPr lang="ru-RU" sz="1800" dirty="0" smtClean="0"/>
              <a:t> роки </a:t>
            </a:r>
            <a:r>
              <a:rPr lang="ru-RU" sz="1800" dirty="0" err="1" smtClean="0"/>
              <a:t>українські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скульптори</a:t>
            </a:r>
            <a:r>
              <a:rPr lang="ru-RU" sz="1800" dirty="0" smtClean="0"/>
              <a:t>. Так, К. </a:t>
            </a:r>
            <a:r>
              <a:rPr lang="ru-RU" sz="1800" dirty="0" err="1" smtClean="0"/>
              <a:t>Діденко</a:t>
            </a:r>
            <a:r>
              <a:rPr lang="ru-RU" sz="1800" dirty="0" smtClean="0"/>
              <a:t> створив </a:t>
            </a:r>
            <a:r>
              <a:rPr lang="ru-RU" sz="1800" dirty="0" err="1" smtClean="0"/>
              <a:t>серію</a:t>
            </a:r>
            <a:r>
              <a:rPr lang="ru-RU" sz="1800" dirty="0" smtClean="0"/>
              <a:t> </a:t>
            </a:r>
            <a:r>
              <a:rPr lang="ru-RU" sz="1800" dirty="0" err="1" smtClean="0"/>
              <a:t>скульптурних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портретів</a:t>
            </a:r>
            <a:r>
              <a:rPr lang="ru-RU" sz="1800" dirty="0" smtClean="0"/>
              <a:t> С. Ковпака, О. Федорова, С. Руднева та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партизанів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.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775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89" y="1269547"/>
            <a:ext cx="3741168" cy="3228266"/>
          </a:xfrm>
        </p:spPr>
      </p:pic>
      <p:sp>
        <p:nvSpPr>
          <p:cNvPr id="8" name="Прямоугольник 7"/>
          <p:cNvSpPr/>
          <p:nvPr/>
        </p:nvSpPr>
        <p:spPr>
          <a:xfrm>
            <a:off x="755576" y="4653136"/>
            <a:ext cx="2952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Воєнне фото Довженка.</a:t>
            </a:r>
            <a:endParaRPr lang="ru-RU" sz="20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16942"/>
            <a:ext cx="4104456" cy="273630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877628" y="5116542"/>
            <a:ext cx="355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Олександр</a:t>
            </a:r>
            <a:r>
              <a:rPr lang="ru-RU" b="1" dirty="0" smtClean="0"/>
              <a:t> Довженко за </a:t>
            </a:r>
            <a:r>
              <a:rPr lang="ru-RU" b="1" dirty="0" err="1" smtClean="0"/>
              <a:t>роботою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8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28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342" y="836712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Образотворче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мистецтво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54" y="1916832"/>
            <a:ext cx="8784976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часу </a:t>
            </a:r>
            <a:r>
              <a:rPr lang="ru-RU" dirty="0" err="1" smtClean="0"/>
              <a:t>вимагали</a:t>
            </a:r>
            <a:r>
              <a:rPr lang="ru-RU" dirty="0" smtClean="0"/>
              <a:t> </a:t>
            </a:r>
            <a:r>
              <a:rPr lang="ru-RU" dirty="0" err="1" smtClean="0"/>
              <a:t>перебудови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до </a:t>
            </a:r>
            <a:r>
              <a:rPr lang="ru-RU" dirty="0" err="1" smtClean="0"/>
              <a:t>агітаційно-масових</a:t>
            </a:r>
            <a:r>
              <a:rPr lang="ru-RU" dirty="0" smtClean="0"/>
              <a:t> форм. </a:t>
            </a:r>
            <a:r>
              <a:rPr lang="ru-RU" dirty="0" err="1" smtClean="0"/>
              <a:t>Бригади</a:t>
            </a:r>
            <a:r>
              <a:rPr lang="ru-RU" dirty="0" smtClean="0"/>
              <a:t> </a:t>
            </a:r>
            <a:r>
              <a:rPr lang="ru-RU" dirty="0" err="1" smtClean="0"/>
              <a:t>художників</a:t>
            </a:r>
            <a:r>
              <a:rPr lang="ru-RU" dirty="0" smtClean="0"/>
              <a:t> </a:t>
            </a:r>
            <a:r>
              <a:rPr lang="ru-RU" dirty="0" err="1" smtClean="0"/>
              <a:t>виїжджали</a:t>
            </a:r>
            <a:r>
              <a:rPr lang="ru-RU" dirty="0" smtClean="0"/>
              <a:t> на фронт, заводи, у </a:t>
            </a:r>
            <a:r>
              <a:rPr lang="ru-RU" dirty="0" err="1" smtClean="0"/>
              <a:t>колгоспи</a:t>
            </a:r>
            <a:r>
              <a:rPr lang="ru-RU" dirty="0" smtClean="0"/>
              <a:t>, вели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художню</a:t>
            </a:r>
            <a:r>
              <a:rPr lang="ru-RU" dirty="0" smtClean="0"/>
              <a:t> пропаганду і </a:t>
            </a:r>
            <a:r>
              <a:rPr lang="ru-RU" dirty="0" err="1" smtClean="0"/>
              <a:t>збирали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для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</a:t>
            </a:r>
            <a:r>
              <a:rPr lang="ru-RU" dirty="0" err="1" smtClean="0"/>
              <a:t>Кореспондентами</a:t>
            </a:r>
            <a:r>
              <a:rPr lang="ru-RU" dirty="0" smtClean="0"/>
              <a:t> </a:t>
            </a:r>
            <a:r>
              <a:rPr lang="ru-RU" dirty="0" err="1" smtClean="0"/>
              <a:t>фронтових</a:t>
            </a:r>
            <a:r>
              <a:rPr lang="ru-RU" dirty="0" smtClean="0"/>
              <a:t> газет, авторами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листків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О. </a:t>
            </a:r>
            <a:r>
              <a:rPr lang="ru-RU" dirty="0" err="1" smtClean="0"/>
              <a:t>Будников</a:t>
            </a:r>
            <a:r>
              <a:rPr lang="ru-RU" dirty="0" smtClean="0"/>
              <a:t>, М. </a:t>
            </a:r>
            <a:r>
              <a:rPr lang="ru-RU" dirty="0" err="1" smtClean="0"/>
              <a:t>Огнівцев</a:t>
            </a:r>
            <a:r>
              <a:rPr lang="ru-RU" dirty="0" smtClean="0"/>
              <a:t>, П. </a:t>
            </a:r>
            <a:r>
              <a:rPr lang="ru-RU" dirty="0" err="1" smtClean="0"/>
              <a:t>Пархет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художників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у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, у </a:t>
            </a:r>
            <a:r>
              <a:rPr lang="ru-RU" dirty="0" err="1" smtClean="0"/>
              <a:t>редакціях</a:t>
            </a:r>
            <a:r>
              <a:rPr lang="ru-RU" dirty="0" smtClean="0"/>
              <a:t> </a:t>
            </a:r>
            <a:r>
              <a:rPr lang="ru-RU" dirty="0" err="1" smtClean="0"/>
              <a:t>фронтових</a:t>
            </a:r>
            <a:r>
              <a:rPr lang="ru-RU" dirty="0" smtClean="0"/>
              <a:t> газет,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 в руках </a:t>
            </a:r>
            <a:r>
              <a:rPr lang="ru-RU" dirty="0" err="1" smtClean="0"/>
              <a:t>боролися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ворога. Нелегкими шляхами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пройшли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художники І. Макогон, С. </a:t>
            </a:r>
            <a:r>
              <a:rPr lang="ru-RU" dirty="0" err="1" smtClean="0"/>
              <a:t>Григор'єв</a:t>
            </a:r>
            <a:r>
              <a:rPr lang="ru-RU" dirty="0" smtClean="0"/>
              <a:t>, С. </a:t>
            </a:r>
            <a:r>
              <a:rPr lang="ru-RU" dirty="0" err="1" smtClean="0"/>
              <a:t>Єржиковський</a:t>
            </a:r>
            <a:r>
              <a:rPr lang="ru-RU" dirty="0" smtClean="0"/>
              <a:t>, О. </a:t>
            </a:r>
            <a:r>
              <a:rPr lang="ru-RU" dirty="0" err="1" smtClean="0"/>
              <a:t>Любимський</a:t>
            </a:r>
            <a:r>
              <a:rPr lang="ru-RU" dirty="0" smtClean="0"/>
              <a:t> та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майстри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образотворчого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В. Бородай, В. </a:t>
            </a:r>
            <a:r>
              <a:rPr lang="ru-RU" dirty="0" err="1" smtClean="0"/>
              <a:t>Задорожний</a:t>
            </a:r>
            <a:r>
              <a:rPr lang="ru-RU" dirty="0" smtClean="0"/>
              <a:t>, І. </a:t>
            </a:r>
            <a:r>
              <a:rPr lang="ru-RU" dirty="0" err="1" smtClean="0"/>
              <a:t>Гуторов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Смертю</a:t>
            </a:r>
            <a:r>
              <a:rPr lang="ru-RU" dirty="0" smtClean="0"/>
              <a:t> </a:t>
            </a:r>
            <a:r>
              <a:rPr lang="ru-RU" dirty="0" err="1" smtClean="0"/>
              <a:t>хоробрих</a:t>
            </a:r>
            <a:r>
              <a:rPr lang="ru-RU" dirty="0" smtClean="0"/>
              <a:t> </a:t>
            </a:r>
            <a:r>
              <a:rPr lang="ru-RU" dirty="0" err="1" smtClean="0"/>
              <a:t>полягли</a:t>
            </a:r>
            <a:r>
              <a:rPr lang="ru-RU" dirty="0" smtClean="0"/>
              <a:t> в боях за </a:t>
            </a:r>
            <a:r>
              <a:rPr lang="ru-RU" dirty="0" err="1" smtClean="0"/>
              <a:t>батьківщину</a:t>
            </a:r>
            <a:r>
              <a:rPr lang="ru-RU" dirty="0" smtClean="0"/>
              <a:t> </a:t>
            </a:r>
            <a:r>
              <a:rPr lang="ru-RU" dirty="0" err="1" smtClean="0"/>
              <a:t>скульптори</a:t>
            </a:r>
            <a:r>
              <a:rPr lang="ru-RU" dirty="0" smtClean="0"/>
              <a:t> Б. </a:t>
            </a:r>
            <a:r>
              <a:rPr lang="ru-RU" dirty="0" err="1" smtClean="0"/>
              <a:t>Іванов</a:t>
            </a:r>
            <a:r>
              <a:rPr lang="ru-RU" dirty="0" smtClean="0"/>
              <a:t> та Г. Пивоваров, </a:t>
            </a:r>
            <a:r>
              <a:rPr lang="ru-RU" dirty="0" err="1" smtClean="0"/>
              <a:t>живописці</a:t>
            </a:r>
            <a:r>
              <a:rPr lang="ru-RU" dirty="0" smtClean="0"/>
              <a:t> Ф. Кличко, П. Сударик, О. Нестеренко, </a:t>
            </a:r>
            <a:r>
              <a:rPr lang="ru-RU" dirty="0" err="1" smtClean="0"/>
              <a:t>графіки</a:t>
            </a:r>
            <a:r>
              <a:rPr lang="ru-RU" dirty="0" smtClean="0"/>
              <a:t> В. Нерубенко, Л. </a:t>
            </a:r>
            <a:r>
              <a:rPr lang="ru-RU" dirty="0" err="1" smtClean="0"/>
              <a:t>Вербицький</a:t>
            </a:r>
            <a:r>
              <a:rPr lang="ru-RU" dirty="0" smtClean="0"/>
              <a:t>, П. </a:t>
            </a:r>
            <a:r>
              <a:rPr lang="ru-RU" dirty="0" err="1" smtClean="0"/>
              <a:t>Горілий</a:t>
            </a:r>
            <a:r>
              <a:rPr lang="ru-RU" dirty="0" smtClean="0"/>
              <a:t>. З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 </a:t>
            </a:r>
            <a:r>
              <a:rPr lang="ru-RU" dirty="0" err="1" smtClean="0"/>
              <a:t>образотворчого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найінтенсивніше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. Тут перше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посідають</a:t>
            </a:r>
            <a:r>
              <a:rPr lang="ru-RU" dirty="0" smtClean="0"/>
              <a:t> </a:t>
            </a:r>
            <a:r>
              <a:rPr lang="ru-RU" dirty="0" err="1" smtClean="0"/>
              <a:t>агітаційні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— плакат і </a:t>
            </a:r>
            <a:r>
              <a:rPr lang="ru-RU" dirty="0" err="1" smtClean="0"/>
              <a:t>сатиричний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. У </a:t>
            </a:r>
            <a:r>
              <a:rPr lang="ru-RU" dirty="0" err="1" smtClean="0"/>
              <a:t>сатиричних</a:t>
            </a:r>
            <a:r>
              <a:rPr lang="ru-RU" dirty="0" smtClean="0"/>
              <a:t> жанрах </a:t>
            </a:r>
            <a:r>
              <a:rPr lang="ru-RU" dirty="0" err="1" smtClean="0"/>
              <a:t>працювали</a:t>
            </a:r>
            <a:r>
              <a:rPr lang="ru-RU" dirty="0" smtClean="0"/>
              <a:t> художники К. </a:t>
            </a:r>
            <a:r>
              <a:rPr lang="ru-RU" dirty="0" err="1" smtClean="0"/>
              <a:t>Агніт-Скледзевський</a:t>
            </a:r>
            <a:r>
              <a:rPr lang="ru-RU" dirty="0" smtClean="0"/>
              <a:t>, В. Гливенко, О. </a:t>
            </a:r>
            <a:r>
              <a:rPr lang="ru-RU" dirty="0" err="1" smtClean="0"/>
              <a:t>Козюренко</a:t>
            </a:r>
            <a:r>
              <a:rPr lang="ru-RU" dirty="0" smtClean="0"/>
              <a:t>, В. Литвиненко.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сатиричні</a:t>
            </a:r>
            <a:r>
              <a:rPr lang="ru-RU" dirty="0" smtClean="0"/>
              <a:t> </a:t>
            </a:r>
            <a:r>
              <a:rPr lang="ru-RU" dirty="0" err="1" smtClean="0"/>
              <a:t>плакати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сміх</a:t>
            </a:r>
            <a:r>
              <a:rPr lang="ru-RU" dirty="0" smtClean="0"/>
              <a:t>, а й </a:t>
            </a:r>
            <a:r>
              <a:rPr lang="ru-RU" dirty="0" err="1" smtClean="0"/>
              <a:t>утверджували</a:t>
            </a:r>
            <a:r>
              <a:rPr lang="ru-RU" dirty="0" smtClean="0"/>
              <a:t> </a:t>
            </a:r>
            <a:r>
              <a:rPr lang="ru-RU" dirty="0" err="1" smtClean="0"/>
              <a:t>впевненість</a:t>
            </a:r>
            <a:r>
              <a:rPr lang="ru-RU" dirty="0" smtClean="0"/>
              <a:t> у </a:t>
            </a:r>
            <a:r>
              <a:rPr lang="ru-RU" dirty="0" err="1" smtClean="0"/>
              <a:t>розгромі</a:t>
            </a:r>
            <a:r>
              <a:rPr lang="ru-RU" dirty="0" smtClean="0"/>
              <a:t> фашизму.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0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1"/>
            <a:ext cx="698477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Друга </a:t>
            </a:r>
            <a:r>
              <a:rPr lang="ru-RU" sz="1800" dirty="0" err="1" smtClean="0"/>
              <a:t>світова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війна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серйозним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екзаменом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. </a:t>
            </a:r>
            <a:r>
              <a:rPr lang="ru-RU" sz="1800" dirty="0" err="1" smtClean="0"/>
              <a:t>Ніколи</a:t>
            </a:r>
            <a:r>
              <a:rPr lang="ru-RU" sz="1800" dirty="0" smtClean="0"/>
              <a:t> до того перед наукою, </a:t>
            </a:r>
            <a:r>
              <a:rPr lang="ru-RU" sz="1800" dirty="0" err="1" smtClean="0"/>
              <a:t>освітою</a:t>
            </a:r>
            <a:r>
              <a:rPr lang="ru-RU" sz="1800" dirty="0" smtClean="0"/>
              <a:t>, </a:t>
            </a:r>
            <a:r>
              <a:rPr lang="ru-RU" sz="1800" dirty="0" err="1" smtClean="0"/>
              <a:t>літературою</a:t>
            </a:r>
            <a:r>
              <a:rPr lang="ru-RU" sz="1800" dirty="0" smtClean="0"/>
              <a:t>, </a:t>
            </a:r>
            <a:r>
              <a:rPr lang="ru-RU" sz="1800" dirty="0" err="1" smtClean="0"/>
              <a:t>мистецтвом</a:t>
            </a:r>
            <a:r>
              <a:rPr lang="ru-RU" sz="1800" dirty="0" smtClean="0"/>
              <a:t>, </a:t>
            </a:r>
            <a:r>
              <a:rPr lang="ru-RU" sz="1800" dirty="0" err="1" smtClean="0"/>
              <a:t>культосвітніми</a:t>
            </a:r>
            <a:r>
              <a:rPr lang="ru-RU" sz="1800" dirty="0" smtClean="0"/>
              <a:t> закладами, </a:t>
            </a:r>
            <a:r>
              <a:rPr lang="ru-RU" sz="1800" dirty="0" err="1" smtClean="0"/>
              <a:t>пресою</a:t>
            </a:r>
            <a:r>
              <a:rPr lang="ru-RU" sz="1800" dirty="0" smtClean="0"/>
              <a:t>, </a:t>
            </a:r>
            <a:r>
              <a:rPr lang="ru-RU" sz="1800" dirty="0" err="1" smtClean="0"/>
              <a:t>радіо</a:t>
            </a:r>
            <a:r>
              <a:rPr lang="ru-RU" sz="1800" dirty="0" smtClean="0"/>
              <a:t> не стояли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складні</a:t>
            </a:r>
            <a:r>
              <a:rPr lang="ru-RU" sz="1800" dirty="0" smtClean="0"/>
              <a:t> й </a:t>
            </a:r>
            <a:r>
              <a:rPr lang="ru-RU" sz="1800" dirty="0" err="1" smtClean="0"/>
              <a:t>відповідальні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Ніколи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діячам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 і науки не </a:t>
            </a:r>
            <a:r>
              <a:rPr lang="ru-RU" sz="1800" dirty="0" err="1" smtClean="0"/>
              <a:t>доводилося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працювати</a:t>
            </a:r>
            <a:r>
              <a:rPr lang="ru-RU" sz="1800" dirty="0" smtClean="0"/>
              <a:t> в таких тяжких і </a:t>
            </a:r>
            <a:r>
              <a:rPr lang="ru-RU" sz="1800" dirty="0" err="1" smtClean="0"/>
              <a:t>несприятливих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, у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поставила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війна</a:t>
            </a:r>
            <a:r>
              <a:rPr lang="ru-RU" sz="1800" dirty="0" smtClean="0"/>
              <a:t>. І </a:t>
            </a:r>
            <a:r>
              <a:rPr lang="ru-RU" sz="1800" dirty="0" err="1" smtClean="0"/>
              <a:t>слід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зазначити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українська</a:t>
            </a:r>
            <a:r>
              <a:rPr lang="ru-RU" sz="1800" dirty="0" smtClean="0"/>
              <a:t> культура і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творці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виявилися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висоті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покликання</a:t>
            </a:r>
            <a:r>
              <a:rPr lang="ru-RU" sz="1800" dirty="0" smtClean="0"/>
              <a:t>: вони все </a:t>
            </a:r>
            <a:r>
              <a:rPr lang="ru-RU" sz="1800" dirty="0" err="1" smtClean="0"/>
              <a:t>підпорядкували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завданням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розгрому</a:t>
            </a:r>
            <a:r>
              <a:rPr lang="ru-RU" sz="1800" dirty="0" smtClean="0"/>
              <a:t> ворога. В </a:t>
            </a:r>
            <a:r>
              <a:rPr lang="ru-RU" sz="1800" dirty="0" err="1" smtClean="0"/>
              <a:t>складних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війни</a:t>
            </a:r>
            <a:r>
              <a:rPr lang="ru-RU" sz="1800" dirty="0" smtClean="0"/>
              <a:t> культура стала </a:t>
            </a:r>
            <a:r>
              <a:rPr lang="ru-RU" sz="1800" dirty="0" err="1" smtClean="0"/>
              <a:t>могутнім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знаряддям</a:t>
            </a:r>
            <a:r>
              <a:rPr lang="ru-RU" sz="1800" dirty="0" smtClean="0"/>
              <a:t> у </a:t>
            </a:r>
            <a:r>
              <a:rPr lang="ru-RU" sz="1800" dirty="0" err="1" smtClean="0"/>
              <a:t>боротьбі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фашизму та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людиноненависницької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ідеології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564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Вступ.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Осв</a:t>
            </a:r>
            <a:r>
              <a:rPr lang="uk-UA" dirty="0" err="1" smtClean="0"/>
              <a:t>іта</a:t>
            </a:r>
            <a:r>
              <a:rPr lang="uk-U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Театр та </a:t>
            </a:r>
            <a:r>
              <a:rPr lang="ru-RU" dirty="0" err="1" smtClean="0"/>
              <a:t>кіно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Образотворче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7. Висновок.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46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err="1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uk-UA" sz="1800" dirty="0" smtClean="0"/>
              <a:t>      Друга Світова Війна стала величезною загрозою для культури України. Було знищено надзвичайно багато її цінних пам'яток, розграбовано музейні та приватні колекції, тисячі музейних експонатів були вивезені за кордон і не повернуті після закінчення війни.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800" dirty="0" smtClean="0"/>
              <a:t>     На </a:t>
            </a:r>
            <a:r>
              <a:rPr lang="ru-RU" sz="1800" dirty="0" err="1" smtClean="0"/>
              <a:t>окупованій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фашисти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пильно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контролювали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1800" dirty="0" smtClean="0"/>
              <a:t>Наприкінці 1941 р. вони заборонили публічні зібрання, створення товариств. На початку 1942 р. у Галичині було заборонено всі українські організації, встановлено ретельний контроль за діяльністю засобів масової інформації, нагляд за діячами літератури і мистецтва. Школи закривались, дозволялося працювати лише початковим класам. Почалися масові розстріли інтелігенції. Так, у Києві були розстріляні поетеса Олена </a:t>
            </a:r>
            <a:r>
              <a:rPr lang="uk-UA" sz="1800" dirty="0" err="1" smtClean="0"/>
              <a:t>Теліга</a:t>
            </a:r>
            <a:r>
              <a:rPr lang="uk-UA" sz="1800" dirty="0" smtClean="0"/>
              <a:t>, поет І. </a:t>
            </a:r>
            <a:r>
              <a:rPr lang="uk-UA" sz="1800" dirty="0" err="1" smtClean="0"/>
              <a:t>Ірлявський</a:t>
            </a:r>
            <a:r>
              <a:rPr lang="uk-UA" sz="1800" dirty="0" smtClean="0"/>
              <a:t>, редактор газети "Українська дійсність" І. Рогач та ін.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1800" dirty="0" smtClean="0"/>
              <a:t>      Величезних масштабів набуло пограбування окупантами мистецьких та історичних цінностей українського народу, відчутних втрат зазнали історичні та краєзнавчі музеї, бібліотеки, картинні галереї.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7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" y="0"/>
            <a:ext cx="913828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634" y="1052736"/>
            <a:ext cx="8229600" cy="926976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Наука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634" y="2204864"/>
            <a:ext cx="8229600" cy="386683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</a:t>
            </a:r>
            <a:r>
              <a:rPr lang="ru-RU" sz="2600" dirty="0" smtClean="0"/>
              <a:t>Над </a:t>
            </a:r>
            <a:r>
              <a:rPr lang="ru-RU" sz="2600" dirty="0" err="1" smtClean="0"/>
              <a:t>науковим</a:t>
            </a:r>
            <a:r>
              <a:rPr lang="ru-RU" sz="2600" dirty="0" smtClean="0"/>
              <a:t> </a:t>
            </a:r>
            <a:r>
              <a:rPr lang="ru-RU" sz="2600" dirty="0" err="1" smtClean="0"/>
              <a:t>вирішенням</a:t>
            </a:r>
            <a:r>
              <a:rPr lang="ru-RU" sz="2600" dirty="0" smtClean="0"/>
              <a:t> </a:t>
            </a:r>
            <a:r>
              <a:rPr lang="ru-RU" sz="2600" dirty="0" err="1" smtClean="0"/>
              <a:t>найважливіших</a:t>
            </a:r>
            <a:r>
              <a:rPr lang="ru-RU" sz="2600" dirty="0" smtClean="0"/>
              <a:t> проблем </a:t>
            </a:r>
            <a:r>
              <a:rPr lang="ru-RU" sz="2600" dirty="0" err="1" smtClean="0"/>
              <a:t>воєнного</a:t>
            </a:r>
            <a:r>
              <a:rPr lang="ru-RU" sz="2600" dirty="0" smtClean="0"/>
              <a:t> часу </a:t>
            </a:r>
            <a:r>
              <a:rPr lang="ru-RU" sz="2600" dirty="0" err="1" smtClean="0"/>
              <a:t>працювало</a:t>
            </a:r>
            <a:r>
              <a:rPr lang="ru-RU" sz="2600" dirty="0" smtClean="0"/>
              <a:t> </a:t>
            </a:r>
            <a:r>
              <a:rPr lang="ru-RU" sz="2600" dirty="0" err="1" smtClean="0"/>
              <a:t>понад</a:t>
            </a:r>
            <a:r>
              <a:rPr lang="ru-RU" sz="2600" dirty="0" smtClean="0"/>
              <a:t> 70 </a:t>
            </a:r>
            <a:r>
              <a:rPr lang="ru-RU" sz="2600" dirty="0" err="1" smtClean="0"/>
              <a:t>ВУЗів</a:t>
            </a:r>
            <a:r>
              <a:rPr lang="ru-RU" sz="2600" dirty="0" smtClean="0"/>
              <a:t>, </a:t>
            </a:r>
            <a:r>
              <a:rPr lang="ru-RU" sz="2600" dirty="0" err="1" smtClean="0"/>
              <a:t>евакуйованих</a:t>
            </a:r>
            <a:r>
              <a:rPr lang="ru-RU" sz="2600" dirty="0" smtClean="0"/>
              <a:t> з </a:t>
            </a:r>
            <a:r>
              <a:rPr lang="ru-RU" sz="2600" dirty="0" err="1" smtClean="0"/>
              <a:t>України</a:t>
            </a:r>
            <a:r>
              <a:rPr lang="ru-RU" sz="2600" dirty="0" smtClean="0"/>
              <a:t> до Казахстану, </a:t>
            </a:r>
            <a:r>
              <a:rPr lang="ru-RU" sz="2600" dirty="0" err="1" smtClean="0"/>
              <a:t>Туркменії</a:t>
            </a:r>
            <a:r>
              <a:rPr lang="ru-RU" sz="2600" dirty="0" smtClean="0"/>
              <a:t>, Узбекистану, </a:t>
            </a:r>
            <a:r>
              <a:rPr lang="ru-RU" sz="2600" dirty="0" err="1" smtClean="0"/>
              <a:t>Киргизії</a:t>
            </a:r>
            <a:r>
              <a:rPr lang="ru-RU" sz="2600" dirty="0" smtClean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/>
              <a:t> </a:t>
            </a:r>
            <a:r>
              <a:rPr lang="ru-RU" sz="2600" dirty="0" smtClean="0"/>
              <a:t>    На </a:t>
            </a:r>
            <a:r>
              <a:rPr lang="ru-RU" sz="2600" dirty="0" err="1" smtClean="0"/>
              <a:t>базі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промислових</a:t>
            </a:r>
            <a:r>
              <a:rPr lang="ru-RU" sz="2600" dirty="0" smtClean="0"/>
              <a:t> </a:t>
            </a:r>
            <a:r>
              <a:rPr lang="ru-RU" sz="2600" dirty="0" err="1" smtClean="0"/>
              <a:t>підприємств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продовжували</a:t>
            </a:r>
            <a:r>
              <a:rPr lang="ru-RU" sz="2600" dirty="0" smtClean="0"/>
              <a:t> </a:t>
            </a:r>
            <a:r>
              <a:rPr lang="ru-RU" sz="2600" dirty="0" err="1" smtClean="0"/>
              <a:t>працювати</a:t>
            </a:r>
            <a:r>
              <a:rPr lang="ru-RU" sz="2600" dirty="0" smtClean="0"/>
              <a:t> </a:t>
            </a:r>
            <a:r>
              <a:rPr lang="ru-RU" sz="2600" dirty="0" err="1" smtClean="0"/>
              <a:t>Інститут</a:t>
            </a:r>
            <a:r>
              <a:rPr lang="ru-RU" sz="2600" dirty="0" smtClean="0"/>
              <a:t> </a:t>
            </a:r>
            <a:r>
              <a:rPr lang="ru-RU" sz="2600" dirty="0" err="1" smtClean="0"/>
              <a:t>електрозварювання</a:t>
            </a:r>
            <a:r>
              <a:rPr lang="ru-RU" sz="2600" dirty="0" smtClean="0"/>
              <a:t> у </a:t>
            </a:r>
            <a:r>
              <a:rPr lang="ru-RU" sz="2600" dirty="0" err="1" smtClean="0"/>
              <a:t>Нижньому</a:t>
            </a:r>
            <a:r>
              <a:rPr lang="ru-RU" sz="2600" dirty="0" smtClean="0"/>
              <a:t> </a:t>
            </a:r>
            <a:r>
              <a:rPr lang="ru-RU" sz="2600" dirty="0" err="1" smtClean="0"/>
              <a:t>Тагілі</a:t>
            </a:r>
            <a:r>
              <a:rPr lang="ru-RU" sz="2600" dirty="0" smtClean="0"/>
              <a:t>, </a:t>
            </a:r>
            <a:r>
              <a:rPr lang="ru-RU" sz="2600" dirty="0" err="1" smtClean="0"/>
              <a:t>Інститут</a:t>
            </a:r>
            <a:r>
              <a:rPr lang="ru-RU" sz="2600" dirty="0" smtClean="0"/>
              <a:t> </a:t>
            </a:r>
            <a:r>
              <a:rPr lang="ru-RU" sz="2600" dirty="0" err="1" smtClean="0"/>
              <a:t>енергетики</a:t>
            </a:r>
            <a:r>
              <a:rPr lang="ru-RU" sz="2600" dirty="0" smtClean="0"/>
              <a:t> — у Ко-</a:t>
            </a:r>
            <a:r>
              <a:rPr lang="ru-RU" sz="2600" dirty="0" err="1" smtClean="0"/>
              <a:t>пейську</a:t>
            </a:r>
            <a:r>
              <a:rPr lang="ru-RU" sz="2600" dirty="0" smtClean="0"/>
              <a:t> (</a:t>
            </a:r>
            <a:r>
              <a:rPr lang="ru-RU" sz="2600" dirty="0" err="1" smtClean="0"/>
              <a:t>Челябінська</a:t>
            </a:r>
            <a:r>
              <a:rPr lang="ru-RU" sz="2600" dirty="0" smtClean="0"/>
              <a:t> обл.), </a:t>
            </a:r>
            <a:r>
              <a:rPr lang="ru-RU" sz="2600" dirty="0" err="1" smtClean="0"/>
              <a:t>Інститут</a:t>
            </a:r>
            <a:r>
              <a:rPr lang="ru-RU" sz="2600" dirty="0" smtClean="0"/>
              <a:t> </a:t>
            </a:r>
            <a:r>
              <a:rPr lang="ru-RU" sz="2600" dirty="0" err="1" smtClean="0"/>
              <a:t>чорної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металургії</a:t>
            </a:r>
            <a:r>
              <a:rPr lang="ru-RU" sz="2600" dirty="0" smtClean="0"/>
              <a:t> — у </a:t>
            </a:r>
            <a:r>
              <a:rPr lang="ru-RU" sz="2600" dirty="0" err="1" smtClean="0"/>
              <a:t>Сверд-ловську</a:t>
            </a:r>
            <a:r>
              <a:rPr lang="ru-RU" sz="2600" dirty="0" smtClean="0"/>
              <a:t>, </a:t>
            </a:r>
            <a:r>
              <a:rPr lang="ru-RU" sz="2600" dirty="0" err="1" smtClean="0"/>
              <a:t>фізико-технічний</a:t>
            </a:r>
            <a:r>
              <a:rPr lang="ru-RU" sz="2600" dirty="0" smtClean="0"/>
              <a:t> </a:t>
            </a:r>
            <a:r>
              <a:rPr lang="ru-RU" sz="2600" dirty="0" err="1" smtClean="0"/>
              <a:t>інститут</a:t>
            </a:r>
            <a:r>
              <a:rPr lang="ru-RU" sz="2600" dirty="0" smtClean="0"/>
              <a:t> — в Алма-</a:t>
            </a:r>
            <a:r>
              <a:rPr lang="ru-RU" sz="2600" dirty="0" err="1" smtClean="0"/>
              <a:t>Аті</a:t>
            </a:r>
            <a:r>
              <a:rPr lang="ru-RU" sz="2600" dirty="0" smtClean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 smtClean="0"/>
              <a:t>     </a:t>
            </a:r>
            <a:r>
              <a:rPr lang="ru-RU" sz="2600" dirty="0" err="1" smtClean="0"/>
              <a:t>Інститути</a:t>
            </a:r>
            <a:r>
              <a:rPr lang="ru-RU" sz="2600" dirty="0" smtClean="0"/>
              <a:t> </a:t>
            </a:r>
            <a:r>
              <a:rPr lang="ru-RU" sz="2600" dirty="0" err="1" smtClean="0"/>
              <a:t>історії</a:t>
            </a:r>
            <a:r>
              <a:rPr lang="ru-RU" sz="2600" dirty="0" smtClean="0"/>
              <a:t>, </a:t>
            </a:r>
            <a:r>
              <a:rPr lang="ru-RU" sz="2600" dirty="0" err="1" smtClean="0"/>
              <a:t>економіки</a:t>
            </a:r>
            <a:r>
              <a:rPr lang="ru-RU" sz="2600" dirty="0" smtClean="0"/>
              <a:t>, </a:t>
            </a:r>
            <a:r>
              <a:rPr lang="ru-RU" sz="2600" dirty="0" err="1" smtClean="0"/>
              <a:t>археології</a:t>
            </a:r>
            <a:r>
              <a:rPr lang="ru-RU" sz="2600" dirty="0" smtClean="0"/>
              <a:t>, </a:t>
            </a:r>
            <a:r>
              <a:rPr lang="ru-RU" sz="2600" dirty="0" err="1" smtClean="0"/>
              <a:t>мовознавства</a:t>
            </a:r>
            <a:r>
              <a:rPr lang="ru-RU" sz="2600" dirty="0" smtClean="0"/>
              <a:t> і </a:t>
            </a:r>
            <a:r>
              <a:rPr lang="ru-RU" sz="2600" dirty="0" err="1" smtClean="0"/>
              <a:t>літературознавства</a:t>
            </a:r>
            <a:r>
              <a:rPr lang="ru-RU" sz="2600" dirty="0" smtClean="0"/>
              <a:t> </a:t>
            </a:r>
            <a:r>
              <a:rPr lang="ru-RU" sz="2600" dirty="0" err="1" smtClean="0"/>
              <a:t>були</a:t>
            </a:r>
            <a:r>
              <a:rPr lang="ru-RU" sz="2600" dirty="0" smtClean="0"/>
              <a:t> </a:t>
            </a:r>
            <a:r>
              <a:rPr lang="ru-RU" sz="2600" dirty="0" err="1" smtClean="0"/>
              <a:t>об'єднані</a:t>
            </a:r>
            <a:r>
              <a:rPr lang="ru-RU" sz="2600" dirty="0" smtClean="0"/>
              <a:t> в </a:t>
            </a:r>
            <a:r>
              <a:rPr lang="ru-RU" sz="2600" dirty="0" err="1" smtClean="0"/>
              <a:t>Інститут</a:t>
            </a:r>
            <a:r>
              <a:rPr lang="ru-RU" sz="2600" dirty="0" smtClean="0"/>
              <a:t> </a:t>
            </a:r>
            <a:r>
              <a:rPr lang="ru-RU" sz="2600" dirty="0" err="1" smtClean="0"/>
              <a:t>суспільних</a:t>
            </a:r>
            <a:r>
              <a:rPr lang="ru-RU" sz="2600" dirty="0" smtClean="0"/>
              <a:t> наук. </a:t>
            </a:r>
            <a:r>
              <a:rPr lang="ru-RU" sz="2600" dirty="0" err="1" smtClean="0"/>
              <a:t>Історики</a:t>
            </a:r>
            <a:r>
              <a:rPr lang="ru-RU" sz="2600" dirty="0" smtClean="0"/>
              <a:t> </a:t>
            </a:r>
            <a:r>
              <a:rPr lang="ru-RU" sz="2600" dirty="0" err="1" smtClean="0"/>
              <a:t>видали</a:t>
            </a:r>
            <a:r>
              <a:rPr lang="ru-RU" sz="2600" dirty="0" smtClean="0"/>
              <a:t> </a:t>
            </a:r>
            <a:r>
              <a:rPr lang="ru-RU" sz="2600" dirty="0" err="1" smtClean="0"/>
              <a:t>праці</a:t>
            </a:r>
            <a:r>
              <a:rPr lang="ru-RU" sz="2600" dirty="0" smtClean="0"/>
              <a:t> «</a:t>
            </a:r>
            <a:r>
              <a:rPr lang="ru-RU" sz="2600" dirty="0" err="1" smtClean="0"/>
              <a:t>Боротьба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українського</a:t>
            </a:r>
            <a:r>
              <a:rPr lang="ru-RU" sz="2600" dirty="0" smtClean="0"/>
              <a:t> народу </a:t>
            </a:r>
            <a:r>
              <a:rPr lang="ru-RU" sz="2600" dirty="0" err="1" smtClean="0"/>
              <a:t>проти</a:t>
            </a:r>
            <a:r>
              <a:rPr lang="ru-RU" sz="2600" dirty="0" smtClean="0"/>
              <a:t> </a:t>
            </a:r>
            <a:r>
              <a:rPr lang="ru-RU" sz="2600" dirty="0" err="1" smtClean="0"/>
              <a:t>німецьких</a:t>
            </a:r>
            <a:r>
              <a:rPr lang="ru-RU" sz="2600" dirty="0" smtClean="0"/>
              <a:t> </a:t>
            </a:r>
            <a:r>
              <a:rPr lang="ru-RU" sz="2600" dirty="0" err="1" smtClean="0"/>
              <a:t>загарбників</a:t>
            </a:r>
            <a:r>
              <a:rPr lang="ru-RU" sz="2600" dirty="0" smtClean="0"/>
              <a:t>», </a:t>
            </a:r>
            <a:r>
              <a:rPr lang="ru-RU" sz="2600" dirty="0" err="1" smtClean="0"/>
              <a:t>серію</a:t>
            </a:r>
            <a:r>
              <a:rPr lang="ru-RU" sz="2600" dirty="0" smtClean="0"/>
              <a:t> </a:t>
            </a:r>
            <a:r>
              <a:rPr lang="ru-RU" sz="2600" dirty="0" err="1" smtClean="0"/>
              <a:t>брошур</a:t>
            </a:r>
            <a:r>
              <a:rPr lang="ru-RU" sz="2600" dirty="0" smtClean="0"/>
              <a:t> про </a:t>
            </a:r>
            <a:r>
              <a:rPr lang="ru-RU" sz="2600" dirty="0" err="1" smtClean="0"/>
              <a:t>народних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героїв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України</a:t>
            </a:r>
            <a:r>
              <a:rPr lang="ru-RU" sz="2600" dirty="0" smtClean="0"/>
              <a:t>. </a:t>
            </a:r>
            <a:r>
              <a:rPr lang="ru-RU" sz="2600" dirty="0" err="1" smtClean="0"/>
              <a:t>Ці</a:t>
            </a:r>
            <a:r>
              <a:rPr lang="ru-RU" sz="2600" dirty="0" smtClean="0"/>
              <a:t> </a:t>
            </a:r>
            <a:r>
              <a:rPr lang="ru-RU" sz="2600" dirty="0" err="1" smtClean="0"/>
              <a:t>видання</a:t>
            </a:r>
            <a:r>
              <a:rPr lang="ru-RU" sz="2600" dirty="0" smtClean="0"/>
              <a:t>, авторами </a:t>
            </a:r>
            <a:r>
              <a:rPr lang="ru-RU" sz="2600" dirty="0" err="1" smtClean="0"/>
              <a:t>яких</a:t>
            </a:r>
            <a:r>
              <a:rPr lang="ru-RU" sz="2600" dirty="0" smtClean="0"/>
              <a:t> </a:t>
            </a:r>
            <a:r>
              <a:rPr lang="ru-RU" sz="2600" dirty="0" err="1" smtClean="0"/>
              <a:t>були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відомі</a:t>
            </a:r>
            <a:r>
              <a:rPr lang="ru-RU" sz="2600" dirty="0" smtClean="0"/>
              <a:t> </a:t>
            </a:r>
            <a:r>
              <a:rPr lang="ru-RU" sz="2600" dirty="0" err="1" smtClean="0"/>
              <a:t>історики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України</a:t>
            </a:r>
            <a:r>
              <a:rPr lang="ru-RU" sz="2600" dirty="0" smtClean="0"/>
              <a:t> М. </a:t>
            </a:r>
            <a:r>
              <a:rPr lang="ru-RU" sz="2600" dirty="0" err="1" smtClean="0"/>
              <a:t>Петровський</a:t>
            </a:r>
            <a:r>
              <a:rPr lang="ru-RU" sz="2600" dirty="0" smtClean="0"/>
              <a:t>, К. </a:t>
            </a:r>
            <a:r>
              <a:rPr lang="ru-RU" sz="2600" dirty="0" err="1" smtClean="0"/>
              <a:t>Гуслистий</a:t>
            </a:r>
            <a:r>
              <a:rPr lang="ru-RU" sz="2600" dirty="0" smtClean="0"/>
              <a:t>, М. Супруненко та </a:t>
            </a:r>
            <a:r>
              <a:rPr lang="ru-RU" sz="2600" dirty="0" err="1" smtClean="0"/>
              <a:t>інші</a:t>
            </a:r>
            <a:r>
              <a:rPr lang="ru-RU" sz="2600" dirty="0" smtClean="0"/>
              <a:t>, </a:t>
            </a:r>
            <a:r>
              <a:rPr lang="ru-RU" sz="2600" dirty="0" err="1" smtClean="0"/>
              <a:t>мали</a:t>
            </a:r>
            <a:r>
              <a:rPr lang="ru-RU" sz="2600" dirty="0" smtClean="0"/>
              <a:t> </a:t>
            </a:r>
            <a:r>
              <a:rPr lang="ru-RU" sz="2600" dirty="0" err="1" smtClean="0"/>
              <a:t>важливе</a:t>
            </a:r>
            <a:r>
              <a:rPr lang="ru-RU" sz="2600" dirty="0" smtClean="0"/>
              <a:t> </a:t>
            </a:r>
            <a:r>
              <a:rPr lang="ru-RU" sz="2600" dirty="0" err="1" smtClean="0"/>
              <a:t>значення</a:t>
            </a:r>
            <a:r>
              <a:rPr lang="ru-RU" sz="2600" dirty="0" smtClean="0"/>
              <a:t> в </a:t>
            </a:r>
            <a:r>
              <a:rPr lang="ru-RU" sz="2600" dirty="0" err="1" smtClean="0"/>
              <a:t>ідеологічній</a:t>
            </a:r>
            <a:r>
              <a:rPr lang="ru-RU" sz="2600" dirty="0" smtClean="0"/>
              <a:t> </a:t>
            </a:r>
            <a:r>
              <a:rPr lang="ru-RU" sz="2600" dirty="0" err="1" smtClean="0"/>
              <a:t>боротьбі</a:t>
            </a:r>
            <a:r>
              <a:rPr lang="ru-RU" sz="2600" dirty="0" smtClean="0"/>
              <a:t> з ворогом.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4535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0"/>
            <a:ext cx="9138285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057" y="1268760"/>
            <a:ext cx="4688007" cy="4824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600" dirty="0" smtClean="0"/>
              <a:t>     </a:t>
            </a:r>
            <a:r>
              <a:rPr lang="ru-RU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Військова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наука. </a:t>
            </a:r>
            <a:r>
              <a:rPr lang="ru-RU" sz="2600" dirty="0" err="1" smtClean="0"/>
              <a:t>Науково-дослідні</a:t>
            </a:r>
            <a:r>
              <a:rPr lang="ru-RU" sz="2600" dirty="0" smtClean="0"/>
              <a:t> </a:t>
            </a:r>
            <a:r>
              <a:rPr lang="ru-RU" sz="2600" dirty="0" err="1" smtClean="0"/>
              <a:t>роботи</a:t>
            </a:r>
            <a:r>
              <a:rPr lang="ru-RU" sz="2600" dirty="0" smtClean="0"/>
              <a:t> проводила </a:t>
            </a:r>
            <a:r>
              <a:rPr lang="ru-RU" sz="2600" dirty="0" err="1" smtClean="0"/>
              <a:t>Академія</a:t>
            </a:r>
            <a:r>
              <a:rPr lang="ru-RU" sz="2600" dirty="0" smtClean="0"/>
              <a:t> наук УРСР. </a:t>
            </a:r>
            <a:r>
              <a:rPr lang="ru-RU" sz="2600" dirty="0" err="1" smtClean="0"/>
              <a:t>Фахівці</a:t>
            </a:r>
            <a:r>
              <a:rPr lang="ru-RU" sz="2600" dirty="0" smtClean="0"/>
              <a:t> </a:t>
            </a:r>
            <a:r>
              <a:rPr lang="ru-RU" sz="2600" dirty="0" err="1" smtClean="0"/>
              <a:t>фізико-технічного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інституту</a:t>
            </a:r>
            <a:r>
              <a:rPr lang="ru-RU" sz="2600" dirty="0" smtClean="0"/>
              <a:t> АН УРСР </a:t>
            </a:r>
            <a:r>
              <a:rPr lang="ru-RU" sz="2600" dirty="0" err="1" smtClean="0"/>
              <a:t>реалізовували</a:t>
            </a:r>
            <a:r>
              <a:rPr lang="ru-RU" sz="2600" dirty="0" smtClean="0"/>
              <a:t> </a:t>
            </a:r>
            <a:r>
              <a:rPr lang="ru-RU" sz="2600" dirty="0" err="1" smtClean="0"/>
              <a:t>оборонну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програму</a:t>
            </a:r>
            <a:r>
              <a:rPr lang="ru-RU" sz="2600" dirty="0" smtClean="0"/>
              <a:t>: вони </a:t>
            </a:r>
            <a:r>
              <a:rPr lang="ru-RU" sz="2600" dirty="0" err="1" smtClean="0"/>
              <a:t>розробили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прилади</a:t>
            </a:r>
            <a:r>
              <a:rPr lang="ru-RU" sz="2600" dirty="0" smtClean="0"/>
              <a:t> для </a:t>
            </a:r>
            <a:r>
              <a:rPr lang="ru-RU" sz="2600" dirty="0" err="1" smtClean="0"/>
              <a:t>військової</a:t>
            </a:r>
            <a:r>
              <a:rPr lang="ru-RU" sz="2600" dirty="0" smtClean="0"/>
              <a:t> </a:t>
            </a:r>
            <a:r>
              <a:rPr lang="ru-RU" sz="2600" dirty="0" err="1" smtClean="0"/>
              <a:t>авіації</a:t>
            </a:r>
            <a:r>
              <a:rPr lang="ru-RU" sz="2600" dirty="0" smtClean="0"/>
              <a:t>, </a:t>
            </a:r>
            <a:r>
              <a:rPr lang="ru-RU" sz="2600" dirty="0" err="1" smtClean="0"/>
              <a:t>радіолокації</a:t>
            </a:r>
            <a:r>
              <a:rPr lang="ru-RU" sz="2600" dirty="0" smtClean="0"/>
              <a:t>, </a:t>
            </a:r>
            <a:r>
              <a:rPr lang="ru-RU" sz="2600" dirty="0" err="1" smtClean="0"/>
              <a:t>пеленгації</a:t>
            </a:r>
            <a:r>
              <a:rPr lang="ru-RU" sz="2600" dirty="0" smtClean="0"/>
              <a:t>. </a:t>
            </a:r>
            <a:r>
              <a:rPr lang="ru-RU" sz="2600" dirty="0" err="1" smtClean="0"/>
              <a:t>Інститут</a:t>
            </a:r>
            <a:r>
              <a:rPr lang="ru-RU" sz="2600" dirty="0" smtClean="0"/>
              <a:t> </a:t>
            </a:r>
            <a:r>
              <a:rPr lang="ru-RU" sz="2600" dirty="0" err="1" smtClean="0"/>
              <a:t>електрозварювання</a:t>
            </a:r>
            <a:r>
              <a:rPr lang="ru-RU" sz="2600" dirty="0" smtClean="0"/>
              <a:t> АН УРСР, </a:t>
            </a:r>
            <a:r>
              <a:rPr lang="ru-RU" sz="2600" dirty="0" err="1" smtClean="0"/>
              <a:t>очолюваний</a:t>
            </a:r>
            <a:r>
              <a:rPr lang="ru-RU" sz="2600" dirty="0" smtClean="0"/>
              <a:t> Є. Патоном, </a:t>
            </a:r>
            <a:r>
              <a:rPr lang="ru-RU" sz="2600" dirty="0" err="1" smtClean="0"/>
              <a:t>розробив</a:t>
            </a:r>
            <a:r>
              <a:rPr lang="ru-RU" sz="2600" dirty="0" smtClean="0"/>
              <a:t> метод автоматичного дугового </a:t>
            </a:r>
            <a:r>
              <a:rPr lang="ru-RU" sz="2600" dirty="0" err="1" smtClean="0"/>
              <a:t>зварювання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під</a:t>
            </a:r>
            <a:r>
              <a:rPr lang="ru-RU" sz="2600" dirty="0" smtClean="0"/>
              <a:t> флюсом </a:t>
            </a:r>
            <a:r>
              <a:rPr lang="ru-RU" sz="2600" dirty="0" err="1" smtClean="0"/>
              <a:t>під</a:t>
            </a:r>
            <a:r>
              <a:rPr lang="ru-RU" sz="2600" dirty="0" smtClean="0"/>
              <a:t> час </a:t>
            </a:r>
            <a:r>
              <a:rPr lang="ru-RU" sz="2600" dirty="0" err="1" smtClean="0"/>
              <a:t>складання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корпусів</a:t>
            </a:r>
            <a:r>
              <a:rPr lang="ru-RU" sz="2600" dirty="0" smtClean="0"/>
              <a:t> </a:t>
            </a:r>
            <a:r>
              <a:rPr lang="ru-RU" sz="2600" dirty="0" err="1" smtClean="0"/>
              <a:t>танків</a:t>
            </a:r>
            <a:r>
              <a:rPr lang="ru-RU" sz="2600" dirty="0" smtClean="0"/>
              <a:t> Т-34. </a:t>
            </a:r>
            <a:r>
              <a:rPr lang="ru-RU" sz="2600" dirty="0" err="1" smtClean="0"/>
              <a:t>Цей</a:t>
            </a:r>
            <a:r>
              <a:rPr lang="ru-RU" sz="2600" dirty="0" smtClean="0"/>
              <a:t> метод дозволив </a:t>
            </a:r>
            <a:r>
              <a:rPr lang="ru-RU" sz="2600" dirty="0" err="1" smtClean="0"/>
              <a:t>поліпшити</a:t>
            </a:r>
            <a:r>
              <a:rPr lang="ru-RU" sz="2600" dirty="0" smtClean="0"/>
              <a:t> </a:t>
            </a:r>
            <a:r>
              <a:rPr lang="ru-RU" sz="2600" dirty="0" err="1" smtClean="0"/>
              <a:t>міцність</a:t>
            </a:r>
            <a:r>
              <a:rPr lang="ru-RU" sz="2600" dirty="0" smtClean="0"/>
              <a:t> та </a:t>
            </a:r>
            <a:r>
              <a:rPr lang="ru-RU" sz="2600" dirty="0" err="1" smtClean="0"/>
              <a:t>якість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бойових</a:t>
            </a:r>
            <a:r>
              <a:rPr lang="ru-RU" sz="2600" dirty="0" smtClean="0"/>
              <a:t> машин.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600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731" y="1143000"/>
            <a:ext cx="3429000" cy="4572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56176" y="5715000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</a:t>
            </a:r>
            <a:r>
              <a:rPr lang="ru-RU" b="1" dirty="0" err="1" smtClean="0"/>
              <a:t>Євген</a:t>
            </a:r>
            <a:r>
              <a:rPr lang="ru-RU" b="1" dirty="0" smtClean="0"/>
              <a:t> Патон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9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0"/>
            <a:ext cx="9138285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7"/>
            <a:ext cx="5048047" cy="504056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Медицина.</a:t>
            </a:r>
            <a:r>
              <a:rPr lang="ru-RU" sz="3800" b="1" dirty="0" smtClean="0"/>
              <a:t> </a:t>
            </a:r>
            <a:r>
              <a:rPr lang="ru-RU" sz="3800" dirty="0" err="1" smtClean="0"/>
              <a:t>Українські</a:t>
            </a:r>
            <a:r>
              <a:rPr lang="ru-RU" sz="3800" dirty="0" smtClean="0"/>
              <a:t> </a:t>
            </a:r>
            <a:r>
              <a:rPr lang="ru-RU" sz="3800" dirty="0" err="1" smtClean="0"/>
              <a:t>вчені</a:t>
            </a:r>
            <a:r>
              <a:rPr lang="ru-RU" sz="3800" dirty="0" smtClean="0"/>
              <a:t> </a:t>
            </a:r>
            <a:r>
              <a:rPr lang="ru-RU" sz="3800" dirty="0" err="1" smtClean="0"/>
              <a:t>розробили</a:t>
            </a:r>
            <a:r>
              <a:rPr lang="ru-RU" sz="3800" dirty="0" smtClean="0"/>
              <a:t> </a:t>
            </a:r>
            <a:r>
              <a:rPr lang="ru-RU" sz="3800" dirty="0" err="1" smtClean="0"/>
              <a:t>нові</a:t>
            </a:r>
            <a:r>
              <a:rPr lang="ru-RU" sz="3800" dirty="0" smtClean="0"/>
              <a:t> </a:t>
            </a:r>
            <a:r>
              <a:rPr lang="ru-RU" sz="3800" dirty="0" err="1" smtClean="0"/>
              <a:t>ефективні</a:t>
            </a:r>
            <a:r>
              <a:rPr lang="ru-RU" sz="3800" dirty="0" smtClean="0"/>
              <a:t> </a:t>
            </a:r>
            <a:r>
              <a:rPr lang="ru-RU" sz="3800" dirty="0" err="1" smtClean="0"/>
              <a:t>методи</a:t>
            </a:r>
            <a:r>
              <a:rPr lang="ru-RU" sz="3800" dirty="0" smtClean="0"/>
              <a:t> </a:t>
            </a:r>
            <a:r>
              <a:rPr lang="ru-RU" sz="3800" dirty="0" err="1" smtClean="0"/>
              <a:t>лікування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поранених</a:t>
            </a:r>
            <a:r>
              <a:rPr lang="ru-RU" sz="3800" dirty="0" smtClean="0"/>
              <a:t>. </a:t>
            </a:r>
            <a:r>
              <a:rPr lang="ru-RU" sz="3800" dirty="0" err="1" smtClean="0"/>
              <a:t>Інститут</a:t>
            </a:r>
            <a:r>
              <a:rPr lang="ru-RU" sz="3800" dirty="0" smtClean="0"/>
              <a:t> </a:t>
            </a:r>
            <a:r>
              <a:rPr lang="ru-RU" sz="3800" dirty="0" err="1" smtClean="0"/>
              <a:t>клінічної</a:t>
            </a:r>
            <a:r>
              <a:rPr lang="ru-RU" sz="3800" dirty="0" smtClean="0"/>
              <a:t> </a:t>
            </a:r>
            <a:r>
              <a:rPr lang="ru-RU" sz="3800" dirty="0" err="1" smtClean="0"/>
              <a:t>фізіології</a:t>
            </a:r>
            <a:r>
              <a:rPr lang="ru-RU" sz="3800" dirty="0" smtClean="0"/>
              <a:t> на </a:t>
            </a:r>
            <a:r>
              <a:rPr lang="ru-RU" sz="3800" dirty="0" err="1" smtClean="0"/>
              <a:t>чолі</a:t>
            </a:r>
            <a:r>
              <a:rPr lang="ru-RU" sz="3800" dirty="0" smtClean="0"/>
              <a:t> з </a:t>
            </a:r>
            <a:r>
              <a:rPr lang="ru-RU" sz="3800" dirty="0" err="1" smtClean="0"/>
              <a:t>академіком</a:t>
            </a:r>
            <a:r>
              <a:rPr lang="ru-RU" sz="3800" dirty="0" smtClean="0"/>
              <a:t> О. Богомольцем створив </a:t>
            </a:r>
            <a:r>
              <a:rPr lang="ru-RU" sz="3800" dirty="0" err="1" smtClean="0"/>
              <a:t>препарати</a:t>
            </a:r>
            <a:r>
              <a:rPr lang="ru-RU" sz="3800" dirty="0" smtClean="0"/>
              <a:t> для </a:t>
            </a:r>
            <a:r>
              <a:rPr lang="ru-RU" sz="3800" dirty="0" err="1" smtClean="0"/>
              <a:t>лікування</a:t>
            </a:r>
            <a:r>
              <a:rPr lang="ru-RU" sz="3800" dirty="0" smtClean="0"/>
              <a:t> ран та </a:t>
            </a:r>
            <a:r>
              <a:rPr lang="ru-RU" sz="3800" dirty="0" err="1" smtClean="0"/>
              <a:t>переломів</a:t>
            </a:r>
            <a:r>
              <a:rPr lang="ru-RU" sz="3800" dirty="0" smtClean="0"/>
              <a:t> </a:t>
            </a:r>
            <a:r>
              <a:rPr lang="ru-RU" sz="3800" dirty="0" err="1" smtClean="0"/>
              <a:t>кісток</a:t>
            </a:r>
            <a:r>
              <a:rPr lang="ru-RU" sz="3800" dirty="0" smtClean="0"/>
              <a:t>. </a:t>
            </a:r>
            <a:r>
              <a:rPr lang="ru-RU" sz="3800" dirty="0" err="1" smtClean="0"/>
              <a:t>Співробітники</a:t>
            </a:r>
            <a:r>
              <a:rPr lang="ru-RU" sz="3800" dirty="0" smtClean="0"/>
              <a:t> </a:t>
            </a:r>
            <a:r>
              <a:rPr lang="ru-RU" sz="3800" dirty="0" err="1" smtClean="0"/>
              <a:t>Харківського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інституту</a:t>
            </a:r>
            <a:r>
              <a:rPr lang="ru-RU" sz="3800" dirty="0" smtClean="0"/>
              <a:t> </a:t>
            </a:r>
            <a:r>
              <a:rPr lang="ru-RU" sz="3800" dirty="0" err="1" smtClean="0"/>
              <a:t>переливання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крові</a:t>
            </a:r>
            <a:r>
              <a:rPr lang="ru-RU" sz="3800" dirty="0" smtClean="0"/>
              <a:t> </a:t>
            </a:r>
            <a:r>
              <a:rPr lang="ru-RU" sz="3800" dirty="0" err="1" smtClean="0"/>
              <a:t>організували</a:t>
            </a:r>
            <a:r>
              <a:rPr lang="ru-RU" sz="3800" dirty="0" smtClean="0"/>
              <a:t> </a:t>
            </a:r>
            <a:r>
              <a:rPr lang="ru-RU" sz="3800" dirty="0" err="1" smtClean="0"/>
              <a:t>пункти</a:t>
            </a:r>
            <a:r>
              <a:rPr lang="ru-RU" sz="3800" dirty="0" smtClean="0"/>
              <a:t> </a:t>
            </a:r>
            <a:r>
              <a:rPr lang="ru-RU" sz="3800" dirty="0" err="1" smtClean="0"/>
              <a:t>заготівлі</a:t>
            </a:r>
            <a:r>
              <a:rPr lang="ru-RU" sz="3800" dirty="0" smtClean="0"/>
              <a:t> та </a:t>
            </a:r>
            <a:r>
              <a:rPr lang="ru-RU" sz="3800" dirty="0" err="1" smtClean="0"/>
              <a:t>консервування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крові</a:t>
            </a:r>
            <a:r>
              <a:rPr lang="ru-RU" sz="3800" dirty="0" smtClean="0"/>
              <a:t>, </a:t>
            </a:r>
            <a:r>
              <a:rPr lang="ru-RU" sz="3800" dirty="0" err="1" smtClean="0"/>
              <a:t>підготували</a:t>
            </a:r>
            <a:r>
              <a:rPr lang="ru-RU" sz="3800" dirty="0" smtClean="0"/>
              <a:t> </a:t>
            </a:r>
            <a:r>
              <a:rPr lang="ru-RU" sz="3800" dirty="0" err="1" smtClean="0"/>
              <a:t>спеціалістів</a:t>
            </a:r>
            <a:r>
              <a:rPr lang="ru-RU" sz="3800" dirty="0" smtClean="0"/>
              <a:t> для </a:t>
            </a:r>
            <a:r>
              <a:rPr lang="ru-RU" sz="3800" dirty="0" err="1" smtClean="0"/>
              <a:t>роботи</a:t>
            </a:r>
            <a:r>
              <a:rPr lang="ru-RU" sz="3800" dirty="0" smtClean="0"/>
              <a:t> в них та </a:t>
            </a:r>
            <a:r>
              <a:rPr lang="ru-RU" sz="3800" dirty="0" err="1" smtClean="0"/>
              <a:t>відправили</a:t>
            </a:r>
            <a:r>
              <a:rPr lang="ru-RU" sz="3800" dirty="0" smtClean="0"/>
              <a:t> </a:t>
            </a:r>
            <a:r>
              <a:rPr lang="ru-RU" sz="3800" dirty="0" err="1" smtClean="0"/>
              <a:t>пораненим</a:t>
            </a:r>
            <a:r>
              <a:rPr lang="ru-RU" sz="3800" dirty="0" smtClean="0"/>
              <a:t> </a:t>
            </a:r>
            <a:r>
              <a:rPr lang="ru-RU" sz="3800" dirty="0" err="1" smtClean="0"/>
              <a:t>бійцям</a:t>
            </a:r>
            <a:r>
              <a:rPr lang="ru-RU" sz="3800" dirty="0" smtClean="0"/>
              <a:t> </a:t>
            </a:r>
            <a:r>
              <a:rPr lang="ru-RU" sz="3800" dirty="0" err="1" smtClean="0"/>
              <a:t>кілька</a:t>
            </a:r>
            <a:r>
              <a:rPr lang="ru-RU" sz="3800" dirty="0" smtClean="0"/>
              <a:t> тонн </a:t>
            </a:r>
            <a:r>
              <a:rPr lang="ru-RU" sz="3800" dirty="0" err="1" smtClean="0"/>
              <a:t>консервованої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крові</a:t>
            </a:r>
            <a:r>
              <a:rPr lang="ru-RU" sz="3800" dirty="0" smtClean="0"/>
              <a:t>. </a:t>
            </a:r>
            <a:r>
              <a:rPr lang="ru-RU" sz="3800" dirty="0" err="1" smtClean="0"/>
              <a:t>Інститут</a:t>
            </a:r>
            <a:r>
              <a:rPr lang="ru-RU" sz="3800" dirty="0" smtClean="0"/>
              <a:t> </a:t>
            </a:r>
            <a:r>
              <a:rPr lang="ru-RU" sz="3800" dirty="0" err="1" smtClean="0"/>
              <a:t>біохімії</a:t>
            </a:r>
            <a:r>
              <a:rPr lang="ru-RU" sz="3800" dirty="0" smtClean="0"/>
              <a:t> АН УРСР на </a:t>
            </a:r>
            <a:r>
              <a:rPr lang="ru-RU" sz="3800" dirty="0" err="1" smtClean="0"/>
              <a:t>чолі</a:t>
            </a:r>
            <a:r>
              <a:rPr lang="ru-RU" sz="3800" dirty="0" smtClean="0"/>
              <a:t> з </a:t>
            </a:r>
            <a:r>
              <a:rPr lang="ru-RU" sz="3800" dirty="0" err="1" smtClean="0"/>
              <a:t>академіком</a:t>
            </a:r>
            <a:r>
              <a:rPr lang="ru-RU" sz="3800" dirty="0" smtClean="0"/>
              <a:t> </a:t>
            </a:r>
            <a:r>
              <a:rPr lang="ru-RU" sz="3800" b="1" dirty="0" smtClean="0"/>
              <a:t>О. </a:t>
            </a:r>
            <a:r>
              <a:rPr lang="ru-RU" sz="3800" b="1" dirty="0" err="1" smtClean="0"/>
              <a:t>Палладіним</a:t>
            </a:r>
            <a:r>
              <a:rPr lang="ru-RU" sz="3800" b="1" dirty="0" smtClean="0"/>
              <a:t> </a:t>
            </a:r>
            <a:r>
              <a:rPr lang="ru-RU" sz="3800" dirty="0" smtClean="0"/>
              <a:t>створив препарат, </a:t>
            </a:r>
            <a:r>
              <a:rPr lang="ru-RU" sz="3800" dirty="0" err="1" smtClean="0"/>
              <a:t>що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прискорював</a:t>
            </a:r>
            <a:r>
              <a:rPr lang="ru-RU" sz="3800" dirty="0" smtClean="0"/>
              <a:t> </a:t>
            </a:r>
            <a:r>
              <a:rPr lang="ru-RU" sz="3800" dirty="0" err="1" smtClean="0"/>
              <a:t>згортання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крові</a:t>
            </a:r>
            <a:r>
              <a:rPr lang="ru-RU" sz="3800" dirty="0" smtClean="0"/>
              <a:t>. </a:t>
            </a:r>
            <a:r>
              <a:rPr lang="ru-RU" sz="3800" dirty="0" err="1" smtClean="0"/>
              <a:t>Відомий</a:t>
            </a:r>
            <a:r>
              <a:rPr lang="ru-RU" sz="3800" dirty="0" smtClean="0"/>
              <a:t> </a:t>
            </a:r>
            <a:r>
              <a:rPr lang="ru-RU" sz="3800" dirty="0" err="1" smtClean="0"/>
              <a:t>хірург</a:t>
            </a:r>
            <a:r>
              <a:rPr lang="ru-RU" sz="3800" dirty="0" smtClean="0"/>
              <a:t>-офтальмолог, </a:t>
            </a:r>
            <a:r>
              <a:rPr lang="ru-RU" sz="3800" dirty="0" err="1" smtClean="0"/>
              <a:t>академік</a:t>
            </a:r>
            <a:r>
              <a:rPr lang="ru-RU" sz="3800" dirty="0" smtClean="0"/>
              <a:t> АН УРСР В. </a:t>
            </a:r>
            <a:r>
              <a:rPr lang="ru-RU" sz="3800" dirty="0" err="1" smtClean="0"/>
              <a:t>Філатов</a:t>
            </a:r>
            <a:r>
              <a:rPr lang="ru-RU" sz="3800" dirty="0" smtClean="0"/>
              <a:t> </a:t>
            </a:r>
            <a:r>
              <a:rPr lang="ru-RU" sz="3800" dirty="0" err="1" smtClean="0"/>
              <a:t>удосконалив</a:t>
            </a:r>
            <a:r>
              <a:rPr lang="ru-RU" sz="3800" dirty="0" smtClean="0"/>
              <a:t> </a:t>
            </a:r>
            <a:r>
              <a:rPr lang="ru-RU" sz="3800" dirty="0" err="1" smtClean="0"/>
              <a:t>методи</a:t>
            </a:r>
            <a:r>
              <a:rPr lang="ru-RU" sz="3800" dirty="0" smtClean="0"/>
              <a:t> </a:t>
            </a:r>
            <a:r>
              <a:rPr lang="ru-RU" sz="3800" dirty="0" err="1" smtClean="0"/>
              <a:t>лікування</a:t>
            </a:r>
            <a:r>
              <a:rPr lang="ru-RU" sz="3800" dirty="0" smtClean="0"/>
              <a:t> хвороб ока та </a:t>
            </a:r>
            <a:r>
              <a:rPr lang="ru-RU" sz="3800" dirty="0" err="1" smtClean="0"/>
              <a:t>розробив</a:t>
            </a:r>
            <a:r>
              <a:rPr lang="ru-RU" sz="3800" dirty="0" smtClean="0"/>
              <a:t> </a:t>
            </a:r>
            <a:r>
              <a:rPr lang="ru-RU" sz="3800" dirty="0" err="1" smtClean="0"/>
              <a:t>ефективну</a:t>
            </a:r>
            <a:r>
              <a:rPr lang="ru-RU" sz="3800" dirty="0" smtClean="0"/>
              <a:t> пересадку </a:t>
            </a:r>
            <a:r>
              <a:rPr lang="ru-RU" sz="3800" dirty="0" err="1" smtClean="0"/>
              <a:t>рогівки</a:t>
            </a:r>
            <a:r>
              <a:rPr lang="ru-RU" sz="3800" dirty="0" smtClean="0"/>
              <a:t> </a:t>
            </a:r>
            <a:r>
              <a:rPr lang="ru-RU" sz="3800" dirty="0" err="1" smtClean="0"/>
              <a:t>пораненим</a:t>
            </a:r>
            <a:r>
              <a:rPr lang="ru-RU" sz="3800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40767"/>
            <a:ext cx="2900040" cy="40745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25721" y="5421182"/>
            <a:ext cx="2240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Олександр</a:t>
            </a:r>
            <a:r>
              <a:rPr lang="ru-RU" b="1" dirty="0" smtClean="0"/>
              <a:t> </a:t>
            </a:r>
            <a:r>
              <a:rPr lang="ru-RU" b="1" dirty="0" err="1" smtClean="0"/>
              <a:t>Палладін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67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16202"/>
            <a:ext cx="913828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77" y="980728"/>
            <a:ext cx="8229600" cy="782960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Освіта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634" y="2204864"/>
            <a:ext cx="8229600" cy="38668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</a:t>
            </a: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4377" y="172084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dirty="0" err="1" smtClean="0"/>
              <a:t>Окупанти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чинили </a:t>
            </a:r>
            <a:r>
              <a:rPr lang="ru-RU" dirty="0" err="1" smtClean="0"/>
              <a:t>справжній</a:t>
            </a:r>
            <a:r>
              <a:rPr lang="ru-RU" dirty="0" smtClean="0"/>
              <a:t> </a:t>
            </a:r>
            <a:r>
              <a:rPr lang="ru-RU" dirty="0" err="1" smtClean="0"/>
              <a:t>вандалізм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десятки </a:t>
            </a:r>
            <a:r>
              <a:rPr lang="ru-RU" dirty="0" err="1" smtClean="0"/>
              <a:t>шкіл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перетворені</a:t>
            </a:r>
            <a:r>
              <a:rPr lang="ru-RU" dirty="0" smtClean="0"/>
              <a:t> на </a:t>
            </a:r>
            <a:r>
              <a:rPr lang="ru-RU" dirty="0" err="1" smtClean="0"/>
              <a:t>конюшні</a:t>
            </a:r>
            <a:r>
              <a:rPr lang="ru-RU" dirty="0" smtClean="0"/>
              <a:t>, а </a:t>
            </a:r>
            <a:r>
              <a:rPr lang="ru-RU" dirty="0" err="1" smtClean="0"/>
              <a:t>вчителі</a:t>
            </a:r>
            <a:r>
              <a:rPr lang="ru-RU" dirty="0" smtClean="0"/>
              <a:t> </a:t>
            </a:r>
            <a:r>
              <a:rPr lang="ru-RU" dirty="0" err="1" smtClean="0"/>
              <a:t>вимушені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прибиральниками</a:t>
            </a:r>
            <a:r>
              <a:rPr lang="ru-RU" dirty="0" smtClean="0"/>
              <a:t>, </a:t>
            </a:r>
            <a:r>
              <a:rPr lang="ru-RU" dirty="0" err="1" smtClean="0"/>
              <a:t>вантажниками</a:t>
            </a:r>
            <a:r>
              <a:rPr lang="ru-RU" dirty="0" smtClean="0"/>
              <a:t>,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підсобних</a:t>
            </a:r>
            <a:r>
              <a:rPr lang="ru-RU" dirty="0" smtClean="0"/>
              <a:t> роботах. </a:t>
            </a:r>
            <a:r>
              <a:rPr lang="ru-RU" dirty="0" err="1" smtClean="0"/>
              <a:t>Освітня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фашистів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онімечення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«</a:t>
            </a:r>
            <a:r>
              <a:rPr lang="ru-RU" dirty="0" err="1" smtClean="0"/>
              <a:t>Новий</a:t>
            </a:r>
            <a:r>
              <a:rPr lang="ru-RU" dirty="0" smtClean="0"/>
              <a:t> порядок» </a:t>
            </a:r>
            <a:r>
              <a:rPr lang="ru-RU" dirty="0" err="1" smtClean="0"/>
              <a:t>гітлерівців</a:t>
            </a:r>
            <a:r>
              <a:rPr lang="ru-RU" dirty="0" smtClean="0"/>
              <a:t> </a:t>
            </a:r>
            <a:r>
              <a:rPr lang="ru-RU" dirty="0" err="1" smtClean="0"/>
              <a:t>передбачав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елементарній</a:t>
            </a:r>
            <a:r>
              <a:rPr lang="ru-RU" dirty="0" smtClean="0"/>
              <a:t> </a:t>
            </a:r>
            <a:r>
              <a:rPr lang="ru-RU" dirty="0" err="1" smtClean="0"/>
              <a:t>лічбі</a:t>
            </a:r>
            <a:r>
              <a:rPr lang="ru-RU" dirty="0" smtClean="0"/>
              <a:t> (в межах 500) і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грамоти</a:t>
            </a:r>
            <a:r>
              <a:rPr lang="ru-RU" dirty="0" smtClean="0"/>
              <a:t> в </a:t>
            </a:r>
            <a:r>
              <a:rPr lang="ru-RU" dirty="0" err="1" smtClean="0"/>
              <a:t>обсязі</a:t>
            </a:r>
            <a:r>
              <a:rPr lang="ru-RU" dirty="0" smtClean="0"/>
              <a:t> 4-класної </a:t>
            </a:r>
            <a:r>
              <a:rPr lang="ru-RU" dirty="0" err="1" smtClean="0"/>
              <a:t>школи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введено в </a:t>
            </a:r>
            <a:r>
              <a:rPr lang="ru-RU" dirty="0" err="1" smtClean="0"/>
              <a:t>обов'язковому</a:t>
            </a:r>
            <a:r>
              <a:rPr lang="ru-RU" dirty="0" smtClean="0"/>
              <a:t> порядку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  <a:r>
              <a:rPr lang="ru-RU" dirty="0" err="1" smtClean="0"/>
              <a:t>географії</a:t>
            </a:r>
            <a:r>
              <a:rPr lang="ru-RU" dirty="0" smtClean="0"/>
              <a:t> </a:t>
            </a:r>
            <a:r>
              <a:rPr lang="ru-RU" dirty="0" err="1" smtClean="0"/>
              <a:t>окупанти</a:t>
            </a:r>
            <a:r>
              <a:rPr lang="ru-RU" dirty="0" smtClean="0"/>
              <a:t> </a:t>
            </a:r>
            <a:r>
              <a:rPr lang="ru-RU" dirty="0" err="1" smtClean="0"/>
              <a:t>цинічно</a:t>
            </a:r>
            <a:r>
              <a:rPr lang="ru-RU" dirty="0" smtClean="0"/>
              <a:t> заявляли: «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географії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обмежене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єдиною</a:t>
            </a:r>
            <a:r>
              <a:rPr lang="ru-RU" dirty="0" smtClean="0"/>
              <a:t> фразою: «</a:t>
            </a:r>
            <a:r>
              <a:rPr lang="ru-RU" dirty="0" err="1" smtClean="0"/>
              <a:t>Столиця</a:t>
            </a:r>
            <a:r>
              <a:rPr lang="ru-RU" dirty="0" smtClean="0"/>
              <a:t> рейху – </a:t>
            </a:r>
            <a:r>
              <a:rPr lang="ru-RU" dirty="0" err="1" smtClean="0"/>
              <a:t>Берлін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    </a:t>
            </a:r>
            <a:r>
              <a:rPr lang="ru-RU" dirty="0" err="1" smtClean="0"/>
              <a:t>Німецько-фашистські</a:t>
            </a:r>
            <a:r>
              <a:rPr lang="ru-RU" dirty="0" smtClean="0"/>
              <a:t> </a:t>
            </a:r>
            <a:r>
              <a:rPr lang="ru-RU" dirty="0" err="1" smtClean="0"/>
              <a:t>загарбники</a:t>
            </a:r>
            <a:r>
              <a:rPr lang="ru-RU" dirty="0" smtClean="0"/>
              <a:t> </a:t>
            </a:r>
            <a:r>
              <a:rPr lang="ru-RU" dirty="0" err="1" smtClean="0"/>
              <a:t>піддавали</a:t>
            </a:r>
            <a:r>
              <a:rPr lang="ru-RU" dirty="0" smtClean="0"/>
              <a:t> </a:t>
            </a:r>
            <a:r>
              <a:rPr lang="ru-RU" dirty="0" err="1" smtClean="0"/>
              <a:t>освітян</a:t>
            </a:r>
            <a:r>
              <a:rPr lang="ru-RU" dirty="0" smtClean="0"/>
              <a:t> </a:t>
            </a:r>
            <a:r>
              <a:rPr lang="ru-RU" dirty="0" err="1" smtClean="0"/>
              <a:t>небаченим</a:t>
            </a:r>
            <a:r>
              <a:rPr lang="ru-RU" dirty="0" smtClean="0"/>
              <a:t> </a:t>
            </a:r>
            <a:r>
              <a:rPr lang="ru-RU" dirty="0" err="1" smtClean="0"/>
              <a:t>репресіям</a:t>
            </a:r>
            <a:r>
              <a:rPr lang="ru-RU" dirty="0" smtClean="0"/>
              <a:t>, </a:t>
            </a:r>
            <a:r>
              <a:rPr lang="ru-RU" dirty="0" err="1" smtClean="0"/>
              <a:t>розглядаючи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як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Опору.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загарбники</a:t>
            </a:r>
            <a:r>
              <a:rPr lang="ru-RU" dirty="0" smtClean="0"/>
              <a:t> </a:t>
            </a:r>
            <a:r>
              <a:rPr lang="ru-RU" dirty="0" err="1" smtClean="0"/>
              <a:t>закатували</a:t>
            </a:r>
            <a:r>
              <a:rPr lang="ru-RU" dirty="0" smtClean="0"/>
              <a:t> та вбили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двохсот</a:t>
            </a:r>
            <a:r>
              <a:rPr lang="ru-RU" dirty="0" smtClean="0"/>
              <a:t> </a:t>
            </a:r>
            <a:r>
              <a:rPr lang="ru-RU" dirty="0" err="1" smtClean="0"/>
              <a:t>вчителів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7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16202"/>
            <a:ext cx="9138285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634" y="2204864"/>
            <a:ext cx="8229600" cy="38668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</a:t>
            </a: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517232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25" y="1050317"/>
            <a:ext cx="7041400" cy="472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6425" y="583235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Діти</a:t>
            </a:r>
            <a:r>
              <a:rPr lang="ru-RU" i="1" dirty="0" smtClean="0"/>
              <a:t> на </a:t>
            </a:r>
            <a:r>
              <a:rPr lang="ru-RU" i="1" dirty="0" err="1" smtClean="0"/>
              <a:t>площі</a:t>
            </a:r>
            <a:r>
              <a:rPr lang="ru-RU" i="1" dirty="0" smtClean="0"/>
              <a:t> Святого Теодора </a:t>
            </a:r>
            <a:r>
              <a:rPr lang="ru-RU" i="1" dirty="0" err="1" smtClean="0"/>
              <a:t>біля</a:t>
            </a:r>
            <a:r>
              <a:rPr lang="ru-RU" i="1" dirty="0" smtClean="0"/>
              <a:t> </a:t>
            </a:r>
            <a:r>
              <a:rPr lang="ru-RU" i="1" dirty="0" err="1" smtClean="0"/>
              <a:t>безкоштовної</a:t>
            </a:r>
            <a:r>
              <a:rPr lang="ru-RU" i="1" dirty="0" smtClean="0"/>
              <a:t> </a:t>
            </a:r>
            <a:r>
              <a:rPr lang="ru-RU" i="1" dirty="0" err="1" smtClean="0"/>
              <a:t>їдальні</a:t>
            </a:r>
            <a:r>
              <a:rPr lang="ru-RU" i="1" dirty="0" smtClean="0"/>
              <a:t>, </a:t>
            </a:r>
            <a:r>
              <a:rPr lang="ru-RU" i="1" dirty="0" err="1" smtClean="0"/>
              <a:t>організованої</a:t>
            </a:r>
            <a:r>
              <a:rPr lang="ru-RU" i="1" dirty="0" smtClean="0"/>
              <a:t> </a:t>
            </a:r>
            <a:r>
              <a:rPr lang="ru-RU" i="1" dirty="0" err="1" smtClean="0"/>
              <a:t>Львівським</a:t>
            </a:r>
            <a:r>
              <a:rPr lang="ru-RU" i="1" dirty="0" smtClean="0"/>
              <a:t> </a:t>
            </a:r>
            <a:r>
              <a:rPr lang="ru-RU" i="1" dirty="0" err="1" smtClean="0"/>
              <a:t>магістратом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час </a:t>
            </a:r>
            <a:r>
              <a:rPr lang="ru-RU" i="1" dirty="0" err="1" smtClean="0"/>
              <a:t>Першої</a:t>
            </a:r>
            <a:r>
              <a:rPr lang="ru-RU" i="1" dirty="0" smtClean="0"/>
              <a:t> </a:t>
            </a:r>
            <a:r>
              <a:rPr lang="ru-RU" i="1" dirty="0" err="1" smtClean="0"/>
              <a:t>світової</a:t>
            </a:r>
            <a:r>
              <a:rPr lang="ru-RU" i="1" dirty="0" smtClean="0"/>
              <a:t> </a:t>
            </a:r>
            <a:r>
              <a:rPr lang="ru-RU" i="1" dirty="0" err="1" smtClean="0"/>
              <a:t>війни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507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0"/>
            <a:ext cx="9138285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634" y="2204864"/>
            <a:ext cx="8229600" cy="38668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</a:t>
            </a: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2369" y="105273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воєнною</a:t>
            </a:r>
            <a:r>
              <a:rPr lang="ru-RU" dirty="0" smtClean="0"/>
              <a:t> часу </a:t>
            </a:r>
            <a:r>
              <a:rPr lang="ru-RU" dirty="0" err="1" smtClean="0"/>
              <a:t>змусили</a:t>
            </a:r>
            <a:r>
              <a:rPr lang="ru-RU" dirty="0" smtClean="0"/>
              <a:t> </a:t>
            </a:r>
            <a:r>
              <a:rPr lang="ru-RU" dirty="0" err="1" smtClean="0"/>
              <a:t>евакуювати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у </a:t>
            </a:r>
            <a:r>
              <a:rPr lang="ru-RU" dirty="0" err="1" smtClean="0"/>
              <a:t>східні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СРСР. </a:t>
            </a:r>
            <a:r>
              <a:rPr lang="ru-RU" dirty="0" err="1" smtClean="0"/>
              <a:t>Середні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з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відкривалися</a:t>
            </a:r>
            <a:r>
              <a:rPr lang="ru-RU" dirty="0" smtClean="0"/>
              <a:t> в областях, де </a:t>
            </a:r>
            <a:r>
              <a:rPr lang="ru-RU" dirty="0" err="1" smtClean="0"/>
              <a:t>перебувала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Близько</a:t>
            </a:r>
            <a:r>
              <a:rPr lang="ru-RU" dirty="0" smtClean="0"/>
              <a:t> 5,5 тис.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педагогів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в </a:t>
            </a:r>
            <a:r>
              <a:rPr lang="ru-RU" dirty="0" err="1" smtClean="0"/>
              <a:t>Саратовській</a:t>
            </a:r>
            <a:r>
              <a:rPr lang="ru-RU" dirty="0" smtClean="0"/>
              <a:t>, </a:t>
            </a:r>
            <a:r>
              <a:rPr lang="ru-RU" dirty="0" err="1" smtClean="0"/>
              <a:t>Куйбишевській</a:t>
            </a:r>
            <a:r>
              <a:rPr lang="ru-RU" dirty="0" smtClean="0"/>
              <a:t>, </a:t>
            </a:r>
            <a:r>
              <a:rPr lang="ru-RU" dirty="0" err="1" smtClean="0"/>
              <a:t>Сталінградські</a:t>
            </a:r>
            <a:r>
              <a:rPr lang="ru-RU" dirty="0" smtClean="0"/>
              <a:t>, </a:t>
            </a:r>
            <a:r>
              <a:rPr lang="ru-RU" dirty="0" err="1" smtClean="0"/>
              <a:t>Новосибірській</a:t>
            </a:r>
            <a:r>
              <a:rPr lang="ru-RU" dirty="0" smtClean="0"/>
              <a:t>, </a:t>
            </a:r>
            <a:r>
              <a:rPr lang="ru-RU" dirty="0" err="1" smtClean="0"/>
              <a:t>Пермській</a:t>
            </a:r>
            <a:r>
              <a:rPr lang="ru-RU" dirty="0" smtClean="0"/>
              <a:t>, </a:t>
            </a:r>
            <a:r>
              <a:rPr lang="ru-RU" dirty="0" err="1" smtClean="0"/>
              <a:t>Свердловській</a:t>
            </a:r>
            <a:r>
              <a:rPr lang="ru-RU" dirty="0" smtClean="0"/>
              <a:t>, </a:t>
            </a:r>
            <a:r>
              <a:rPr lang="ru-RU" dirty="0" err="1" smtClean="0"/>
              <a:t>Омській</a:t>
            </a:r>
            <a:r>
              <a:rPr lang="ru-RU" dirty="0" smtClean="0"/>
              <a:t> областях і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. Тут </a:t>
            </a:r>
            <a:r>
              <a:rPr lang="ru-RU" dirty="0" err="1" smtClean="0"/>
              <a:t>функціонувало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100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з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    Для </a:t>
            </a:r>
            <a:r>
              <a:rPr lang="ru-RU" dirty="0" err="1" smtClean="0"/>
              <a:t>сиріт</a:t>
            </a:r>
            <a:r>
              <a:rPr lang="ru-RU" dirty="0" smtClean="0"/>
              <a:t> у </a:t>
            </a:r>
            <a:r>
              <a:rPr lang="ru-RU" dirty="0" err="1" smtClean="0"/>
              <a:t>східних</a:t>
            </a:r>
            <a:r>
              <a:rPr lang="ru-RU" dirty="0" smtClean="0"/>
              <a:t> районах </a:t>
            </a:r>
            <a:r>
              <a:rPr lang="ru-RU" dirty="0" err="1" smtClean="0"/>
              <a:t>створювалися</a:t>
            </a:r>
            <a:r>
              <a:rPr lang="ru-RU" dirty="0" smtClean="0"/>
              <a:t> </a:t>
            </a:r>
            <a:r>
              <a:rPr lang="ru-RU" dirty="0" err="1" smtClean="0"/>
              <a:t>дитячі</a:t>
            </a:r>
            <a:r>
              <a:rPr lang="ru-RU" dirty="0" smtClean="0"/>
              <a:t> </a:t>
            </a:r>
            <a:r>
              <a:rPr lang="ru-RU" dirty="0" err="1" smtClean="0"/>
              <a:t>будинки</a:t>
            </a:r>
            <a:r>
              <a:rPr lang="ru-RU" dirty="0" smtClean="0"/>
              <a:t> та </a:t>
            </a:r>
            <a:r>
              <a:rPr lang="ru-RU" dirty="0" err="1" smtClean="0"/>
              <a:t>інтернати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на державному </a:t>
            </a:r>
            <a:r>
              <a:rPr lang="ru-RU" dirty="0" err="1" smtClean="0"/>
              <a:t>забезпеченні</a:t>
            </a:r>
            <a:r>
              <a:rPr lang="ru-RU" dirty="0" smtClean="0"/>
              <a:t>.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переміщено</a:t>
            </a:r>
            <a:r>
              <a:rPr lang="ru-RU" dirty="0" smtClean="0"/>
              <a:t> з </a:t>
            </a:r>
            <a:r>
              <a:rPr lang="ru-RU" dirty="0" err="1" smtClean="0"/>
              <a:t>України</a:t>
            </a:r>
            <a:r>
              <a:rPr lang="ru-RU" dirty="0" smtClean="0"/>
              <a:t> 500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 err="1" smtClean="0"/>
              <a:t>садків</a:t>
            </a:r>
            <a:r>
              <a:rPr lang="ru-RU" dirty="0" smtClean="0"/>
              <a:t> та </a:t>
            </a:r>
            <a:r>
              <a:rPr lang="ru-RU" dirty="0" err="1" smtClean="0"/>
              <a:t>інтернатів</a:t>
            </a:r>
            <a:r>
              <a:rPr lang="ru-RU" dirty="0" smtClean="0"/>
              <a:t>, 257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 err="1" smtClean="0"/>
              <a:t>будинків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перебувало</a:t>
            </a:r>
            <a:r>
              <a:rPr lang="ru-RU" dirty="0" smtClean="0"/>
              <a:t> 40 тис. </a:t>
            </a:r>
            <a:r>
              <a:rPr lang="ru-RU" dirty="0" err="1" smtClean="0"/>
              <a:t>дітей</a:t>
            </a:r>
            <a:r>
              <a:rPr lang="ru-RU" dirty="0" smtClean="0"/>
              <a:t> і 15 тис. </a:t>
            </a:r>
            <a:r>
              <a:rPr lang="ru-RU" dirty="0" err="1" smtClean="0"/>
              <a:t>вихователів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   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школярів</a:t>
            </a:r>
            <a:r>
              <a:rPr lang="ru-RU" dirty="0" smtClean="0"/>
              <a:t> </a:t>
            </a:r>
            <a:r>
              <a:rPr lang="ru-RU" dirty="0" err="1" smtClean="0"/>
              <a:t>проводилася</a:t>
            </a:r>
            <a:r>
              <a:rPr lang="ru-RU" dirty="0" smtClean="0"/>
              <a:t> </a:t>
            </a:r>
            <a:r>
              <a:rPr lang="ru-RU" dirty="0" err="1" smtClean="0"/>
              <a:t>постійна</a:t>
            </a:r>
            <a:r>
              <a:rPr lang="ru-RU" dirty="0" smtClean="0"/>
              <a:t> </a:t>
            </a:r>
            <a:r>
              <a:rPr lang="ru-RU" dirty="0" err="1" smtClean="0"/>
              <a:t>виховна</a:t>
            </a:r>
            <a:r>
              <a:rPr lang="ru-RU" dirty="0" smtClean="0"/>
              <a:t> робота,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у них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патріотизму</a:t>
            </a:r>
            <a:r>
              <a:rPr lang="ru-RU" dirty="0" smtClean="0"/>
              <a:t>.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інформували</a:t>
            </a:r>
            <a:r>
              <a:rPr lang="ru-RU" dirty="0" smtClean="0"/>
              <a:t> про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на фронтах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у школах </a:t>
            </a:r>
            <a:r>
              <a:rPr lang="ru-RU" dirty="0" err="1" smtClean="0"/>
              <a:t>випускались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листки. Активно </a:t>
            </a:r>
            <a:r>
              <a:rPr lang="ru-RU" dirty="0" err="1" smtClean="0"/>
              <a:t>велося</a:t>
            </a:r>
            <a:r>
              <a:rPr lang="ru-RU" dirty="0" smtClean="0"/>
              <a:t> </a:t>
            </a:r>
            <a:r>
              <a:rPr lang="ru-RU" dirty="0" err="1" smtClean="0"/>
              <a:t>листування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і </a:t>
            </a:r>
            <a:r>
              <a:rPr lang="ru-RU" dirty="0" err="1" smtClean="0"/>
              <a:t>шкіл</a:t>
            </a:r>
            <a:r>
              <a:rPr lang="ru-RU" dirty="0" smtClean="0"/>
              <a:t> з фронтовиками.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учнівські</a:t>
            </a:r>
            <a:r>
              <a:rPr lang="ru-RU" dirty="0" smtClean="0"/>
              <a:t>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самодіяльні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давали </a:t>
            </a:r>
            <a:r>
              <a:rPr lang="ru-RU" dirty="0" err="1" smtClean="0"/>
              <a:t>концерти</a:t>
            </a:r>
            <a:r>
              <a:rPr lang="ru-RU" dirty="0" smtClean="0"/>
              <a:t> у </a:t>
            </a:r>
            <a:r>
              <a:rPr lang="ru-RU" dirty="0" err="1" smtClean="0"/>
              <a:t>шпиталях</a:t>
            </a:r>
            <a:r>
              <a:rPr lang="ru-RU" dirty="0" smtClean="0"/>
              <a:t> для </a:t>
            </a:r>
            <a:r>
              <a:rPr lang="ru-RU" dirty="0" err="1" smtClean="0"/>
              <a:t>поранених</a:t>
            </a:r>
            <a:r>
              <a:rPr lang="ru-RU" dirty="0" smtClean="0"/>
              <a:t> </a:t>
            </a:r>
            <a:r>
              <a:rPr lang="ru-RU" dirty="0" err="1" smtClean="0"/>
              <a:t>бійців</a:t>
            </a:r>
            <a:r>
              <a:rPr lang="ru-RU" dirty="0" smtClean="0"/>
              <a:t> і </a:t>
            </a:r>
            <a:r>
              <a:rPr lang="ru-RU" dirty="0" err="1" smtClean="0"/>
              <a:t>командирів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4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1919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Культура України під час Другої Світової війни</vt:lpstr>
      <vt:lpstr>План:</vt:lpstr>
      <vt:lpstr>Вступ</vt:lpstr>
      <vt:lpstr>Наука</vt:lpstr>
      <vt:lpstr>Презентация PowerPoint</vt:lpstr>
      <vt:lpstr>Презентация PowerPoint</vt:lpstr>
      <vt:lpstr>Освіта</vt:lpstr>
      <vt:lpstr>Презентация PowerPoint</vt:lpstr>
      <vt:lpstr>Презентация PowerPoint</vt:lpstr>
      <vt:lpstr>Презентация PowerPoint</vt:lpstr>
      <vt:lpstr>Засоби масової інформації</vt:lpstr>
      <vt:lpstr>Презентация PowerPoint</vt:lpstr>
      <vt:lpstr> Театр  </vt:lpstr>
      <vt:lpstr> Кіно </vt:lpstr>
      <vt:lpstr>Презентация PowerPoint</vt:lpstr>
      <vt:lpstr>Образотворче мистецтво.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України під час Другої Світової війни</dc:title>
  <dc:creator>Евгения Алабаш</dc:creator>
  <cp:lastModifiedBy>Евгения Алабаш</cp:lastModifiedBy>
  <cp:revision>9</cp:revision>
  <dcterms:created xsi:type="dcterms:W3CDTF">2014-11-09T13:08:09Z</dcterms:created>
  <dcterms:modified xsi:type="dcterms:W3CDTF">2014-11-09T14:55:40Z</dcterms:modified>
</cp:coreProperties>
</file>