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1288" y="260647"/>
            <a:ext cx="7122719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Презентация на тему:</a:t>
            </a:r>
          </a:p>
          <a:p>
            <a:pPr algn="ctr"/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Times New Roman" pitchFamily="18" charset="0"/>
            </a:endParaRPr>
          </a:p>
          <a:p>
            <a:pPr algn="ctr"/>
            <a:endPara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Times New Roman" pitchFamily="18" charset="0"/>
            </a:endParaRPr>
          </a:p>
          <a:p>
            <a:pPr algn="ctr"/>
            <a:endPara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Times New Roman" pitchFamily="18" charset="0"/>
            </a:endParaRPr>
          </a:p>
          <a:p>
            <a:pPr algn="ctr"/>
            <a:endParaRPr lang="ru-RU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Один день из жизни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 школьника</a:t>
            </a:r>
          </a:p>
          <a:p>
            <a:pPr algn="ctr"/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                                                              Выполнила </a:t>
            </a:r>
          </a:p>
          <a:p>
            <a:pPr algn="ctr"/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                                                          Кара Карина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6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127" y="836712"/>
            <a:ext cx="541332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География</a:t>
            </a:r>
          </a:p>
          <a:p>
            <a:pPr marL="914400" indent="-914400">
              <a:buAutoNum type="arabicPeriod"/>
            </a:pP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Геометрия</a:t>
            </a:r>
          </a:p>
          <a:p>
            <a:pPr marL="914400" indent="-914400">
              <a:buAutoNum type="arabicPeriod"/>
            </a:pP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Украинская литература</a:t>
            </a:r>
          </a:p>
          <a:p>
            <a:pPr marL="914400" indent="-914400">
              <a:buAutoNum type="arabicPeriod"/>
            </a:pP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История Украины</a:t>
            </a:r>
          </a:p>
          <a:p>
            <a:pPr marL="914400" indent="-914400">
              <a:buAutoNum type="arabicPeriod"/>
            </a:pP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Физическая культура</a:t>
            </a:r>
          </a:p>
          <a:p>
            <a:pPr marL="914400" indent="-914400">
              <a:buAutoNum type="arabicPeriod"/>
            </a:pP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Информатика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512" y="3501008"/>
            <a:ext cx="3295519" cy="3073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8117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3925" y="476672"/>
            <a:ext cx="773615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География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Тема: Население мира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33707"/>
            <a:ext cx="3916303" cy="3272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345" y="2633707"/>
            <a:ext cx="3961653" cy="32596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20888"/>
            <a:ext cx="5813509" cy="3875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5160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48680"/>
            <a:ext cx="700441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Геометрия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Тема: Стереометрия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92" y="2492896"/>
            <a:ext cx="3571654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564904"/>
            <a:ext cx="3600400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85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183" y="548680"/>
            <a:ext cx="8547660" cy="21852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Украинская литература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Тема: Жизнь и творческий путь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Ивана Яковлевича Франка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068960"/>
            <a:ext cx="496076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202" y="3068960"/>
            <a:ext cx="5439816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999" y="2598216"/>
            <a:ext cx="2880320" cy="40378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6407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407173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История Украины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Тема: Украина в Первой 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мировой войне 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(1914-1917гг.)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356992"/>
            <a:ext cx="4484831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363" y="3322484"/>
            <a:ext cx="4808327" cy="3323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474" y="4143088"/>
            <a:ext cx="3695697" cy="2757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627582"/>
            <a:ext cx="4326704" cy="30186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3068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5806" y="260648"/>
            <a:ext cx="641239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Физическая культура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Тема: Волейбол.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Основные подачи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815193"/>
            <a:ext cx="4731073" cy="3566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634535"/>
            <a:ext cx="4200025" cy="3148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463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8912" y="412790"/>
            <a:ext cx="692619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Информатика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Тема: Презентация. 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Виды презентаций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06" y="2967335"/>
            <a:ext cx="4224469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403" y="3356992"/>
            <a:ext cx="4076700" cy="3168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507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Rubikon</dc:creator>
  <cp:lastModifiedBy>Rubikon</cp:lastModifiedBy>
  <cp:revision>9</cp:revision>
  <dcterms:created xsi:type="dcterms:W3CDTF">2014-11-01T16:52:59Z</dcterms:created>
  <dcterms:modified xsi:type="dcterms:W3CDTF">2014-11-02T14:23:50Z</dcterms:modified>
</cp:coreProperties>
</file>