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60" r:id="rId4"/>
    <p:sldId id="261" r:id="rId5"/>
    <p:sldId id="262" r:id="rId6"/>
    <p:sldId id="27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1" autoAdjust="0"/>
    <p:restoredTop sz="94660"/>
  </p:normalViewPr>
  <p:slideViewPr>
    <p:cSldViewPr>
      <p:cViewPr varScale="1">
        <p:scale>
          <a:sx n="66" d="100"/>
          <a:sy n="66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wheel spokes="8"/>
    <p:sndAc>
      <p:stSnd>
        <p:snd r:embed="rId13" name="click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5898386" cy="2204864"/>
          </a:xfrm>
        </p:spPr>
        <p:txBody>
          <a:bodyPr>
            <a:noAutofit/>
          </a:bodyPr>
          <a:lstStyle/>
          <a:p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</a:t>
            </a:r>
            <a:r>
              <a:rPr lang="ru-RU" sz="44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безпечного</a:t>
            </a:r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</a:t>
            </a:r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засобів</a:t>
            </a:r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побутової</a:t>
            </a:r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хімії</a:t>
            </a:r>
            <a:endParaRPr lang="ru-RU" sz="4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70" y="404664"/>
            <a:ext cx="6076010" cy="60016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Категорично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забороняється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розпорошувати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наносити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боротьби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шкідливими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комахами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продукти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харчування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питну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воду та корм для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!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мурашок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порошків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забороняється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застосовувати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поблизу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мінімум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10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метрів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відкритих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водоймів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джерел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питної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води!</a:t>
            </a:r>
          </a:p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нанесення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дачній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садовій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ділянці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не дозволяйте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дітям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гратися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поблизу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оброблених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ділянок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кілька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днів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Після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застосування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ретельно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з милом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вимийте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руки.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frosch_aloe_vera_handspuel-lotion_800x534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2367114" cy="1859751"/>
          </a:xfrm>
          <a:prstGeom prst="rect">
            <a:avLst/>
          </a:prstGeom>
        </p:spPr>
      </p:pic>
      <p:pic>
        <p:nvPicPr>
          <p:cNvPr id="4" name="Рисунок 3" descr="myttya-ru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646" y="2381813"/>
            <a:ext cx="2367114" cy="263017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5660"/>
            <a:ext cx="778671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Ознаки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отруєння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 препаратами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побутової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хімії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239953003_s_1232356746.jpeg"/>
          <p:cNvPicPr>
            <a:picLocks noChangeAspect="1"/>
          </p:cNvPicPr>
          <p:nvPr/>
        </p:nvPicPr>
        <p:blipFill rotWithShape="1">
          <a:blip r:embed="rId3" cstate="print"/>
          <a:srcRect l="-597" t="-511" r="1428" b="-1"/>
          <a:stretch/>
        </p:blipFill>
        <p:spPr>
          <a:xfrm>
            <a:off x="179512" y="1700809"/>
            <a:ext cx="2522485" cy="3312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whooping_cough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5218" y="1808350"/>
            <a:ext cx="2975100" cy="319112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eczema_adul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8923" y="1387939"/>
            <a:ext cx="2251592" cy="318587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Рисунок 5" descr="kak_lechit_pokrasnenie_gla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2184" y="4725143"/>
            <a:ext cx="2825069" cy="196526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59054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Перша </a:t>
            </a: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допомога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 при </a:t>
            </a: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отруєнні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препаратами </a:t>
            </a: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побутової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хімії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3"/>
            <a:ext cx="5865421" cy="48936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Якщо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препарат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потрапив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шлунок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негайно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викликати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швидку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допомогу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її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приїзду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потрібно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викликати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потерпілого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блювання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дати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випити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дві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-три склянки води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кімнатної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температури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цього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дати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випити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рослинну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олію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молоко,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збитий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яєчний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білок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білкову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воду.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Якщо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отруєний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утратив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свідомість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треба 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покласти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бік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Скорая_помощь_ГАЗ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5563" y="1508026"/>
            <a:ext cx="2667019" cy="200026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58246" cy="3168352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Пам’ятайте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Кожний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препаратів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побутової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хімії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має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свої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специфічні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властивості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побутові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хімікати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потребують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підвищеної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обережності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час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поводження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ними, тому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вони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потенційно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небезпечні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здоров’я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побутової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хімії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920006_717340_13270420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0156" y="980728"/>
            <a:ext cx="4907782" cy="3286148"/>
          </a:xfrm>
          <a:prstGeom prst="rect">
            <a:avLst/>
          </a:prstGeom>
        </p:spPr>
      </p:pic>
      <p:pic>
        <p:nvPicPr>
          <p:cNvPr id="6" name="Рисунок 5" descr="WEZY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390" y="980728"/>
            <a:ext cx="3571868" cy="328612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3390" y="4293096"/>
            <a:ext cx="8393822" cy="2376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До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товарів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побутової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хімії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відносять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клеї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абразивні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матеріали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прання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миття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чищення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лакофарбові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товари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 догляду за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житлом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предметами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побуту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садом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городом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ін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8678198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Існують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загальноприйняті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усім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світі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вимоги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 тих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інших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дитячих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косметичних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гіпоалергенність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натуральна основа,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відсутність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штучних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барвників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мийних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нейтральне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значення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рН (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водневий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показник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І тому рецептура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їх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незалежно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фірми-виробника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багато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чому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однакова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деякі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складові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активні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добавки,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біокомпоненти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670086" cy="792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ДИТЯЧІ КОСМЕТИЧНІ ЗАСОБИ</a:t>
            </a:r>
            <a:endParaRPr lang="ru-RU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ytyna.info/img/gallery/9004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" y="0"/>
            <a:ext cx="9140599" cy="407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одержимое 5" descr="image00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273887" y="4079471"/>
            <a:ext cx="2870113" cy="2747010"/>
          </a:xfrm>
        </p:spPr>
      </p:pic>
      <p:pic>
        <p:nvPicPr>
          <p:cNvPr id="7" name="Рисунок 6" descr="img2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66168" y="4079472"/>
            <a:ext cx="2954552" cy="2778528"/>
          </a:xfrm>
          <a:prstGeom prst="rect">
            <a:avLst/>
          </a:prstGeom>
        </p:spPr>
      </p:pic>
      <p:pic>
        <p:nvPicPr>
          <p:cNvPr id="1028" name="Picture 4" descr="http://s0.tchkcdn.com/g2-gGFnSkX_39G2yqxAG9oi0Q/lady/640x0/w/0/1-4-8-2-26482/b7724b60d3bff74f9875fc85fa878b13_460996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9471"/>
            <a:ext cx="2725816" cy="277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166329"/>
            <a:ext cx="5616624" cy="12464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Особливо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небезпечні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речовини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8686800" cy="389573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045" y="1412776"/>
            <a:ext cx="64171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агресивні речовини (кислоти, луги, аміак, хлороводень, хлор, озон);</a:t>
            </a:r>
          </a:p>
          <a:p>
            <a:r>
              <a:rPr lang="uk-UA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б)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легкозаймисті речовини (спирти, ацетон, рідкі вуглеводні);</a:t>
            </a:r>
          </a:p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uk-UA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ртуть та </a:t>
            </a:r>
            <a:r>
              <a:rPr lang="uk-UA" sz="3200" b="1" dirty="0" err="1" smtClean="0">
                <a:latin typeface="Arial" pitchFamily="34" charset="0"/>
                <a:cs typeface="Arial" pitchFamily="34" charset="0"/>
              </a:rPr>
              <a:t>демеркуризація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458034.jpg"/>
          <p:cNvPicPr>
            <a:picLocks noChangeAspect="1"/>
          </p:cNvPicPr>
          <p:nvPr/>
        </p:nvPicPr>
        <p:blipFill rotWithShape="1">
          <a:blip r:embed="rId3" cstate="print"/>
          <a:srcRect/>
          <a:stretch/>
        </p:blipFill>
        <p:spPr>
          <a:xfrm>
            <a:off x="5868144" y="166328"/>
            <a:ext cx="3132098" cy="249289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050" name="Picture 2" descr="http://upload.wikimedia.org/wikipedia/ru/2/2c/%D0%A0%D0%A2%D0%A3%D0%A2%D0%AC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" r="9500"/>
          <a:stretch/>
        </p:blipFill>
        <p:spPr bwMode="auto">
          <a:xfrm flipH="1">
            <a:off x="5888421" y="2763912"/>
            <a:ext cx="3091543" cy="230425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512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Символи,які попереджають про шкідливість продукту 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yugstal.dp.ua/i/2009041623582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20" y="1613970"/>
            <a:ext cx="3859967" cy="368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19807"/>
      </p:ext>
    </p:extLst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9632" y="476672"/>
            <a:ext cx="7729341" cy="165618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 Black" pitchFamily="34" charset="0"/>
              </a:rPr>
              <a:t>   </a:t>
            </a:r>
            <a:r>
              <a:rPr lang="ru-RU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Подразнюючий</a:t>
            </a:r>
            <a:r>
              <a:rPr lang="ru-RU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Слід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уникати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потрапляння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 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очі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ретельно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мити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руки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з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цією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речовиною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Працювати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добре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провітрюваних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приміщеннях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1108609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43193" y="476672"/>
            <a:ext cx="1248130" cy="1171575"/>
          </a:xfrm>
        </p:spPr>
      </p:pic>
      <p:pic>
        <p:nvPicPr>
          <p:cNvPr id="6" name="Рисунок 5" descr="110861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990" y="2924944"/>
            <a:ext cx="1261381" cy="11971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86743" y="2919693"/>
            <a:ext cx="757096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Шкідливий</a:t>
            </a:r>
            <a:r>
              <a:rPr lang="ru-RU" sz="2800" b="1" dirty="0" smtClean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Цей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значок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найчастіше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зустрічається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упаковках з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розчинниками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лаками 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фарбами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говорить про те,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продукт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містить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одне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кілька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шкідливих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чи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токсичних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85810"/>
            <a:ext cx="285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08621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203" y="244492"/>
            <a:ext cx="1357322" cy="13683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5696" y="244492"/>
            <a:ext cx="71287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Їдкими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бути,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очищення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каналізаційних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труб. До складу продукту входить луг 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великій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концентрації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А, при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попаданні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шкіру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засіб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викликати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важкі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опіки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серйозні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пошкодження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шкіри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108618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203" y="3010883"/>
            <a:ext cx="1285852" cy="12335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35696" y="2780928"/>
            <a:ext cx="7308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Небезпечний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навколишнього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Цей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символ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попереджає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шкідливість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продукту для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природи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До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складу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входити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створюють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загрозу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019" y="419940"/>
            <a:ext cx="5690690" cy="120032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безпечного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ефективного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швидкого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чищення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слідуйте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будь ласка,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наступним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рекомендаціям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8934"/>
            <a:ext cx="8286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29" name="Рисунок 28" descr="limpando-a-cozinh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8651" y="444642"/>
            <a:ext cx="2643206" cy="1759384"/>
          </a:xfrm>
          <a:prstGeom prst="rect">
            <a:avLst/>
          </a:prstGeom>
        </p:spPr>
      </p:pic>
      <p:pic>
        <p:nvPicPr>
          <p:cNvPr id="30" name="Рисунок 29" descr="20090207105057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7241" y="2827833"/>
            <a:ext cx="2664616" cy="21431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042" y="2198695"/>
            <a:ext cx="5708720" cy="3477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000" dirty="0"/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Ніколи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не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вдихайте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пари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чистячих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!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Це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небезпечно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для 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здоров'я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зберігайте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в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недосяжному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для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місці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допускайте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потрапляння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чистячих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в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очі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і на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слизові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оболонки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Перед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застосуванням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засобу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уважно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вивчите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етикетку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виробу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виробник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вказує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необхідні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температурні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режими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оптимальний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спосіб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чищення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та 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іншу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важливу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392</TotalTime>
  <Words>443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Правила безпечного використання засобів побутової хімії</vt:lpstr>
      <vt:lpstr>Засоби побутової хімії</vt:lpstr>
      <vt:lpstr> ДИТЯЧІ КОСМЕТИЧНІ ЗАСОБИ</vt:lpstr>
      <vt:lpstr>Презентация PowerPoint</vt:lpstr>
      <vt:lpstr> Особливо небезпечні речовини</vt:lpstr>
      <vt:lpstr>Символи,які попереджають про шкідливість продукту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Перша допомога  при отруєнні препаратами побутової хімії </vt:lpstr>
      <vt:lpstr>Пам’ятайте! Кожний з препаратів побутової хімії має свої специфічні властивості. Всі побутові хімікати потребують підвищеної обережності під час поводження з ними, тому що вони потенційно небезпечні для здоров’я!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безпечного використання засобів побутової хімії.</dc:title>
  <dc:creator>J!</dc:creator>
  <cp:lastModifiedBy>Admin</cp:lastModifiedBy>
  <cp:revision>54</cp:revision>
  <dcterms:created xsi:type="dcterms:W3CDTF">2013-10-11T17:03:35Z</dcterms:created>
  <dcterms:modified xsi:type="dcterms:W3CDTF">2014-06-03T12:56:23Z</dcterms:modified>
</cp:coreProperties>
</file>