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60" r:id="rId4"/>
    <p:sldId id="264" r:id="rId5"/>
    <p:sldId id="266" r:id="rId6"/>
    <p:sldId id="265" r:id="rId7"/>
    <p:sldId id="257" r:id="rId8"/>
    <p:sldId id="263" r:id="rId9"/>
    <p:sldId id="267" r:id="rId10"/>
    <p:sldId id="269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318"/>
    <a:srgbClr val="E3AF2D"/>
    <a:srgbClr val="D0931A"/>
    <a:srgbClr val="2E682F"/>
    <a:srgbClr val="B2D3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6AD723-A26F-4F1B-B0F6-AFB65CB7591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A58A1E-090C-4FCB-8187-35F371972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509120"/>
            <a:ext cx="8458200" cy="1222375"/>
          </a:xfrm>
        </p:spPr>
        <p:txBody>
          <a:bodyPr>
            <a:normAutofit/>
          </a:bodyPr>
          <a:lstStyle/>
          <a:p>
            <a:r>
              <a:rPr lang="uk-UA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ЛОВЕЦЬ У ЖИТІ</a:t>
            </a:r>
            <a:endParaRPr lang="ru-RU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458200" cy="914400"/>
          </a:xfrm>
        </p:spPr>
        <p:txBody>
          <a:bodyPr>
            <a:noAutofit/>
          </a:bodyPr>
          <a:lstStyle/>
          <a:p>
            <a:r>
              <a:rPr lang="en-US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Catcher in the Rye </a:t>
            </a:r>
            <a:endParaRPr lang="ru-RU" sz="60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0" y="260648"/>
            <a:ext cx="8458200" cy="914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4000" b="1" spc="100" noProof="0" dirty="0" err="1" smtClean="0">
                <a:ln w="180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  <a:ea typeface="+mj-ea"/>
                <a:cs typeface="+mj-cs"/>
              </a:rPr>
              <a:t>Джером</a:t>
            </a:r>
            <a:r>
              <a:rPr lang="uk-UA" sz="4000" b="1" spc="100" noProof="0" dirty="0" smtClean="0">
                <a:ln w="180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Д. </a:t>
            </a:r>
            <a:r>
              <a:rPr lang="uk-UA" sz="4000" b="1" spc="100" dirty="0" err="1" smtClean="0">
                <a:ln w="180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Селінджер</a:t>
            </a:r>
            <a:r>
              <a:rPr kumimoji="0" lang="en-US" sz="4000" b="1" i="0" u="none" strike="noStrike" kern="1200" cap="none" spc="100" normalizeH="0" baseline="0" noProof="0" dirty="0" smtClean="0">
                <a:ln w="180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100" normalizeH="0" baseline="0" noProof="0" dirty="0" smtClean="0">
              <a:ln w="180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rmAutofit/>
          </a:bodyPr>
          <a:lstStyle/>
          <a:p>
            <a:r>
              <a:rPr lang="uk-UA" sz="4000" b="1" cap="none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Варіанти обкладинки книги</a:t>
            </a:r>
            <a:endParaRPr lang="ru-RU" sz="4000" b="1" cap="none" dirty="0" smtClean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Содержимое 3" descr="Catcher_in_the_Rye_Cover_by_JediNiki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12777"/>
            <a:ext cx="1656184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atcher-in-the-rye-book-cover-sour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12776"/>
            <a:ext cx="16561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elindjer-nad-propastyu-vo-rj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412776"/>
            <a:ext cx="158736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umblr_luvql7BihT1qk9famo1_12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221088"/>
            <a:ext cx="1656184" cy="250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atcher-in-the-ry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221088"/>
            <a:ext cx="1645217" cy="250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zherom_D._Selindzher__Nad_propastyu_vo_rzh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221088"/>
            <a:ext cx="1584176" cy="248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04664"/>
            <a:ext cx="5580112" cy="838200"/>
          </a:xfrm>
        </p:spPr>
        <p:txBody>
          <a:bodyPr>
            <a:normAutofit/>
          </a:bodyPr>
          <a:lstStyle/>
          <a:p>
            <a:r>
              <a:rPr lang="uk-UA" sz="4000" b="1" cap="none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Мої враження від книги</a:t>
            </a:r>
            <a:endParaRPr lang="ru-RU" sz="4000" b="1" cap="none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28800"/>
            <a:ext cx="7020272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10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Особисто в мене даний роман викликав змішані почуття. З одного боку він легко читається, розповідь ведеться </a:t>
            </a:r>
            <a:r>
              <a:rPr lang="uk-UA" sz="310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 </a:t>
            </a:r>
            <a:r>
              <a:rPr lang="uk-UA" sz="310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першої особи, </a:t>
            </a:r>
            <a:r>
              <a:rPr lang="uk-UA" sz="310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 тому здається, що головний герой розмовляє з тобою, ділиться почуттями. Я гадаю, кожен підліток може знайти дещо спільне з оповідачем. Проте, мені здається, у романі занадто багато песимістичних </a:t>
            </a:r>
            <a:r>
              <a:rPr lang="uk-UA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думок та негативного настрою, які переповнюють головного героя. Це передається читачу, навіть в деякій мірі  давить на психіку та світосприйняття. Але, мабуть, це і мав на меті автор, створюючи цей твір.  Тому можна зробити висновок, що Дж. </a:t>
            </a:r>
            <a:r>
              <a:rPr lang="uk-UA" dirty="0" err="1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Селінджер</a:t>
            </a:r>
            <a:r>
              <a:rPr lang="uk-UA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справді талановита людина, а роман </a:t>
            </a:r>
            <a:r>
              <a:rPr lang="uk-UA" dirty="0" err="1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“Ловець</a:t>
            </a:r>
            <a:r>
              <a:rPr lang="uk-UA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uk-UA" dirty="0" err="1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житі”</a:t>
            </a:r>
            <a:r>
              <a:rPr lang="uk-UA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таки заслуговує на увагу. </a:t>
            </a:r>
          </a:p>
          <a:p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Виконала</a:t>
            </a:r>
            <a:endParaRPr lang="ru-RU" sz="48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Учениця 11 класу </a:t>
            </a:r>
            <a:r>
              <a:rPr lang="ru-RU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Горинецька</a:t>
            </a:r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Олександра</a:t>
            </a:r>
            <a:endParaRPr lang="ru-RU" sz="35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за увагу!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380040" cy="739552"/>
          </a:xfrm>
        </p:spPr>
        <p:txBody>
          <a:bodyPr>
            <a:normAutofit/>
          </a:bodyPr>
          <a:lstStyle/>
          <a:p>
            <a:pPr algn="ctr"/>
            <a:r>
              <a:rPr lang="uk-UA" sz="4000" b="1" cap="none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“ЛОВЕЦЬ У ЖИТІ”</a:t>
            </a:r>
            <a:endParaRPr lang="ru-RU" sz="4000" b="1" cap="none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Найвідоміший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твір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американського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письменника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Джерома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Девіда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Селінджера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приніс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йому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світову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славу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ім'я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одного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найвидатніших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прозаїків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ХХ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століття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Тільки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вийшовши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друку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роман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завоював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свого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читача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вже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через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кілька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місяців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займав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перше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місце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списку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американських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бестселерів</a:t>
            </a:r>
            <a:r>
              <a:rPr lang="ru-RU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5184576" cy="40350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Автор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вибирає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форму </a:t>
            </a:r>
          </a:p>
          <a:p>
            <a:pPr>
              <a:buNone/>
            </a:pP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роману-сповіді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uk-UA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uk-UA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повісті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від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імені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16-річного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підлітка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 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Голдена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Колфілда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 у вельми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відвертій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формі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розповідається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про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загострене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сприйняття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 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американської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 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дійс-ності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й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неприйняття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загальних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канонів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 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моралі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 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сучасного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1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суспільства</a:t>
            </a:r>
            <a:r>
              <a:rPr lang="ru-RU" sz="31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pic>
        <p:nvPicPr>
          <p:cNvPr id="5" name="Рисунок 4" descr="Dzherom_D._Selindzher__Nad_propastyu_vo_rz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340768"/>
            <a:ext cx="2540000" cy="39878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292080" y="5229200"/>
            <a:ext cx="4176464" cy="93610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Тема: розчарування</a:t>
            </a:r>
            <a:r>
              <a:rPr kumimoji="0" lang="uk-UA" sz="32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Сюжет роману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3"/>
            <a:ext cx="5328592" cy="273893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Сімнадцятирічний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Колфілд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головний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герой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твору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знаходячись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лікуванні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санаторії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нервовохворих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розповідає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про те,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сталося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майже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рік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назад, коли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йому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було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шістнадцять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років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endParaRPr lang="ru-RU" sz="2700" dirty="0" smtClean="0">
              <a:ln w="10160">
                <a:solidFill>
                  <a:srgbClr val="0B3318"/>
                </a:solidFill>
                <a:prstDash val="solid"/>
              </a:ln>
              <a:solidFill>
                <a:srgbClr val="0B331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Автор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знайомить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нас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героєм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хвилину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гострої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моральної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кризи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коли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зіткнення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навколишнім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світом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стало для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Холдена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нестерпним</a:t>
            </a:r>
            <a:r>
              <a:rPr lang="ru-RU" sz="2700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3284984"/>
            <a:ext cx="8208912" cy="295232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По-перше,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після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багатьох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нагадувань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попереджень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Холдена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виключають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неуспішність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Пенсі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привілейованої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школи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 —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попереду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нього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нерадісний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шлях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додому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Нью-Йорк,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тим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більше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вже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виключали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тої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ж причини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трьох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інших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коледжів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По-друге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не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зміг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справитися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роллю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капітана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шкільної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команди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 через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неуважність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він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залишив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метро все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спортивне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спорядження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своїх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товаришів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всій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команді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довелося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ні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чим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повертатися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рідної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школи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По-третє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сам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дає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підстави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складних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відносин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товаришами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Він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дуже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соромливий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нелюб'язний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часто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буває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просто грубим,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намагається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притримуватись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насмішкуватого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тону в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розмові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товаришами</a:t>
            </a:r>
            <a:r>
              <a:rPr lang="ru-RU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Сюжет роману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328592" cy="273893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Але над усе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Холдена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пригнічує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відсутність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елементарної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людяності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відносинах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людьми.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Навколо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обман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лицемірство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«липа», як сказав сам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dirty="0" smtClean="0">
              <a:ln w="10160">
                <a:solidFill>
                  <a:srgbClr val="0B3318"/>
                </a:solidFill>
                <a:prstDash val="solid"/>
              </a:ln>
              <a:solidFill>
                <a:srgbClr val="0B331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тяжко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страждає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безвиході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приреченості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усіх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спроб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побудувати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своє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життя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справедливості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відкритості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Вчитись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для того,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щоб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працювати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якій-небудь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конторі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їздити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роботу в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машині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автобусах по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Медісон-авеню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читати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газети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грати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бридж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усі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вечори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ходити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кіно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», — таким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уявляється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Холдену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життя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більшості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забезпечених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американців</a:t>
            </a:r>
            <a:r>
              <a:rPr lang="ru-RU" dirty="0" smtClean="0">
                <a:ln w="10160">
                  <a:solidFill>
                    <a:srgbClr val="0B3318"/>
                  </a:solidFill>
                  <a:prstDash val="solid"/>
                </a:ln>
                <a:solidFill>
                  <a:srgbClr val="0B331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3573016"/>
            <a:ext cx="8208912" cy="280831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Але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таке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життя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нього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неприйнятне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Звідси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самотність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внутрішня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ізоляція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навколишнього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світу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повний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розлад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відносно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головних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життєвих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цінностей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небажання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підстроюватися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під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дорослих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дуже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боляче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переживає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перехід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світу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дитячого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відкритого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демократичного, у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дорослих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повний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умовностей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розмежувань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мріє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врятувати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дітей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прірви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дорослішання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недаремно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дещо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змінені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слова Р. Бернса «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Якщо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ти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ловив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когось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увечері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житі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винесені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назву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книги.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ru-RU" sz="33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Більше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усього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Холден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боїться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стати таким, як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дорослі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пристосуватися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до            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навколишньої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неправди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тому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він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повстає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проти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того,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здається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йому</a:t>
            </a:r>
            <a:r>
              <a:rPr lang="ru-RU" sz="3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«показухою».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B331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B331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B331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268760"/>
            <a:ext cx="4067944" cy="45391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свій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час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Холден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пережив те,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переживає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кожен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підліток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віку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Йому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здається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світ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повстає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проти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нього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все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навколо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—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холодне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бездушне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Тому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захоплює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герой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кожне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нове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покоління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підлітків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переживає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подібну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драму.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Адже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вони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знаходять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переживаннях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Холдена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думки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почуття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подібні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своїх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власних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976664" cy="4824536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50800"/>
                <a:solidFill>
                  <a:schemeClr val="tx1"/>
                </a:solidFill>
              </a:rPr>
              <a:t>   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Твір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користувався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величезною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популярністю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, особливо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серед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молоді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справив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істотний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вплив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світову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культуру </a:t>
            </a:r>
            <a:r>
              <a:rPr lang="ru-RU" b="1" dirty="0" err="1" smtClean="0">
                <a:ln w="50800"/>
                <a:solidFill>
                  <a:schemeClr val="tx1"/>
                </a:solidFill>
              </a:rPr>
              <a:t>другої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американців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по-своєму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сприймало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книгу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Селінджера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нігілізму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утвердження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гуманістичних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ідеалів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the-catcher-in-the-rye-by-j-d-saling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340768"/>
            <a:ext cx="297033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4712" y="1340768"/>
            <a:ext cx="5059288" cy="47551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Твір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набув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скандальної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слави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зокрема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через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убивство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учасника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en-US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Beatles 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Джона Леннона. Коли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поліція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приїхала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місце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події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вбивця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(Марк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Девід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Чепмен)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тримав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 руках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примірник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роману.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Згодом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заявив,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заклик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убити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Джона Леннона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відшукав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сторінках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книги,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втім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визнали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осудним</a:t>
            </a: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EuanCook_CatcherInTheR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2925832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the+catcher+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300294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cher-in-the-ry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196752"/>
            <a:ext cx="2842414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5" y="1700808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незвична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книга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може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шокувати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Вас,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змусить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Вас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сміятися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може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розбити вам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серце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але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ніколи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не забудете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її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4664"/>
            <a:ext cx="5529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4400" b="1" dirty="0" smtClean="0">
                <a:ln w="18000">
                  <a:solidFill>
                    <a:srgbClr val="0B3318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Напис на обкладинці:</a:t>
            </a:r>
            <a:endParaRPr lang="ru-RU" sz="4400" b="1" dirty="0" smtClean="0">
              <a:ln w="18000">
                <a:solidFill>
                  <a:srgbClr val="0B3318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</TotalTime>
  <Words>548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ЛОВЕЦЬ У ЖИТІ</vt:lpstr>
      <vt:lpstr>“ЛОВЕЦЬ У ЖИТІ”</vt:lpstr>
      <vt:lpstr>Слайд 3</vt:lpstr>
      <vt:lpstr>Сюжет роману</vt:lpstr>
      <vt:lpstr>Сюжет роману</vt:lpstr>
      <vt:lpstr>Слайд 6</vt:lpstr>
      <vt:lpstr>Слайд 7</vt:lpstr>
      <vt:lpstr>Слайд 8</vt:lpstr>
      <vt:lpstr>Слайд 9</vt:lpstr>
      <vt:lpstr>Варіанти обкладинки книги</vt:lpstr>
      <vt:lpstr>Мої враження від книги</vt:lpstr>
      <vt:lpstr>Виконала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2014-05-17T18:14:34Z</dcterms:created>
  <dcterms:modified xsi:type="dcterms:W3CDTF">2014-05-20T18:29:45Z</dcterms:modified>
</cp:coreProperties>
</file>