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6" r:id="rId6"/>
    <p:sldId id="265" r:id="rId7"/>
    <p:sldId id="264" r:id="rId8"/>
    <p:sldId id="263" r:id="rId9"/>
    <p:sldId id="262" r:id="rId10"/>
    <p:sldId id="261" r:id="rId11"/>
    <p:sldId id="280" r:id="rId12"/>
    <p:sldId id="258" r:id="rId13"/>
    <p:sldId id="268" r:id="rId14"/>
    <p:sldId id="269" r:id="rId15"/>
    <p:sldId id="267" r:id="rId16"/>
    <p:sldId id="271" r:id="rId17"/>
    <p:sldId id="272" r:id="rId18"/>
    <p:sldId id="270" r:id="rId19"/>
    <p:sldId id="273" r:id="rId20"/>
    <p:sldId id="275" r:id="rId21"/>
    <p:sldId id="276" r:id="rId22"/>
    <p:sldId id="274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57814B4-3DD9-457F-A8D9-4F2E445B93C7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D79A279-7410-409B-9275-2526AFEC3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14B4-3DD9-457F-A8D9-4F2E445B93C7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279-7410-409B-9275-2526AFEC3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14B4-3DD9-457F-A8D9-4F2E445B93C7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279-7410-409B-9275-2526AFEC3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57814B4-3DD9-457F-A8D9-4F2E445B93C7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279-7410-409B-9275-2526AFEC3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57814B4-3DD9-457F-A8D9-4F2E445B93C7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D79A279-7410-409B-9275-2526AFEC31E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7814B4-3DD9-457F-A8D9-4F2E445B93C7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79A279-7410-409B-9275-2526AFEC3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57814B4-3DD9-457F-A8D9-4F2E445B93C7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D79A279-7410-409B-9275-2526AFEC31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814B4-3DD9-457F-A8D9-4F2E445B93C7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A279-7410-409B-9275-2526AFEC3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7814B4-3DD9-457F-A8D9-4F2E445B93C7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D79A279-7410-409B-9275-2526AFEC31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57814B4-3DD9-457F-A8D9-4F2E445B93C7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D79A279-7410-409B-9275-2526AFEC31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57814B4-3DD9-457F-A8D9-4F2E445B93C7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D79A279-7410-409B-9275-2526AFEC31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50000"/>
              </a:schemeClr>
            </a:gs>
            <a:gs pos="48000">
              <a:schemeClr val="tx2">
                <a:lumMod val="58000"/>
                <a:lumOff val="42000"/>
              </a:schemeClr>
            </a:gs>
            <a:gs pos="100000">
              <a:schemeClr val="bg2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57814B4-3DD9-457F-A8D9-4F2E445B93C7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D79A279-7410-409B-9275-2526AFEC31E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</a:rPr>
              <a:t>Микола</a:t>
            </a:r>
            <a:r>
              <a:rPr lang="ru-RU" sz="4800" b="1" cap="all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</a:rPr>
              <a:t>Гум</a:t>
            </a:r>
            <a:r>
              <a:rPr lang="uk-UA" sz="4800" b="1" cap="all" dirty="0" err="1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</a:rPr>
              <a:t>ільов</a:t>
            </a:r>
            <a:endParaRPr lang="ru-RU" sz="4800" b="1" cap="all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2250280"/>
            <a:ext cx="3671416" cy="4203056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«</a:t>
            </a:r>
            <a:r>
              <a:rPr lang="ru-RU" dirty="0" err="1">
                <a:solidFill>
                  <a:schemeClr val="bg2"/>
                </a:solidFill>
              </a:rPr>
              <a:t>Работать,гнуть</a:t>
            </a:r>
            <a:r>
              <a:rPr lang="ru-RU" dirty="0" smtClean="0">
                <a:solidFill>
                  <a:schemeClr val="bg2"/>
                </a:solidFill>
              </a:rPr>
              <a:t>, бороться</a:t>
            </a:r>
            <a:r>
              <a:rPr lang="ru-RU" dirty="0">
                <a:solidFill>
                  <a:schemeClr val="bg2"/>
                </a:solidFill>
              </a:rPr>
              <a:t>!</a:t>
            </a:r>
          </a:p>
          <a:p>
            <a:r>
              <a:rPr lang="ru-RU" dirty="0">
                <a:solidFill>
                  <a:schemeClr val="bg2"/>
                </a:solidFill>
              </a:rPr>
              <a:t>И легкий сон мечты</a:t>
            </a:r>
          </a:p>
          <a:p>
            <a:r>
              <a:rPr lang="ru-RU" dirty="0">
                <a:solidFill>
                  <a:schemeClr val="bg2"/>
                </a:solidFill>
              </a:rPr>
              <a:t>Вольётся</a:t>
            </a:r>
          </a:p>
          <a:p>
            <a:r>
              <a:rPr lang="ru-RU" dirty="0">
                <a:solidFill>
                  <a:schemeClr val="bg2"/>
                </a:solidFill>
              </a:rPr>
              <a:t>В нетленные черты.»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51053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3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5"/>
            <a:ext cx="475252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620688"/>
            <a:ext cx="3851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</a:rPr>
              <a:t>АННА і МИКОЛА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познайомилися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Різдвяний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святвечір-24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грудня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1903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Тоді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14-річна Аня Горенко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стрункою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дівчиною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величезними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сірими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очима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різко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виділяється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тлі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блідого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обличчя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і прямого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чорного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волосся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Побачивши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її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точений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профіль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гарний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17-річний юнак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зрозумів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відтепер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назавжди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ця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дівчинка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стане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музою,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Прекрасною Дамою,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заради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якої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буде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жити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писати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вірші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здійснювати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подвиги.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9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У той час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палкий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юнак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щосили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намагався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наслідувати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свого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кумира </a:t>
            </a: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Оскара Уайльда. 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Носив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циліндр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, завивали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волосся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і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навіть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злегка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підфарбовував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губи.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Однак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, для того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щоб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завершити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образ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трагічного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,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загадкового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,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злегка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надломленого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персонажа,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Гумільову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не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вистачало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однієї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деталі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.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Всі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подібні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герої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неодмінно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були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поглинені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фатальною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пристрастю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, мучились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від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нерозділеного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або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забороненого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кохання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-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загалом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,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були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вкрай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нещасливі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в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особистому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житті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. На роль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прекрасної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, але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жорстокої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коханої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Аня Горенко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підходила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ідеально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.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Однак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Ганна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була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закохана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в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іншого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.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Володимир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Голенищев-Кутузов - репетитор з Петербурга -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був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головним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персонажем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її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дівочих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мрій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. </a:t>
            </a:r>
            <a:endParaRPr lang="ru-RU" dirty="0" smtClean="0">
              <a:ln>
                <a:solidFill>
                  <a:schemeClr val="bg2"/>
                </a:solidFill>
              </a:ln>
              <a:solidFill>
                <a:schemeClr val="accent1"/>
              </a:solidFill>
            </a:endParaRPr>
          </a:p>
          <a:p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25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квітня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1910 року 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в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Миколаївській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церкві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села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Микільська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Слобідка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Гумільов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обвінчався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з Анною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Андріївною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 Горенко (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Ахматової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).</a:t>
            </a:r>
          </a:p>
          <a:p>
            <a:endParaRPr lang="ru-RU" dirty="0">
              <a:ln>
                <a:solidFill>
                  <a:schemeClr val="bg2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У 1911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році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найактивнішій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участі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    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Гумільова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був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заснований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«Цех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поетів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»,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який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крім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Гумільова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входили Анна Ахматова, Осип Мандельштам,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Володимир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Нарбут,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Сергій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Городецький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Кузьміна-Караваєва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, Зенкевич та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ін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9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 1915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Микола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Гумільов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воював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Західній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Україні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Волинь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). Тут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пройшов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найтяжчі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воєнні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випробовування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отримав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Георгіївський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хрест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яким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пишався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 На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Анна Ахматова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відгукнулася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дещо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скептично:</a:t>
            </a:r>
          </a:p>
          <a:p>
            <a:endParaRPr lang="ru-RU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Долітають</a:t>
            </a:r>
            <a:r>
              <a:rPr lang="ru-RU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рідко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вести До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нашого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ганку.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Подарували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білий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хрестик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Твоєму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батькові</a:t>
            </a:r>
            <a:r>
              <a:rPr lang="ru-RU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.»</a:t>
            </a:r>
            <a:endParaRPr lang="ru-RU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Так вона писала маленькому </a:t>
            </a:r>
            <a:r>
              <a:rPr lang="ru-RU" dirty="0" err="1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синові</a:t>
            </a:r>
            <a:r>
              <a:rPr lang="ru-RU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Льву. </a:t>
            </a:r>
          </a:p>
        </p:txBody>
      </p:sp>
    </p:spTree>
    <p:extLst>
      <p:ext uri="{BB962C8B-B14F-4D97-AF65-F5344CB8AC3E}">
        <p14:creationId xmlns:p14="http://schemas.microsoft.com/office/powerpoint/2010/main" val="5743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квітні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1916 року, поет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прибув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гусарський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полк,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стояв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біля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Двінська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. У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травні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Гумільов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знову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був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евакуйований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до Петрограда. Описана в "Записках кавалериста"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нічна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стрибка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в спеку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коштувала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йому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запалення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легенів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. Коли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лікування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майже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закінчилося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Гумільов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без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попиту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вийшов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на мороз, в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результаті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чого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хвороба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знову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загострилася</a:t>
            </a: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 1916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вийшла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збірка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віршів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"Сагайдак", в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який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увійшли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вірші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dirty="0" err="1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військову</a:t>
            </a:r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тему</a:t>
            </a:r>
            <a:r>
              <a:rPr lang="ru-RU" dirty="0" smtClean="0">
                <a:ln>
                  <a:solidFill>
                    <a:schemeClr val="bg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70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Гумільов</a:t>
            </a:r>
            <a:r>
              <a:rPr lang="uk-UA" dirty="0" smtClean="0"/>
              <a:t> у воєнний період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600400" cy="530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17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Другий шлюб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Розрив з Анною Ахматовою був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неминучий.Вона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пішла до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іншного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, а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Гумільов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назло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жінці сказав: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−Хорошо, конечно. Я тоже хотел Вам сказать, Анна, я женюсь.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− Кто она?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− Анна Николаевна Энгельгардт.</a:t>
            </a:r>
          </a:p>
        </p:txBody>
      </p:sp>
    </p:spTree>
    <p:extLst>
      <p:ext uri="{BB962C8B-B14F-4D97-AF65-F5344CB8AC3E}">
        <p14:creationId xmlns:p14="http://schemas.microsoft.com/office/powerpoint/2010/main" val="419884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882808"/>
            <a:ext cx="4042792" cy="449852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n>
                  <a:solidFill>
                    <a:schemeClr val="bg2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«Я назвал первое имя, которое пришло мне в голову – имя хорошенькой Анечки Энгельгардт. Когда я пришел к ней сделать предложение, она чуть не упала в обморок от радости и неожиданности» − очень редко из таких мотивов вырастает счастливый брак.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28202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3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Прибувши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до Парижа, проходив службу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ад'ютанта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комісарові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Тимчасового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уряду, де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подружився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художниками М. Ф.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Ларіоновим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Н. С.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Гончарової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Парижі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поет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закохався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наполовину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росіянку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-наполовину француженку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Олену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Кароловну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Буше,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дочку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відомого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хірурга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Присвятив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їй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віршований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збірник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"До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Синьої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зорі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",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вершину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любовної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лірики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поета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29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Насправді ж у </a:t>
            </a:r>
            <a:r>
              <a:rPr lang="uk-UA" dirty="0" err="1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Гумільова</a:t>
            </a:r>
            <a:r>
              <a:rPr lang="uk-UA" dirty="0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було 5 неофіційних шлюбів. Дві  дитини. І самотність довжиною в життя. Літературознавці сперечаються і міркують  кого із всіх жінок та коханок </a:t>
            </a:r>
            <a:r>
              <a:rPr lang="uk-UA" dirty="0" err="1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Гумільова</a:t>
            </a:r>
            <a:r>
              <a:rPr lang="uk-UA" dirty="0" smtClean="0">
                <a:ln>
                  <a:solidFill>
                    <a:schemeClr val="bg2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можна вважати його єдиною «вдовою».</a:t>
            </a:r>
            <a:endParaRPr lang="ru-RU" dirty="0">
              <a:ln>
                <a:solidFill>
                  <a:schemeClr val="bg2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1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російський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поет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Срібного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століття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творець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школи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акмеїзму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перекладач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літературний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критик,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мандрівник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офіцер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3938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2132856"/>
            <a:ext cx="49685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Микола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Степанович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Гумільов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народився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3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квітня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(за старим стилем) 1886 року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Кронштадті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де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батько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працював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військовим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лікарем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Незабаром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батько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вийшов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відставку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сім'я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переїхала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Царське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Село.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розповіді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Гумільов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почав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писати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рано, 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вперше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пресі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вірш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з'явилося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газеті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Тіфліський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листок"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Тбілісі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де родина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оселилася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1900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Через три роки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Гумільов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повертається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Царське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Село і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надходить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7-й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клас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Миколаївської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гімназії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директором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якої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чудовий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поет і педагог І. Ф. Анненский,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зробив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великий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вплив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свого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учня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5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Ирину </a:t>
            </a:r>
            <a:r>
              <a:rPr lang="ru-RU" sz="3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Одоевцеву</a:t>
            </a:r>
            <a:r>
              <a:rPr lang="ru-RU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 часто называли «невенчанной женой». Ларису </a:t>
            </a:r>
            <a:r>
              <a:rPr lang="ru-RU" sz="3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Рейснер</a:t>
            </a:r>
            <a:r>
              <a:rPr lang="ru-RU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 – губительной силой. Марию Кузьмину-Караваеву – «тихой ласковой музой». Елену </a:t>
            </a:r>
            <a:r>
              <a:rPr lang="ru-RU" sz="32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Дюбуше</a:t>
            </a:r>
            <a:r>
              <a:rPr lang="ru-RU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, за которой поэт ухаживал в Париже в 1917 году, – «синей звездой». Многих называли по-разному. И только Анна Ахматова была его вдовой.</a:t>
            </a:r>
          </a:p>
        </p:txBody>
      </p:sp>
    </p:spTree>
    <p:extLst>
      <p:ext uri="{BB962C8B-B14F-4D97-AF65-F5344CB8AC3E}">
        <p14:creationId xmlns:p14="http://schemas.microsoft.com/office/powerpoint/2010/main" val="362923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3682752" cy="471454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серпня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1921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Микола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заарештований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підозрою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участі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змові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Петроградської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бойової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В. Н. Таганцева».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Кілька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днів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Михайло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Лозинський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Микола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Оцуп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намагалися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виручити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друга, але,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незважаючи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незабаром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поет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розстріляний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50" y="787524"/>
            <a:ext cx="3766565" cy="567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56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Основні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теми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лірики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Гумільова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любов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мистецтво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смерть,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присутні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військові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та 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географічні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вірші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відміну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більшості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поетів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практично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відсутня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політична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патріотична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лірика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247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Гумилёве было много хорошего. Он обладал отличным литературным вкусом, несколько поверхностным, но в известном смысле непогрешимым. К стихам подходил формально, но в этой области был и зорок, и тонок. В механику стиха он проникал, как мало кто.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                            Ходасевич, «Некрополе»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82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882808"/>
            <a:ext cx="3168352" cy="392245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Микола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Гумільов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вчився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Царськосель-ській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гімназії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Де з 12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почав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писати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вірші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96612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64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err="1" smtClean="0">
                <a:solidFill>
                  <a:schemeClr val="accent5">
                    <a:lumMod val="50000"/>
                  </a:schemeClr>
                </a:solidFill>
              </a:rPr>
              <a:t>Гумільов</a:t>
            </a:r>
            <a:r>
              <a:rPr lang="uk-UA" sz="4400" dirty="0" smtClean="0">
                <a:solidFill>
                  <a:schemeClr val="accent5">
                    <a:lumMod val="50000"/>
                  </a:schemeClr>
                </a:solidFill>
              </a:rPr>
              <a:t> у  7-му класі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864776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862" y="2132856"/>
            <a:ext cx="83021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85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882808"/>
            <a:ext cx="3754760" cy="457052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Навчався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Гумільов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недуже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добре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закінчив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гімназію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двадцять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в 1906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Роком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аніше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гімназиста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вийшла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ша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книжка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віршів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- "Шлях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конквістадо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".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8623"/>
            <a:ext cx="4536504" cy="595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46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124744"/>
            <a:ext cx="3610744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Коли,директор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гімназії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якій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навчався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М.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Гумільов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поет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осійського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символізму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Інокентій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Федорович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Анненський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помер,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Гумільов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присвятив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йому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вірш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"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Семі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аміда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",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увійшов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книгу "Перли" (1910). До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другої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річниці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сме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ті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Анненського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написав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ще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один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вірш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надрукований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жу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налі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"Аполлон" (1912, # 9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перший наставник.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4963"/>
            <a:ext cx="4376737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1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3466728" cy="529060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угим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заочним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-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наставником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Гумільова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Вале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Якович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юсов.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зустрів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ецензією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(не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занадто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похвальною)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пе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ший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учнівський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збірник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віршів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поета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залишив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увагою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наступні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книги.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зав'язалася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пе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ru-RU" smtClean="0">
                <a:solidFill>
                  <a:schemeClr val="accent6">
                    <a:lumMod val="75000"/>
                  </a:schemeClr>
                </a:solidFill>
              </a:rPr>
              <a:t>еписка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08056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54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859216" cy="4896544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Микола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Гумільов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- не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поет, але й один 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найбільших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дослідників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Африки.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здійснив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кілька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експедицій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північно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східній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Африці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привіз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до Музею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антропології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етнографії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імені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Петра Великого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багатющу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колекцію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00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поїздками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Навесті</a:t>
            </a:r>
            <a:r>
              <a:rPr lang="ru-RU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1910 року </a:t>
            </a:r>
            <a:r>
              <a:rPr lang="ru-RU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Гумільов</a:t>
            </a:r>
            <a:r>
              <a:rPr lang="ru-RU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зустрічає</a:t>
            </a:r>
            <a:r>
              <a:rPr lang="ru-RU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Єлізавету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Дмітрієву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, у них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зав'язується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роман.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Гумільов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навіть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пропонує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поетесі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війта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нього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заміж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Але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Дмітрієва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воліє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Гумільову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іншого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поета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і 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колегу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по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редакції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"Аполлона" -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Максіміліана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Волошина.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Восени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, коли скандально </a:t>
            </a:r>
            <a:r>
              <a:rPr lang="ru-RU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викривається</a:t>
            </a:r>
            <a:r>
              <a:rPr lang="ru-RU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Особистість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Черубіной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де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Габріак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Літературної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містіфікації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Волошина </a:t>
            </a:r>
            <a:r>
              <a:rPr lang="ru-RU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і 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Дмітрієвої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Гумільов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дозволяє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собі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невтішно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Висловитися</a:t>
            </a:r>
            <a:r>
              <a:rPr lang="ru-RU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про </a:t>
            </a:r>
            <a:r>
              <a:rPr lang="ru-RU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Поетесу</a:t>
            </a:r>
            <a:r>
              <a:rPr lang="ru-RU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за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отримує</a:t>
            </a:r>
            <a:r>
              <a:rPr lang="ru-RU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виклик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дуель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Макса Волошина.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Дуель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відбулася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22 листопада 1909 року і новина про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неї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потрапила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багатостоличні</a:t>
            </a:r>
            <a:r>
              <a:rPr lang="ru-RU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журнали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газети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Обидва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поета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залишилися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живі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Гумільов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промахнувся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або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стріляв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повітря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),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пістолет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Волошина дав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осічку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ln>
                <a:solidFill>
                  <a:schemeClr val="tx2">
                    <a:lumMod val="2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У 1910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році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вийшла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збірка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"Перли", в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який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як одна з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частин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були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включені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"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Романтичні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квіти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". До складу "Жемчугов" входить поема "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Капітани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",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одне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з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найвідоміших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творів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Миколи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Гумільова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Збірник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отримав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хвалебні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відгуки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В. Брюсова, В.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Іванова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, І.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Анненського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інших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критиків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хоча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її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називали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"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ще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учнівської</a:t>
            </a:r>
            <a:r>
              <a:rPr lang="ru-RU" dirty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 книгою" </a:t>
            </a:r>
          </a:p>
        </p:txBody>
      </p:sp>
    </p:spTree>
    <p:extLst>
      <p:ext uri="{BB962C8B-B14F-4D97-AF65-F5344CB8AC3E}">
        <p14:creationId xmlns:p14="http://schemas.microsoft.com/office/powerpoint/2010/main" val="388162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</TotalTime>
  <Words>1253</Words>
  <Application>Microsoft Office PowerPoint</Application>
  <PresentationFormat>Экран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Микола Гумільов</vt:lpstr>
      <vt:lpstr>російський поет Срібного століття, творець школи акмеїзму, перекладач, літературний критик, мандрівник, офіцер.</vt:lpstr>
      <vt:lpstr>Презентация PowerPoint</vt:lpstr>
      <vt:lpstr>Гумільов у  7-му класі</vt:lpstr>
      <vt:lpstr>Презентация PowerPoint</vt:lpstr>
      <vt:lpstr>Презентация PowerPoint</vt:lpstr>
      <vt:lpstr>Презентация PowerPoint</vt:lpstr>
      <vt:lpstr>Презентация PowerPoint</vt:lpstr>
      <vt:lpstr>Між поїздками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Гумільов у воєнний період</vt:lpstr>
      <vt:lpstr>Другий шлюб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Гумільов</dc:title>
  <dc:creator>Юлия</dc:creator>
  <cp:lastModifiedBy>Юлия</cp:lastModifiedBy>
  <cp:revision>8</cp:revision>
  <dcterms:created xsi:type="dcterms:W3CDTF">2013-02-10T18:15:13Z</dcterms:created>
  <dcterms:modified xsi:type="dcterms:W3CDTF">2013-02-10T19:41:35Z</dcterms:modified>
</cp:coreProperties>
</file>