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61" r:id="rId5"/>
    <p:sldId id="263" r:id="rId6"/>
    <p:sldId id="260" r:id="rId7"/>
    <p:sldId id="259" r:id="rId8"/>
    <p:sldId id="265" r:id="rId9"/>
    <p:sldId id="257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0346-55EC-4A65-9630-BE92B90B15B4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B901-364C-4D31-9C37-FAA0CE689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510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0346-55EC-4A65-9630-BE92B90B15B4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B901-364C-4D31-9C37-FAA0CE689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406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0346-55EC-4A65-9630-BE92B90B15B4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B901-364C-4D31-9C37-FAA0CE689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58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0346-55EC-4A65-9630-BE92B90B15B4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B901-364C-4D31-9C37-FAA0CE689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74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0346-55EC-4A65-9630-BE92B90B15B4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B901-364C-4D31-9C37-FAA0CE689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22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0346-55EC-4A65-9630-BE92B90B15B4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B901-364C-4D31-9C37-FAA0CE689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485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0346-55EC-4A65-9630-BE92B90B15B4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B901-364C-4D31-9C37-FAA0CE689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745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0346-55EC-4A65-9630-BE92B90B15B4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B901-364C-4D31-9C37-FAA0CE689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430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0346-55EC-4A65-9630-BE92B90B15B4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B901-364C-4D31-9C37-FAA0CE689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02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0346-55EC-4A65-9630-BE92B90B15B4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B901-364C-4D31-9C37-FAA0CE689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009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0346-55EC-4A65-9630-BE92B90B15B4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B901-364C-4D31-9C37-FAA0CE689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416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>
                <a:lumMod val="77000"/>
                <a:lumOff val="23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A0346-55EC-4A65-9630-BE92B90B15B4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5B901-364C-4D31-9C37-FAA0CE689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82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772816"/>
            <a:ext cx="7772400" cy="1470025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9600" b="1" i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Ораторство</a:t>
            </a:r>
            <a:endParaRPr lang="ru-RU" sz="9600" b="1" i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95520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6606" y="212445"/>
            <a:ext cx="7405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/>
              <a:t>Слід визнати, що Гітлер був </a:t>
            </a:r>
            <a:r>
              <a:rPr lang="uk-UA" sz="2400" dirty="0" smtClean="0"/>
              <a:t>найвеличнішим оратором </a:t>
            </a:r>
            <a:r>
              <a:rPr lang="uk-UA" sz="2400" dirty="0"/>
              <a:t>всіх часів і народів. У цьому і вся – майже вся – його загадка.</a:t>
            </a:r>
            <a:endParaRPr lang="ru-RU" sz="2400" b="1" dirty="0"/>
          </a:p>
        </p:txBody>
      </p:sp>
      <p:pic>
        <p:nvPicPr>
          <p:cNvPr id="9218" name="Picture 2" descr="D:\загрузки\801298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193" y="1628800"/>
            <a:ext cx="5879976" cy="391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загрузки\1923.hitl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7421"/>
            <a:ext cx="2710267" cy="390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загрузки\D380D800-712C-463F-B043-5E347C8A20C0_mw1024_s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523" y="4779150"/>
            <a:ext cx="2771800" cy="207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279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88640" y="404664"/>
            <a:ext cx="8229600" cy="1143000"/>
          </a:xfrm>
        </p:spPr>
        <p:txBody>
          <a:bodyPr/>
          <a:lstStyle/>
          <a:p>
            <a:r>
              <a:rPr lang="uk-UA" b="1" dirty="0" smtClean="0"/>
              <a:t>Риторика - це</a:t>
            </a:r>
            <a:endParaRPr lang="ru-RU" b="1" dirty="0"/>
          </a:p>
        </p:txBody>
      </p:sp>
      <p:pic>
        <p:nvPicPr>
          <p:cNvPr id="6" name="Picture 2" descr="D:\загрузки\13109063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80" y="3113231"/>
            <a:ext cx="2771800" cy="37234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203848" y="1988840"/>
            <a:ext cx="45365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вид </a:t>
            </a:r>
            <a:r>
              <a:rPr lang="ru-RU" sz="2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громадсько-політичної</a:t>
            </a:r>
            <a:r>
              <a:rPr lang="ru-RU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 та </a:t>
            </a:r>
            <a:r>
              <a:rPr lang="ru-RU" sz="2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професійної</a:t>
            </a:r>
            <a:r>
              <a:rPr lang="ru-RU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діяльності</a:t>
            </a:r>
            <a:r>
              <a:rPr lang="ru-RU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, мета </a:t>
            </a:r>
            <a:r>
              <a:rPr lang="ru-RU" sz="2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якої</a:t>
            </a:r>
            <a:r>
              <a:rPr lang="ru-RU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 – </a:t>
            </a:r>
            <a:r>
              <a:rPr lang="ru-RU" sz="2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інформувати</a:t>
            </a:r>
            <a:r>
              <a:rPr lang="ru-RU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 та </a:t>
            </a:r>
            <a:r>
              <a:rPr lang="ru-RU" sz="2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переконувати</a:t>
            </a:r>
            <a:r>
              <a:rPr lang="ru-RU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аудиторію</a:t>
            </a:r>
            <a:r>
              <a:rPr lang="ru-RU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засобами</a:t>
            </a:r>
            <a:r>
              <a:rPr lang="ru-RU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 живого слова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644008" y="4313236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 </a:t>
            </a:r>
            <a:r>
              <a:rPr lang="ru-RU" sz="2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високий</a:t>
            </a:r>
            <a:r>
              <a:rPr lang="ru-RU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ступінь</a:t>
            </a:r>
            <a:r>
              <a:rPr lang="ru-RU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майстерності</a:t>
            </a:r>
            <a:r>
              <a:rPr lang="ru-RU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публічного</a:t>
            </a:r>
            <a:r>
              <a:rPr lang="ru-RU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виступу</a:t>
            </a:r>
            <a:r>
              <a:rPr lang="ru-RU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мистецьке</a:t>
            </a:r>
            <a:r>
              <a:rPr lang="ru-RU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володіння</a:t>
            </a:r>
            <a:r>
              <a:rPr lang="ru-RU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 словом.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52481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загрузки\78762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4577324" cy="45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4128" y="1628800"/>
            <a:ext cx="29674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/>
              <a:t>батьківщиною</a:t>
            </a:r>
            <a:r>
              <a:rPr lang="ru-RU" sz="2400" dirty="0"/>
              <a:t> </a:t>
            </a:r>
            <a:r>
              <a:rPr lang="ru-RU" sz="2400" dirty="0" err="1"/>
              <a:t>вважається</a:t>
            </a:r>
            <a:r>
              <a:rPr lang="ru-RU" sz="2400" dirty="0"/>
              <a:t> </a:t>
            </a:r>
            <a:r>
              <a:rPr lang="ru-RU" sz="2400" dirty="0" err="1"/>
              <a:t>Греція</a:t>
            </a:r>
            <a:r>
              <a:rPr lang="ru-RU" sz="2400" dirty="0"/>
              <a:t>, </a:t>
            </a:r>
            <a:r>
              <a:rPr lang="ru-RU" sz="2400" dirty="0" err="1"/>
              <a:t>хоча</a:t>
            </a:r>
            <a:r>
              <a:rPr lang="ru-RU" sz="2400" dirty="0"/>
              <a:t> </a:t>
            </a:r>
            <a:r>
              <a:rPr lang="ru-RU" sz="2400" dirty="0" err="1"/>
              <a:t>ораторське</a:t>
            </a:r>
            <a:r>
              <a:rPr lang="ru-RU" sz="2400" dirty="0"/>
              <a:t> </a:t>
            </a:r>
            <a:r>
              <a:rPr lang="ru-RU" sz="2400" dirty="0" err="1"/>
              <a:t>мистецтво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знане</a:t>
            </a:r>
            <a:r>
              <a:rPr lang="ru-RU" sz="2400" dirty="0"/>
              <a:t> і в </a:t>
            </a:r>
            <a:r>
              <a:rPr lang="ru-RU" sz="2400" dirty="0" err="1"/>
              <a:t>Єгипті</a:t>
            </a:r>
            <a:r>
              <a:rPr lang="ru-RU" sz="2400" dirty="0"/>
              <a:t>, й в </a:t>
            </a:r>
            <a:r>
              <a:rPr lang="ru-RU" sz="2400" dirty="0" err="1"/>
              <a:t>Асирії</a:t>
            </a:r>
            <a:r>
              <a:rPr lang="ru-RU" sz="2400" dirty="0"/>
              <a:t>, і у </a:t>
            </a:r>
            <a:r>
              <a:rPr lang="ru-RU" sz="2400" dirty="0" err="1"/>
              <a:t>Вавилоні</a:t>
            </a:r>
            <a:r>
              <a:rPr lang="ru-RU" sz="2400" dirty="0"/>
              <a:t>, й в </a:t>
            </a:r>
            <a:r>
              <a:rPr lang="ru-RU" sz="2400" dirty="0" err="1"/>
              <a:t>Індії</a:t>
            </a:r>
            <a:r>
              <a:rPr lang="ru-RU" sz="2400" dirty="0"/>
              <a:t>.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244205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</a:t>
            </a:r>
            <a:r>
              <a:rPr lang="ru-RU" sz="2400" dirty="0" err="1" smtClean="0"/>
              <a:t>античні</a:t>
            </a:r>
            <a:r>
              <a:rPr lang="ru-RU" sz="2400" dirty="0" smtClean="0"/>
              <a:t> </a:t>
            </a:r>
            <a:r>
              <a:rPr lang="ru-RU" sz="2400" dirty="0" err="1" smtClean="0"/>
              <a:t>часи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відбулося</a:t>
            </a:r>
            <a:r>
              <a:rPr lang="ru-RU" sz="2400" dirty="0" smtClean="0"/>
              <a:t> </a:t>
            </a:r>
            <a:r>
              <a:rPr lang="ru-RU" sz="2400" dirty="0" err="1" smtClean="0"/>
              <a:t>зародження</a:t>
            </a:r>
            <a:r>
              <a:rPr lang="ru-RU" sz="2400" dirty="0" smtClean="0"/>
              <a:t> риторики як науки.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78109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59" y="692696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Першими почали </a:t>
            </a:r>
            <a:r>
              <a:rPr lang="ru-RU" sz="2000" dirty="0" err="1"/>
              <a:t>навчати</a:t>
            </a:r>
            <a:r>
              <a:rPr lang="ru-RU" sz="2000" dirty="0"/>
              <a:t> </a:t>
            </a:r>
            <a:r>
              <a:rPr lang="ru-RU" sz="2000" dirty="0" err="1"/>
              <a:t>красномовству</a:t>
            </a:r>
            <a:r>
              <a:rPr lang="ru-RU" sz="2000" dirty="0"/>
              <a:t> </a:t>
            </a:r>
            <a:r>
              <a:rPr lang="ru-RU" sz="2000" dirty="0" err="1"/>
              <a:t>вчителі-софісти</a:t>
            </a:r>
            <a:r>
              <a:rPr lang="ru-RU" sz="2000" dirty="0"/>
              <a:t>, </a:t>
            </a:r>
            <a:r>
              <a:rPr lang="ru-RU" sz="2000" dirty="0" err="1"/>
              <a:t>найвідомішими</a:t>
            </a:r>
            <a:r>
              <a:rPr lang="ru-RU" sz="2000" dirty="0"/>
              <a:t> </a:t>
            </a:r>
            <a:r>
              <a:rPr lang="ru-RU" sz="2000" dirty="0" err="1"/>
              <a:t>серед</a:t>
            </a:r>
            <a:r>
              <a:rPr lang="ru-RU" sz="2000" dirty="0"/>
              <a:t> них </a:t>
            </a:r>
            <a:r>
              <a:rPr lang="ru-RU" sz="2000" dirty="0" err="1"/>
              <a:t>були</a:t>
            </a:r>
            <a:r>
              <a:rPr lang="ru-RU" sz="2000" dirty="0"/>
              <a:t> </a:t>
            </a:r>
            <a:r>
              <a:rPr lang="ru-RU" sz="2000" dirty="0" err="1"/>
              <a:t>Горгій</a:t>
            </a:r>
            <a:r>
              <a:rPr lang="ru-RU" sz="2000" dirty="0"/>
              <a:t>, </a:t>
            </a:r>
            <a:r>
              <a:rPr lang="ru-RU" sz="2000" dirty="0" err="1"/>
              <a:t>Лісій</a:t>
            </a:r>
            <a:r>
              <a:rPr lang="ru-RU" sz="2000" dirty="0"/>
              <a:t>, </a:t>
            </a:r>
            <a:r>
              <a:rPr lang="ru-RU" sz="2000" dirty="0" err="1"/>
              <a:t>Корак</a:t>
            </a:r>
            <a:r>
              <a:rPr lang="ru-RU" sz="2000" dirty="0"/>
              <a:t>, </a:t>
            </a:r>
            <a:r>
              <a:rPr lang="ru-RU" sz="2000" dirty="0" err="1"/>
              <a:t>Ісократ</a:t>
            </a:r>
            <a:r>
              <a:rPr lang="ru-RU" sz="2000" dirty="0"/>
              <a:t>. Вони </a:t>
            </a:r>
            <a:r>
              <a:rPr lang="ru-RU" sz="2000" dirty="0" err="1"/>
              <a:t>сприяли</a:t>
            </a:r>
            <a:r>
              <a:rPr lang="ru-RU" sz="2000" dirty="0"/>
              <a:t> </a:t>
            </a:r>
            <a:r>
              <a:rPr lang="ru-RU" sz="2000" dirty="0" err="1"/>
              <a:t>розвиткові</a:t>
            </a:r>
            <a:r>
              <a:rPr lang="ru-RU" sz="2000" dirty="0"/>
              <a:t> </a:t>
            </a:r>
            <a:r>
              <a:rPr lang="ru-RU" sz="2000" dirty="0" err="1"/>
              <a:t>теорії</a:t>
            </a:r>
            <a:r>
              <a:rPr lang="ru-RU" sz="2000" dirty="0"/>
              <a:t> та практики риторики, заклали </a:t>
            </a:r>
            <a:r>
              <a:rPr lang="ru-RU" sz="2000" dirty="0" err="1"/>
              <a:t>основи</a:t>
            </a:r>
            <a:r>
              <a:rPr lang="ru-RU" sz="2000" dirty="0"/>
              <a:t> </a:t>
            </a:r>
            <a:r>
              <a:rPr lang="ru-RU" sz="2000" dirty="0" err="1"/>
              <a:t>еристики</a:t>
            </a:r>
            <a:r>
              <a:rPr lang="ru-RU" sz="2000" dirty="0"/>
              <a:t> (</a:t>
            </a:r>
            <a:r>
              <a:rPr lang="ru-RU" sz="2000" dirty="0" err="1"/>
              <a:t>мистецтва</a:t>
            </a:r>
            <a:r>
              <a:rPr lang="ru-RU" sz="2000" dirty="0"/>
              <a:t> </a:t>
            </a:r>
            <a:r>
              <a:rPr lang="ru-RU" sz="2000" dirty="0" err="1"/>
              <a:t>полеміки</a:t>
            </a:r>
            <a:r>
              <a:rPr lang="ru-RU" sz="2000" dirty="0"/>
              <a:t>) та </a:t>
            </a:r>
            <a:r>
              <a:rPr lang="ru-RU" sz="2000" dirty="0" err="1"/>
              <a:t>діалектики</a:t>
            </a:r>
            <a:r>
              <a:rPr lang="ru-RU" sz="2000" dirty="0"/>
              <a:t> (</a:t>
            </a:r>
            <a:r>
              <a:rPr lang="ru-RU" sz="2000" dirty="0" err="1"/>
              <a:t>мистецтва</a:t>
            </a:r>
            <a:r>
              <a:rPr lang="ru-RU" sz="2000" dirty="0"/>
              <a:t> </a:t>
            </a:r>
            <a:r>
              <a:rPr lang="ru-RU" sz="2000" dirty="0" err="1"/>
              <a:t>доведення</a:t>
            </a:r>
            <a:r>
              <a:rPr lang="ru-RU" sz="2000" dirty="0"/>
              <a:t>). </a:t>
            </a:r>
            <a:r>
              <a:rPr lang="ru-RU" sz="2000" dirty="0" err="1" smtClean="0"/>
              <a:t>Положення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софістів</a:t>
            </a:r>
            <a:r>
              <a:rPr lang="ru-RU" sz="2000" dirty="0" smtClean="0"/>
              <a:t> </a:t>
            </a:r>
            <a:r>
              <a:rPr lang="ru-RU" sz="2000" dirty="0" err="1"/>
              <a:t>критикували</a:t>
            </a:r>
            <a:r>
              <a:rPr lang="ru-RU" sz="2000" dirty="0"/>
              <a:t> </a:t>
            </a:r>
            <a:r>
              <a:rPr lang="ru-RU" sz="2000" dirty="0" err="1"/>
              <a:t>грецькі</a:t>
            </a:r>
            <a:r>
              <a:rPr lang="ru-RU" sz="2000" dirty="0"/>
              <a:t> </a:t>
            </a:r>
            <a:r>
              <a:rPr lang="ru-RU" sz="2000" dirty="0" err="1"/>
              <a:t>філософи</a:t>
            </a:r>
            <a:r>
              <a:rPr lang="ru-RU" sz="2000" dirty="0"/>
              <a:t> Сократ, Платон, Аристотель.</a:t>
            </a:r>
          </a:p>
        </p:txBody>
      </p:sp>
      <p:pic>
        <p:nvPicPr>
          <p:cNvPr id="3074" name="Picture 2" descr="D:\загрузки\000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00" y="3140968"/>
            <a:ext cx="3381375" cy="2667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729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5576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Початок ХХ ст. </a:t>
            </a:r>
            <a:r>
              <a:rPr lang="ru-RU" sz="2000" dirty="0" err="1"/>
              <a:t>був</a:t>
            </a:r>
            <a:r>
              <a:rPr lang="ru-RU" sz="2000" dirty="0"/>
              <a:t> ознаменований </a:t>
            </a:r>
            <a:r>
              <a:rPr lang="ru-RU" sz="2000" dirty="0" err="1"/>
              <a:t>відродженням</a:t>
            </a:r>
            <a:r>
              <a:rPr lang="ru-RU" sz="2000" dirty="0"/>
              <a:t> </a:t>
            </a:r>
            <a:r>
              <a:rPr lang="ru-RU" sz="2000" dirty="0" smtClean="0"/>
              <a:t>риторики.</a:t>
            </a:r>
            <a:endParaRPr lang="ru-RU" sz="2000" dirty="0"/>
          </a:p>
        </p:txBody>
      </p:sp>
      <p:pic>
        <p:nvPicPr>
          <p:cNvPr id="4099" name="Picture 3" descr="D:\загрузки\038658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786" y="1066238"/>
            <a:ext cx="7413456" cy="579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581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D:\загрузки\img_10553_11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853" y="2375440"/>
            <a:ext cx="4983659" cy="323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D:\загрузки\image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4367"/>
            <a:ext cx="2431721" cy="323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://clubfile.ru/files/102662646766647b9f6ad99d4920c9f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clubfile.ru/files/102662646766647b9f6ad99d4920c9f3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://clubfile.ru/files/102662646766647b9f6ad99d4920c9f3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7" name="Picture 7" descr="D:\загрузки\102662646766647b9f6ad99d4920c9f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01" y="2914747"/>
            <a:ext cx="5095471" cy="396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31185" y="287051"/>
            <a:ext cx="6552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Ораторське мистецтво може бути використано як на благо, так і на шкоду, як у випадку з Гітлером. </a:t>
            </a:r>
            <a:r>
              <a:rPr lang="uk-UA" sz="2400" b="1" dirty="0" err="1"/>
              <a:t>Фюрер</a:t>
            </a:r>
            <a:r>
              <a:rPr lang="uk-UA" sz="2400" b="1" dirty="0"/>
              <a:t>, використовуючи свої ораторські здібності, зміг повести за собою весь німецький </a:t>
            </a:r>
            <a:r>
              <a:rPr lang="uk-UA" sz="2400" b="1" dirty="0" smtClean="0"/>
              <a:t>народ.</a:t>
            </a:r>
            <a:endParaRPr lang="ru-RU" sz="2400" b="1" dirty="0"/>
          </a:p>
        </p:txBody>
      </p:sp>
      <p:pic>
        <p:nvPicPr>
          <p:cNvPr id="5128" name="Picture 8" descr="D:\загрузки\article-0-00937A7D00000259-747_634x507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5341330"/>
            <a:ext cx="1896585" cy="151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397890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946" y="554777"/>
            <a:ext cx="4139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Багато чого в </a:t>
            </a:r>
            <a:r>
              <a:rPr lang="uk-UA" sz="2000" b="1" dirty="0" err="1"/>
              <a:t>фюрері</a:t>
            </a:r>
            <a:r>
              <a:rPr lang="uk-UA" sz="2000" b="1" dirty="0"/>
              <a:t> нормальним назвати було важко. </a:t>
            </a:r>
            <a:endParaRPr lang="ru-RU" sz="2000" dirty="0"/>
          </a:p>
        </p:txBody>
      </p:sp>
      <p:pic>
        <p:nvPicPr>
          <p:cNvPr id="7170" name="Picture 2" descr="D:\загрузки\triomphe-de-la-volonte-01-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9" y="3429000"/>
            <a:ext cx="448724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загрузки\vj3x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739" y="165124"/>
            <a:ext cx="4583383" cy="323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60032" y="3989338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Головне – його особистий магнетизм, який придушував все раціональне у тих, хто його слухав.</a:t>
            </a:r>
            <a:endParaRPr lang="ru-RU" sz="2400" dirty="0" smtClean="0"/>
          </a:p>
          <a:p>
            <a:endParaRPr lang="ru-RU" sz="2400" dirty="0"/>
          </a:p>
        </p:txBody>
      </p:sp>
      <p:pic>
        <p:nvPicPr>
          <p:cNvPr id="7172" name="Picture 4" descr="D:\загрузки\529015_300_1000_28_0_403_6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582" y="1364196"/>
            <a:ext cx="1376536" cy="206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12784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564" y="36062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Показово</a:t>
            </a:r>
            <a:r>
              <a:rPr lang="uk-UA" sz="2400" b="1" dirty="0"/>
              <a:t>, що свої промови Гітлер не просто ніколи не читав «з папірця» – але навіть «імпровізатором» в нормальному сенсі слова </a:t>
            </a:r>
            <a:r>
              <a:rPr lang="uk-UA" sz="2400" b="1" dirty="0" smtClean="0"/>
              <a:t>його </a:t>
            </a:r>
            <a:r>
              <a:rPr lang="uk-UA" sz="2400" b="1" dirty="0"/>
              <a:t>назвати не можна. </a:t>
            </a:r>
            <a:endParaRPr lang="ru-RU" sz="2400" b="1" dirty="0"/>
          </a:p>
        </p:txBody>
      </p:sp>
      <p:pic>
        <p:nvPicPr>
          <p:cNvPr id="10242" name="Picture 2" descr="D:\загрузки\5539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11" y="3861048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загрузки\1413205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" y="1357231"/>
            <a:ext cx="4743915" cy="266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D:\загрузки\hitler_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592" y="1916832"/>
            <a:ext cx="4034648" cy="337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28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загрузки\hitler_100v-com-ua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939" y="2060848"/>
            <a:ext cx="5348374" cy="355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620688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Вірить, як він писав у «</a:t>
            </a:r>
            <a:r>
              <a:rPr lang="uk-UA" b="1" dirty="0" err="1"/>
              <a:t>Mein</a:t>
            </a:r>
            <a:r>
              <a:rPr lang="uk-UA" b="1" dirty="0"/>
              <a:t> </a:t>
            </a:r>
            <a:r>
              <a:rPr lang="uk-UA" b="1" dirty="0" err="1"/>
              <a:t>Kampf</a:t>
            </a:r>
            <a:r>
              <a:rPr lang="uk-UA" b="1" dirty="0"/>
              <a:t>», що всі великі, найважливіші світові події викликані не друкованим словом, а саме сказаним словом, Гітлер постійно шліфував своє сценічне мистецтво. </a:t>
            </a:r>
            <a:endParaRPr lang="ru-RU" dirty="0"/>
          </a:p>
        </p:txBody>
      </p:sp>
      <p:pic>
        <p:nvPicPr>
          <p:cNvPr id="8194" name="Picture 2" descr="D:\загрузки\the-life-of-adolf-hitler-in-pictures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0630"/>
            <a:ext cx="4715727" cy="329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776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263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Ораторство</vt:lpstr>
      <vt:lpstr>Риторика - це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Риторика</dc:title>
  <dc:creator>User</dc:creator>
  <cp:lastModifiedBy>User</cp:lastModifiedBy>
  <cp:revision>13</cp:revision>
  <dcterms:created xsi:type="dcterms:W3CDTF">2014-12-15T17:32:05Z</dcterms:created>
  <dcterms:modified xsi:type="dcterms:W3CDTF">2015-02-13T14:09:36Z</dcterms:modified>
</cp:coreProperties>
</file>