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65" r:id="rId3"/>
    <p:sldId id="258" r:id="rId4"/>
    <p:sldId id="260" r:id="rId5"/>
    <p:sldId id="262" r:id="rId6"/>
    <p:sldId id="259" r:id="rId7"/>
    <p:sldId id="263" r:id="rId8"/>
    <p:sldId id="257" r:id="rId9"/>
    <p:sldId id="261" r:id="rId10"/>
    <p:sldId id="264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24F36-A762-49BE-893F-B7B08BCB20B6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E84E7-84E1-4203-9052-4247FDCF25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80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E84E7-84E1-4203-9052-4247FDCF251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222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E9B7-CE61-46C2-AA64-0442D4874FC3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BD7-CD40-4A3C-A80C-A2CDD1318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294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E9B7-CE61-46C2-AA64-0442D4874FC3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BD7-CD40-4A3C-A80C-A2CDD1318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207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E9B7-CE61-46C2-AA64-0442D4874FC3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BD7-CD40-4A3C-A80C-A2CDD1318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227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E9B7-CE61-46C2-AA64-0442D4874FC3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BD7-CD40-4A3C-A80C-A2CDD1318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381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E9B7-CE61-46C2-AA64-0442D4874FC3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BD7-CD40-4A3C-A80C-A2CDD1318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0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E9B7-CE61-46C2-AA64-0442D4874FC3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BD7-CD40-4A3C-A80C-A2CDD1318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31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E9B7-CE61-46C2-AA64-0442D4874FC3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BD7-CD40-4A3C-A80C-A2CDD1318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752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E9B7-CE61-46C2-AA64-0442D4874FC3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BD7-CD40-4A3C-A80C-A2CDD1318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98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E9B7-CE61-46C2-AA64-0442D4874FC3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BD7-CD40-4A3C-A80C-A2CDD1318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276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E9B7-CE61-46C2-AA64-0442D4874FC3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BD7-CD40-4A3C-A80C-A2CDD1318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372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E9B7-CE61-46C2-AA64-0442D4874FC3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BD7-CD40-4A3C-A80C-A2CDD1318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650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E9B7-CE61-46C2-AA64-0442D4874FC3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BD7-CD40-4A3C-A80C-A2CDD1318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34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E9B7-CE61-46C2-AA64-0442D4874FC3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BD7-CD40-4A3C-A80C-A2CDD1318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13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E9B7-CE61-46C2-AA64-0442D4874FC3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BD7-CD40-4A3C-A80C-A2CDD1318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179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E9B7-CE61-46C2-AA64-0442D4874FC3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BD7-CD40-4A3C-A80C-A2CDD1318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34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AE9B7-CE61-46C2-AA64-0442D4874FC3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D5BD7-CD40-4A3C-A80C-A2CDD1318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419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D3AE9B7-CE61-46C2-AA64-0442D4874FC3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4C0D5BD7-CD40-4A3C-A80C-A2CDD1318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628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D3AE9B7-CE61-46C2-AA64-0442D4874FC3}" type="datetimeFigureOut">
              <a:rPr lang="ru-RU" smtClean="0"/>
              <a:t>11.04.2014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C0D5BD7-CD40-4A3C-A80C-A2CDD1318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6089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648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" y="2746997"/>
            <a:ext cx="1219200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/>
              </a:rPr>
              <a:t>Факты про германию</a:t>
            </a:r>
            <a:endParaRPr lang="ru-RU" sz="8000" b="1" cap="none" spc="0" dirty="0">
              <a:ln>
                <a:solidFill>
                  <a:schemeClr val="bg1"/>
                </a:solidFill>
              </a:ln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224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0457" y="609600"/>
            <a:ext cx="4935558" cy="5647981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В Германии очень многие не курят. </a:t>
            </a:r>
            <a:r>
              <a:rPr lang="ru-RU" dirty="0" smtClean="0">
                <a:solidFill>
                  <a:srgbClr val="FF0000"/>
                </a:solidFill>
              </a:rPr>
              <a:t>Немцы </a:t>
            </a:r>
            <a:r>
              <a:rPr lang="ru-RU" dirty="0">
                <a:solidFill>
                  <a:srgbClr val="FF0000"/>
                </a:solidFill>
              </a:rPr>
              <a:t>следят за своим здоровьем.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8" y="609600"/>
            <a:ext cx="5570154" cy="5570154"/>
          </a:xfrm>
        </p:spPr>
      </p:pic>
    </p:spTree>
    <p:extLst>
      <p:ext uri="{BB962C8B-B14F-4D97-AF65-F5344CB8AC3E}">
        <p14:creationId xmlns:p14="http://schemas.microsoft.com/office/powerpoint/2010/main" val="170197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22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9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864" y="224010"/>
            <a:ext cx="9905998" cy="1905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66"/>
                </a:solidFill>
              </a:rPr>
              <a:t>Немцы очень серьезно относятся к утилизации мусора. Прежде, чем выбросить свой хлам, каждый житель Германии должен тщательно разделить его на шесть категорий.</a:t>
            </a:r>
          </a:p>
        </p:txBody>
      </p:sp>
    </p:spTree>
    <p:extLst>
      <p:ext uri="{BB962C8B-B14F-4D97-AF65-F5344CB8AC3E}">
        <p14:creationId xmlns:p14="http://schemas.microsoft.com/office/powerpoint/2010/main" val="2282423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654" y="611362"/>
            <a:ext cx="5314471" cy="5363304"/>
          </a:xfrm>
        </p:spPr>
        <p:txBody>
          <a:bodyPr>
            <a:normAutofit/>
          </a:bodyPr>
          <a:lstStyle/>
          <a:p>
            <a:r>
              <a:rPr lang="ru-RU" dirty="0"/>
              <a:t>Если на вопрос: “Как пройти туда-то?” – вам улыбнутся, достанут </a:t>
            </a:r>
            <a:r>
              <a:rPr lang="ru-RU" dirty="0" err="1"/>
              <a:t>айфон</a:t>
            </a:r>
            <a:r>
              <a:rPr lang="ru-RU" dirty="0"/>
              <a:t>, посмотрят навигацию и, объяснив как пройти, предложат подвезти вас на машине – вы в Германии.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084" y="1124638"/>
            <a:ext cx="4775542" cy="4848266"/>
          </a:xfrm>
        </p:spPr>
      </p:pic>
    </p:spTree>
    <p:extLst>
      <p:ext uri="{BB962C8B-B14F-4D97-AF65-F5344CB8AC3E}">
        <p14:creationId xmlns:p14="http://schemas.microsoft.com/office/powerpoint/2010/main" val="2566263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3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895" y="433331"/>
            <a:ext cx="9905998" cy="1905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Если вы наделали долгов даже на полмиллиона, достаточно заявить о своем разорении, вас обяжут найти постоянную работу, оставят вам на жизнь около тысячи евро и меньше чем через 10 лет долги ваши будут списаны.</a:t>
            </a:r>
          </a:p>
        </p:txBody>
      </p:sp>
    </p:spTree>
    <p:extLst>
      <p:ext uri="{BB962C8B-B14F-4D97-AF65-F5344CB8AC3E}">
        <p14:creationId xmlns:p14="http://schemas.microsoft.com/office/powerpoint/2010/main" val="1175255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182" y="235027"/>
            <a:ext cx="9905998" cy="1905000"/>
          </a:xfrm>
        </p:spPr>
        <p:txBody>
          <a:bodyPr>
            <a:normAutofit fontScale="90000"/>
          </a:bodyPr>
          <a:lstStyle/>
          <a:p>
            <a:r>
              <a:rPr lang="ru-RU" dirty="0"/>
              <a:t>С введением евро большинство цен в Германии взлетели в два раза. Но до сих пор уровень жизни в Германии считается одним из самых высоких в мире.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92" b="100000" l="17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484" y="2140027"/>
            <a:ext cx="4171012" cy="4171012"/>
          </a:xfrm>
        </p:spPr>
      </p:pic>
    </p:spTree>
    <p:extLst>
      <p:ext uri="{BB962C8B-B14F-4D97-AF65-F5344CB8AC3E}">
        <p14:creationId xmlns:p14="http://schemas.microsoft.com/office/powerpoint/2010/main" val="355195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" y="-24789"/>
            <a:ext cx="12192001" cy="688278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6656" y="4168048"/>
            <a:ext cx="9905998" cy="1905000"/>
          </a:xfrm>
        </p:spPr>
        <p:txBody>
          <a:bodyPr/>
          <a:lstStyle/>
          <a:p>
            <a:r>
              <a:rPr lang="ru-RU" dirty="0"/>
              <a:t>80 процентов криминала в Германии осуществляется иностранцами.</a:t>
            </a:r>
          </a:p>
        </p:txBody>
      </p:sp>
    </p:spTree>
    <p:extLst>
      <p:ext uri="{BB962C8B-B14F-4D97-AF65-F5344CB8AC3E}">
        <p14:creationId xmlns:p14="http://schemas.microsoft.com/office/powerpoint/2010/main" val="120979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468" y="462709"/>
            <a:ext cx="4664476" cy="608865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B050"/>
                </a:solidFill>
              </a:rPr>
              <a:t>В Германии санитарные нормы настолько высоки, что можно спокойно есть не только </a:t>
            </a:r>
            <a:r>
              <a:rPr lang="ru-RU" dirty="0" err="1">
                <a:solidFill>
                  <a:srgbClr val="00B050"/>
                </a:solidFill>
              </a:rPr>
              <a:t>непрожаренное</a:t>
            </a:r>
            <a:r>
              <a:rPr lang="ru-RU" dirty="0">
                <a:solidFill>
                  <a:srgbClr val="00B050"/>
                </a:solidFill>
              </a:rPr>
              <a:t> мясо, но и сырое.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143" y="333648"/>
            <a:ext cx="6132686" cy="6217716"/>
          </a:xfrm>
        </p:spPr>
      </p:pic>
    </p:spTree>
    <p:extLst>
      <p:ext uri="{BB962C8B-B14F-4D97-AF65-F5344CB8AC3E}">
        <p14:creationId xmlns:p14="http://schemas.microsoft.com/office/powerpoint/2010/main" val="535965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452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25288" y="110169"/>
            <a:ext cx="8531397" cy="1388126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</a:rPr>
              <a:t>Берлин – второй в мире город по количеству живущих в нем турок, на первом месте – Анкара.</a:t>
            </a:r>
          </a:p>
        </p:txBody>
      </p:sp>
    </p:spTree>
    <p:extLst>
      <p:ext uri="{BB962C8B-B14F-4D97-AF65-F5344CB8AC3E}">
        <p14:creationId xmlns:p14="http://schemas.microsoft.com/office/powerpoint/2010/main" val="427471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6053" y="609599"/>
            <a:ext cx="4481358" cy="4766631"/>
          </a:xfrm>
        </p:spPr>
        <p:txBody>
          <a:bodyPr/>
          <a:lstStyle/>
          <a:p>
            <a:r>
              <a:rPr lang="ru-RU" dirty="0" smtClean="0">
                <a:solidFill>
                  <a:srgbClr val="FFCC00"/>
                </a:solidFill>
              </a:rPr>
              <a:t>В </a:t>
            </a:r>
            <a:r>
              <a:rPr lang="ru-RU" dirty="0">
                <a:solidFill>
                  <a:srgbClr val="FFCC00"/>
                </a:solidFill>
              </a:rPr>
              <a:t>Баварии, в течении рабочего дня, человек имеет право выпить кружку пива.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89" y="690848"/>
            <a:ext cx="4154085" cy="4604132"/>
          </a:xfrm>
        </p:spPr>
      </p:pic>
    </p:spTree>
    <p:extLst>
      <p:ext uri="{BB962C8B-B14F-4D97-AF65-F5344CB8AC3E}">
        <p14:creationId xmlns:p14="http://schemas.microsoft.com/office/powerpoint/2010/main" val="328808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Сетка</Template>
  <TotalTime>97</TotalTime>
  <Words>209</Words>
  <Application>Microsoft Office PowerPoint</Application>
  <PresentationFormat>Широкоэкранный</PresentationFormat>
  <Paragraphs>12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Century Gothic</vt:lpstr>
      <vt:lpstr>Сетка</vt:lpstr>
      <vt:lpstr>Презентация PowerPoint</vt:lpstr>
      <vt:lpstr>Немцы очень серьезно относятся к утилизации мусора. Прежде, чем выбросить свой хлам, каждый житель Германии должен тщательно разделить его на шесть категорий.</vt:lpstr>
      <vt:lpstr>Если на вопрос: “Как пройти туда-то?” – вам улыбнутся, достанут айфон, посмотрят навигацию и, объяснив как пройти, предложат подвезти вас на машине – вы в Германии.</vt:lpstr>
      <vt:lpstr>Если вы наделали долгов даже на полмиллиона, достаточно заявить о своем разорении, вас обяжут найти постоянную работу, оставят вам на жизнь около тысячи евро и меньше чем через 10 лет долги ваши будут списаны.</vt:lpstr>
      <vt:lpstr>С введением евро большинство цен в Германии взлетели в два раза. Но до сих пор уровень жизни в Германии считается одним из самых высоких в мире.</vt:lpstr>
      <vt:lpstr>80 процентов криминала в Германии осуществляется иностранцами.</vt:lpstr>
      <vt:lpstr>В Германии санитарные нормы настолько высоки, что можно спокойно есть не только непрожаренное мясо, но и сырое.</vt:lpstr>
      <vt:lpstr>Берлин – второй в мире город по количеству живущих в нем турок, на первом месте – Анкара.</vt:lpstr>
      <vt:lpstr>В Баварии, в течении рабочего дня, человек имеет право выпить кружку пива.</vt:lpstr>
      <vt:lpstr>В Германии очень многие не курят. Немцы следят за своим здоровьем.</vt:lpstr>
      <vt:lpstr>Спасибо за внимание!)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Факты про германию</dc:title>
  <dc:creator>Пользователь Windows</dc:creator>
  <cp:lastModifiedBy>Пользователь Windows</cp:lastModifiedBy>
  <cp:revision>9</cp:revision>
  <dcterms:created xsi:type="dcterms:W3CDTF">2014-04-10T18:19:41Z</dcterms:created>
  <dcterms:modified xsi:type="dcterms:W3CDTF">2014-04-11T05:42:31Z</dcterms:modified>
</cp:coreProperties>
</file>