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3" r:id="rId4"/>
    <p:sldId id="264" r:id="rId5"/>
    <p:sldId id="265" r:id="rId6"/>
    <p:sldId id="260" r:id="rId7"/>
    <p:sldId id="261" r:id="rId8"/>
    <p:sldId id="266" r:id="rId9"/>
    <p:sldId id="267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7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5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8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6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3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1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1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7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6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5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9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2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3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2822" y="836712"/>
            <a:ext cx="5917679" cy="255498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Music in my life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02110"/>
            <a:ext cx="4193239" cy="2620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Band members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16502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643578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Denis </a:t>
            </a:r>
            <a:r>
              <a:rPr lang="en-US" dirty="0" err="1" smtClean="0"/>
              <a:t>Glinin</a:t>
            </a:r>
            <a:endParaRPr lang="en-US" dirty="0" smtClean="0"/>
          </a:p>
          <a:p>
            <a:r>
              <a:rPr lang="en-US" dirty="0" smtClean="0"/>
              <a:t> Drums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357430"/>
            <a:ext cx="16502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14546" y="4857760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Denis </a:t>
            </a:r>
            <a:r>
              <a:rPr lang="en-US" dirty="0" err="1" smtClean="0"/>
              <a:t>Dudko</a:t>
            </a:r>
            <a:endParaRPr lang="en-US" dirty="0" smtClean="0"/>
          </a:p>
          <a:p>
            <a:r>
              <a:rPr lang="en-US" dirty="0" smtClean="0"/>
              <a:t> Bass guitar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857364"/>
            <a:ext cx="1643074" cy="234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357686" y="4429132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Milos</a:t>
            </a:r>
            <a:r>
              <a:rPr lang="en-US" dirty="0" smtClean="0"/>
              <a:t> </a:t>
            </a:r>
            <a:r>
              <a:rPr lang="en-US" dirty="0" err="1" smtClean="0"/>
              <a:t>Jelic</a:t>
            </a:r>
            <a:endParaRPr lang="en-US" dirty="0" smtClean="0"/>
          </a:p>
          <a:p>
            <a:r>
              <a:rPr lang="en-US" dirty="0" smtClean="0"/>
              <a:t> Keyboards, </a:t>
            </a:r>
          </a:p>
          <a:p>
            <a:r>
              <a:rPr lang="en-US" dirty="0" smtClean="0"/>
              <a:t> arrangements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142984"/>
            <a:ext cx="16502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572264" y="364331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 smtClean="0"/>
              <a:t>Vakarchuk</a:t>
            </a:r>
            <a:endParaRPr lang="en-US" dirty="0" smtClean="0"/>
          </a:p>
          <a:p>
            <a:r>
              <a:rPr lang="en-US" dirty="0" smtClean="0"/>
              <a:t> Vocals, </a:t>
            </a:r>
          </a:p>
          <a:p>
            <a:r>
              <a:rPr lang="en-US" dirty="0" smtClean="0"/>
              <a:t> songwriter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band vividly express themselves through in-depth lyrics, a unique musical style, and an impressive on-stage drive and energy.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933056"/>
            <a:ext cx="388843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872" y="3501008"/>
            <a:ext cx="3824629" cy="2518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989733"/>
          </a:xfrm>
        </p:spPr>
        <p:txBody>
          <a:bodyPr/>
          <a:lstStyle/>
          <a:p>
            <a:r>
              <a:rPr lang="en-US" sz="3600" dirty="0" smtClean="0"/>
              <a:t>                Songs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Stina</a:t>
            </a:r>
            <a:endParaRPr lang="en-US" sz="2000" dirty="0" smtClean="0"/>
          </a:p>
          <a:p>
            <a:r>
              <a:rPr lang="en-US" sz="2000" dirty="0" err="1" smtClean="0"/>
              <a:t>Obijmy</a:t>
            </a:r>
            <a:endParaRPr lang="en-US" sz="2000" dirty="0" smtClean="0"/>
          </a:p>
          <a:p>
            <a:r>
              <a:rPr lang="en-US" sz="2000" dirty="0" err="1" smtClean="0"/>
              <a:t>Koly</a:t>
            </a:r>
            <a:r>
              <a:rPr lang="en-US" sz="2000" dirty="0" smtClean="0"/>
              <a:t> </a:t>
            </a:r>
            <a:r>
              <a:rPr lang="en-US" sz="2000" dirty="0" err="1" smtClean="0"/>
              <a:t>Navkolo</a:t>
            </a:r>
            <a:r>
              <a:rPr lang="en-US" sz="2000" dirty="0" smtClean="0"/>
              <a:t> Ni </a:t>
            </a:r>
            <a:r>
              <a:rPr lang="en-US" sz="2000" dirty="0" err="1" smtClean="0"/>
              <a:t>Dushi</a:t>
            </a:r>
            <a:endParaRPr lang="en-US" sz="2000" dirty="0" smtClean="0"/>
          </a:p>
          <a:p>
            <a:r>
              <a:rPr lang="en-US" sz="2000" dirty="0" smtClean="0"/>
              <a:t>Na </a:t>
            </a:r>
            <a:r>
              <a:rPr lang="en-US" sz="2000" dirty="0" err="1" smtClean="0"/>
              <a:t>Linii</a:t>
            </a:r>
            <a:r>
              <a:rPr lang="en-US" sz="2000" dirty="0" smtClean="0"/>
              <a:t> </a:t>
            </a:r>
            <a:r>
              <a:rPr lang="en-US" sz="2000" dirty="0" err="1" smtClean="0"/>
              <a:t>Vognyu</a:t>
            </a:r>
            <a:endParaRPr lang="en-US" sz="2000" dirty="0" smtClean="0"/>
          </a:p>
          <a:p>
            <a:r>
              <a:rPr lang="en-US" sz="2000" dirty="0" err="1" smtClean="0"/>
              <a:t>Zeleni</a:t>
            </a:r>
            <a:r>
              <a:rPr lang="en-US" sz="2000" dirty="0" smtClean="0"/>
              <a:t> Ochi</a:t>
            </a:r>
          </a:p>
          <a:p>
            <a:r>
              <a:rPr lang="en-US" sz="2000" dirty="0" err="1" smtClean="0"/>
              <a:t>Koly</a:t>
            </a:r>
            <a:r>
              <a:rPr lang="en-US" sz="2000" dirty="0" smtClean="0"/>
              <a:t> </a:t>
            </a:r>
            <a:r>
              <a:rPr lang="en-US" sz="2000" dirty="0" err="1" smtClean="0"/>
              <a:t>Tobi</a:t>
            </a:r>
            <a:r>
              <a:rPr lang="en-US" sz="2000" dirty="0" smtClean="0"/>
              <a:t> </a:t>
            </a:r>
            <a:r>
              <a:rPr lang="en-US" sz="2000" dirty="0" err="1" smtClean="0"/>
              <a:t>Vazhko</a:t>
            </a:r>
            <a:endParaRPr lang="en-US" sz="2000" dirty="0" smtClean="0"/>
          </a:p>
          <a:p>
            <a:r>
              <a:rPr lang="en-US" sz="2000" dirty="0" smtClean="0"/>
              <a:t>Ne </a:t>
            </a:r>
            <a:r>
              <a:rPr lang="en-US" sz="2000" dirty="0" err="1" smtClean="0"/>
              <a:t>Pytai</a:t>
            </a:r>
            <a:endParaRPr lang="ru-RU" sz="2000" dirty="0"/>
          </a:p>
        </p:txBody>
      </p:sp>
      <p:pic>
        <p:nvPicPr>
          <p:cNvPr id="2050" name="Picture 2" descr="http://cs323431.vk.me/v323431679/4579/EhrFdSKOhV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r="4876" b="9849"/>
          <a:stretch/>
        </p:blipFill>
        <p:spPr bwMode="auto">
          <a:xfrm>
            <a:off x="4036333" y="2348880"/>
            <a:ext cx="4640123" cy="3707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2773" y="2276872"/>
            <a:ext cx="6343201" cy="22359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 love music, I think people can not live without it. </a:t>
            </a:r>
          </a:p>
          <a:p>
            <a:r>
              <a:rPr lang="en-US" sz="2000" dirty="0" smtClean="0"/>
              <a:t>We can hear music everywhere: in the streets and at home, over the radio and on TV, in the shops and in the parks. </a:t>
            </a: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77072"/>
            <a:ext cx="3600400" cy="278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626" y="3835863"/>
            <a:ext cx="4024319" cy="3021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People all over the world are fond of music. </a:t>
            </a:r>
          </a:p>
          <a:p>
            <a:r>
              <a:rPr lang="en-US" sz="2000" dirty="0" smtClean="0"/>
              <a:t>They listen to music, they dance to music, they learn to play musical instruments.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717032"/>
            <a:ext cx="418624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2669" y="3717032"/>
            <a:ext cx="4357686" cy="2898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3855" y="2246339"/>
            <a:ext cx="6343201" cy="10838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a lot of different kinds of music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/>
              <a:t>pop, jazz, rap, rock and other.</a:t>
            </a:r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034" y="2708920"/>
            <a:ext cx="2502966" cy="375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485" y="3068960"/>
            <a:ext cx="3395600" cy="241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/>
          <a:srcRect r="1909"/>
          <a:stretch/>
        </p:blipFill>
        <p:spPr bwMode="auto">
          <a:xfrm>
            <a:off x="0" y="4133774"/>
            <a:ext cx="3309485" cy="259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249216"/>
            <a:ext cx="6343201" cy="353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 for me, I also enjoy listening to rock music.</a:t>
            </a:r>
          </a:p>
          <a:p>
            <a:r>
              <a:rPr lang="en-US" sz="2000" dirty="0" smtClean="0"/>
              <a:t>The music I hate is heavy metal. I find it noisy and dreadful. </a:t>
            </a:r>
          </a:p>
          <a:p>
            <a:r>
              <a:rPr lang="en-US" sz="2000" dirty="0" smtClean="0"/>
              <a:t>Though some young people are fond of this style of music, it is not to everyone's taste. 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79" y="4110786"/>
            <a:ext cx="3423283" cy="2552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145235"/>
            <a:ext cx="3803570" cy="248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 enjoy listening music because it reflects my moods and emotions.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84984"/>
            <a:ext cx="5186344" cy="3429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286056"/>
            <a:ext cx="3076574" cy="230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Sometimes I attend music halls and the concerts, when popular groups and singers are there. </a:t>
            </a:r>
          </a:p>
          <a:p>
            <a:r>
              <a:rPr lang="en-US" sz="2000" dirty="0" smtClean="0"/>
              <a:t>I like watching music programs on TV.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146208"/>
            <a:ext cx="387735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4005064"/>
            <a:ext cx="4193762" cy="267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1277765"/>
          </a:xfrm>
        </p:spPr>
        <p:txBody>
          <a:bodyPr/>
          <a:lstStyle/>
          <a:p>
            <a:r>
              <a:rPr lang="en-US" sz="3600" dirty="0" smtClean="0"/>
              <a:t>             </a:t>
            </a:r>
            <a:r>
              <a:rPr lang="en-US" sz="4000" dirty="0" err="1" smtClean="0"/>
              <a:t>Okean</a:t>
            </a:r>
            <a:r>
              <a:rPr lang="en-US" sz="4000" dirty="0" smtClean="0"/>
              <a:t> </a:t>
            </a:r>
            <a:r>
              <a:rPr lang="en-US" sz="4000" dirty="0" err="1" smtClean="0"/>
              <a:t>Elzy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195664"/>
            <a:ext cx="6076232" cy="456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56587"/>
            <a:ext cx="4425639" cy="353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band was formed in </a:t>
            </a:r>
            <a:r>
              <a:rPr lang="en-US" sz="2000" dirty="0" err="1" smtClean="0"/>
              <a:t>Lviv</a:t>
            </a:r>
            <a:r>
              <a:rPr lang="en-US" sz="2000" dirty="0" smtClean="0"/>
              <a:t> in 1994.</a:t>
            </a:r>
          </a:p>
          <a:p>
            <a:r>
              <a:rPr lang="en-US" sz="2000" dirty="0" err="1" smtClean="0"/>
              <a:t>Okean</a:t>
            </a:r>
            <a:r>
              <a:rPr lang="en-US" sz="2000" dirty="0" smtClean="0"/>
              <a:t> </a:t>
            </a:r>
            <a:r>
              <a:rPr lang="en-US" sz="2000" dirty="0" err="1" smtClean="0"/>
              <a:t>Elzy</a:t>
            </a:r>
            <a:r>
              <a:rPr lang="en-US" sz="2000" dirty="0" smtClean="0"/>
              <a:t> is the most famous and most decorated Ukrainian rock band.</a:t>
            </a:r>
          </a:p>
        </p:txBody>
      </p:sp>
      <p:pic>
        <p:nvPicPr>
          <p:cNvPr id="1026" name="Picture 2" descr="http://molbuk.ua/uploads/posts/2013-01/1358026402_event-image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82" y="2276872"/>
            <a:ext cx="3855281" cy="4052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265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 (конференц-зал)</vt:lpstr>
      <vt:lpstr>Music in my life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Okean Elzy</vt:lpstr>
      <vt:lpstr>Презентация PowerPoint</vt:lpstr>
      <vt:lpstr>Band members</vt:lpstr>
      <vt:lpstr>Презентация PowerPoint</vt:lpstr>
      <vt:lpstr>                Songs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Грынь</cp:lastModifiedBy>
  <cp:revision>7</cp:revision>
  <dcterms:modified xsi:type="dcterms:W3CDTF">2014-02-19T05:36:08Z</dcterms:modified>
</cp:coreProperties>
</file>