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ochka.com/glavnaja/6881-dubai-miracle-garden-.html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.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7416824" cy="55626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Comic Sans MS" pitchFamily="66" charset="0"/>
              </a:rPr>
              <a:t>Природні</a:t>
            </a:r>
            <a:r>
              <a:rPr lang="ru-RU" b="1" dirty="0" smtClean="0"/>
              <a:t> парки </a:t>
            </a:r>
            <a:r>
              <a:rPr lang="ru-RU" b="1" dirty="0" err="1" smtClean="0"/>
              <a:t>Великої</a:t>
            </a:r>
            <a:r>
              <a:rPr lang="ru-RU" b="1" dirty="0" smtClean="0"/>
              <a:t> </a:t>
            </a:r>
            <a:r>
              <a:rPr lang="ru-RU" b="1" dirty="0" err="1" smtClean="0"/>
              <a:t>Британії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5817021"/>
            <a:ext cx="5266928" cy="1040979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uk-UA" dirty="0" smtClean="0">
                <a:solidFill>
                  <a:schemeClr val="bg1"/>
                </a:solidFill>
              </a:rPr>
              <a:t>” </a:t>
            </a:r>
          </a:p>
          <a:p>
            <a:pPr algn="r">
              <a:buNone/>
            </a:pPr>
            <a:r>
              <a:rPr lang="uk-UA" dirty="0" smtClean="0">
                <a:solidFill>
                  <a:schemeClr val="bg1"/>
                </a:solidFill>
              </a:rPr>
              <a:t>Борисової Олександри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96752" y="476672"/>
            <a:ext cx="8229600" cy="10668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Парк </a:t>
            </a:r>
            <a:r>
              <a:rPr lang="ru-RU" dirty="0" err="1" smtClean="0"/>
              <a:t>Мускау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4283968" cy="5976664"/>
          </a:xfrm>
        </p:spPr>
        <p:txBody>
          <a:bodyPr anchor="ctr"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ru-RU" dirty="0" err="1" smtClean="0"/>
              <a:t>Садово-парковий</a:t>
            </a:r>
            <a:r>
              <a:rPr lang="ru-RU" dirty="0" smtClean="0"/>
              <a:t> </a:t>
            </a:r>
            <a:r>
              <a:rPr lang="ru-RU" dirty="0" smtClean="0"/>
              <a:t>ансамбль </a:t>
            </a:r>
            <a:r>
              <a:rPr lang="ru-RU" dirty="0" err="1" smtClean="0"/>
              <a:t>площею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в 830 га,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,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своїм</a:t>
            </a:r>
            <a:r>
              <a:rPr lang="ru-RU" dirty="0" smtClean="0"/>
              <a:t> характером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 </a:t>
            </a:r>
            <a:r>
              <a:rPr lang="ru-RU" dirty="0" err="1" smtClean="0"/>
              <a:t>неповторністю</a:t>
            </a:r>
            <a:r>
              <a:rPr lang="ru-RU" dirty="0" smtClean="0"/>
              <a:t>. На правому </a:t>
            </a:r>
            <a:r>
              <a:rPr lang="ru-RU" dirty="0" err="1" smtClean="0"/>
              <a:t>березі</a:t>
            </a:r>
            <a:r>
              <a:rPr lang="ru-RU" dirty="0" smtClean="0"/>
              <a:t> </a:t>
            </a:r>
            <a:r>
              <a:rPr lang="ru-RU" dirty="0" err="1" smtClean="0"/>
              <a:t>річки</a:t>
            </a:r>
            <a:r>
              <a:rPr lang="ru-RU" dirty="0" smtClean="0"/>
              <a:t> </a:t>
            </a:r>
            <a:r>
              <a:rPr lang="ru-RU" dirty="0" err="1" smtClean="0"/>
              <a:t>розкинулися</a:t>
            </a:r>
            <a:r>
              <a:rPr lang="ru-RU" dirty="0" smtClean="0"/>
              <a:t> </a:t>
            </a:r>
            <a:r>
              <a:rPr lang="ru-RU" dirty="0" err="1" smtClean="0"/>
              <a:t>палацовий</a:t>
            </a:r>
            <a:r>
              <a:rPr lang="ru-RU" dirty="0" smtClean="0"/>
              <a:t>, </a:t>
            </a:r>
            <a:r>
              <a:rPr lang="ru-RU" dirty="0" err="1" smtClean="0"/>
              <a:t>курортний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гірський</a:t>
            </a:r>
            <a:r>
              <a:rPr lang="ru-RU" dirty="0" smtClean="0"/>
              <a:t> парки; на </a:t>
            </a:r>
            <a:r>
              <a:rPr lang="ru-RU" dirty="0" err="1" smtClean="0"/>
              <a:t>лівому</a:t>
            </a:r>
            <a:r>
              <a:rPr lang="ru-RU" dirty="0" smtClean="0"/>
              <a:t> — </a:t>
            </a:r>
            <a:r>
              <a:rPr lang="ru-RU" dirty="0" err="1" smtClean="0"/>
              <a:t>терасний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верхній</a:t>
            </a:r>
            <a:r>
              <a:rPr lang="ru-RU" dirty="0" smtClean="0"/>
              <a:t> парки, </a:t>
            </a:r>
            <a:r>
              <a:rPr lang="ru-RU" dirty="0" err="1" smtClean="0"/>
              <a:t>дендрарій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Браунсдорфскіе</a:t>
            </a:r>
            <a:r>
              <a:rPr lang="ru-RU" dirty="0" smtClean="0"/>
              <a:t> поля. </a:t>
            </a:r>
            <a:r>
              <a:rPr lang="ru-RU" dirty="0" err="1" smtClean="0"/>
              <a:t>Усі</a:t>
            </a:r>
            <a:r>
              <a:rPr lang="ru-RU" dirty="0" smtClean="0"/>
              <a:t> парки </a:t>
            </a:r>
            <a:r>
              <a:rPr lang="ru-RU" dirty="0" err="1" smtClean="0"/>
              <a:t>з'єднані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собою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центром комплексу — </a:t>
            </a:r>
            <a:r>
              <a:rPr lang="ru-RU" dirty="0" err="1" smtClean="0"/>
              <a:t>палацом</a:t>
            </a:r>
            <a:r>
              <a:rPr lang="ru-RU" dirty="0" smtClean="0"/>
              <a:t> </a:t>
            </a:r>
            <a:r>
              <a:rPr lang="ru-RU" dirty="0" err="1" smtClean="0"/>
              <a:t>Мускау</a:t>
            </a:r>
            <a:r>
              <a:rPr lang="ru-RU" dirty="0" smtClean="0"/>
              <a:t> — </a:t>
            </a:r>
            <a:r>
              <a:rPr lang="ru-RU" dirty="0" err="1" smtClean="0"/>
              <a:t>звивистими</a:t>
            </a:r>
            <a:r>
              <a:rPr lang="ru-RU" dirty="0" smtClean="0"/>
              <a:t> </a:t>
            </a:r>
            <a:r>
              <a:rPr lang="ru-RU" dirty="0" err="1" smtClean="0"/>
              <a:t>доріжками</a:t>
            </a:r>
            <a:r>
              <a:rPr lang="ru-RU" dirty="0" smtClean="0"/>
              <a:t>. </a:t>
            </a:r>
            <a:r>
              <a:rPr lang="ru-RU" dirty="0" err="1" smtClean="0"/>
              <a:t>Паркова</a:t>
            </a:r>
            <a:r>
              <a:rPr lang="ru-RU" dirty="0" smtClean="0"/>
              <a:t> зона створена </a:t>
            </a:r>
            <a:r>
              <a:rPr lang="ru-RU" dirty="0" err="1" smtClean="0"/>
              <a:t>переважно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місцевих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рослинності</a:t>
            </a:r>
            <a:r>
              <a:rPr lang="ru-RU" dirty="0" smtClean="0"/>
              <a:t>: </a:t>
            </a:r>
            <a:r>
              <a:rPr lang="ru-RU" dirty="0" err="1" smtClean="0"/>
              <a:t>дубів</a:t>
            </a:r>
            <a:r>
              <a:rPr lang="ru-RU" dirty="0" smtClean="0"/>
              <a:t>, </a:t>
            </a:r>
            <a:r>
              <a:rPr lang="ru-RU" dirty="0" err="1" smtClean="0"/>
              <a:t>буків</a:t>
            </a:r>
            <a:r>
              <a:rPr lang="ru-RU" dirty="0" smtClean="0"/>
              <a:t>, тополь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платанів</a:t>
            </a:r>
            <a:r>
              <a:rPr lang="ru-RU" dirty="0" smtClean="0"/>
              <a:t>. </a:t>
            </a:r>
            <a:r>
              <a:rPr lang="ru-RU" dirty="0" err="1" smtClean="0"/>
              <a:t>Невід'ємною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паркового ансамблю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природне</a:t>
            </a:r>
            <a:r>
              <a:rPr lang="ru-RU" dirty="0" smtClean="0"/>
              <a:t> русло </a:t>
            </a:r>
            <a:r>
              <a:rPr lang="ru-RU" dirty="0" err="1" smtClean="0"/>
              <a:t>річки</a:t>
            </a:r>
            <a:r>
              <a:rPr lang="ru-RU" dirty="0" smtClean="0"/>
              <a:t> </a:t>
            </a:r>
            <a:r>
              <a:rPr lang="ru-RU" dirty="0" err="1" smtClean="0"/>
              <a:t>Лаузіцер-Найс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штучне</a:t>
            </a:r>
            <a:r>
              <a:rPr lang="ru-RU" dirty="0" smtClean="0"/>
              <a:t> </a:t>
            </a:r>
            <a:r>
              <a:rPr lang="ru-RU" dirty="0" err="1" smtClean="0"/>
              <a:t>водоймище</a:t>
            </a:r>
            <a:r>
              <a:rPr lang="ru-RU" dirty="0" smtClean="0"/>
              <a:t>, названий на честь князя</a:t>
            </a:r>
            <a:r>
              <a:rPr lang="uk-UA" dirty="0" smtClean="0"/>
              <a:t>.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 descr="9.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1243" y="1412776"/>
            <a:ext cx="4912758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9848"/>
          </a:xfrm>
        </p:spPr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ru-RU" dirty="0"/>
          </a:p>
        </p:txBody>
      </p:sp>
      <p:pic>
        <p:nvPicPr>
          <p:cNvPr id="3" name="Рисунок 2" descr="3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484784"/>
            <a:ext cx="6840760" cy="513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620688"/>
            <a:ext cx="4427984" cy="623731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/>
              <a:t>  </a:t>
            </a:r>
            <a:r>
              <a:rPr lang="ru-RU" sz="2000" dirty="0" err="1" smtClean="0"/>
              <a:t>Перші</a:t>
            </a:r>
            <a:r>
              <a:rPr lang="ru-RU" sz="2000" dirty="0" smtClean="0"/>
              <a:t> </a:t>
            </a:r>
            <a:r>
              <a:rPr lang="ru-RU" sz="2000" b="1" dirty="0" err="1" smtClean="0"/>
              <a:t>пейзажні</a:t>
            </a:r>
            <a:r>
              <a:rPr lang="ru-RU" sz="2000" b="1" dirty="0" smtClean="0"/>
              <a:t> парки</a:t>
            </a:r>
            <a:r>
              <a:rPr lang="ru-RU" sz="2000" dirty="0" smtClean="0"/>
              <a:t> 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створені</a:t>
            </a:r>
            <a:r>
              <a:rPr lang="ru-RU" sz="2000" dirty="0" smtClean="0"/>
              <a:t> в </a:t>
            </a:r>
            <a:r>
              <a:rPr lang="ru-RU" sz="2000" dirty="0" err="1" smtClean="0"/>
              <a:t>Англії</a:t>
            </a:r>
            <a:r>
              <a:rPr lang="ru-RU" sz="2000" dirty="0" smtClean="0"/>
              <a:t>. В садах та парках </a:t>
            </a:r>
            <a:r>
              <a:rPr lang="ru-RU" sz="2000" dirty="0" err="1" smtClean="0"/>
              <a:t>з’являлись</a:t>
            </a:r>
            <a:r>
              <a:rPr lang="ru-RU" sz="2000" dirty="0" smtClean="0"/>
              <a:t> </a:t>
            </a:r>
            <a:r>
              <a:rPr lang="ru-RU" sz="2000" dirty="0" err="1" smtClean="0"/>
              <a:t>китайські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японські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елементи</a:t>
            </a:r>
            <a:r>
              <a:rPr lang="ru-RU" sz="2000" dirty="0" smtClean="0"/>
              <a:t> садово-паркового </a:t>
            </a:r>
            <a:r>
              <a:rPr lang="ru-RU" sz="2000" dirty="0" err="1" smtClean="0"/>
              <a:t>мистецтва</a:t>
            </a:r>
            <a:r>
              <a:rPr lang="ru-RU" sz="2000" dirty="0" smtClean="0"/>
              <a:t>: </a:t>
            </a:r>
            <a:r>
              <a:rPr lang="ru-RU" sz="2000" dirty="0" err="1" smtClean="0"/>
              <a:t>павільйони</a:t>
            </a:r>
            <a:r>
              <a:rPr lang="ru-RU" sz="2000" dirty="0" smtClean="0"/>
              <a:t>, “</a:t>
            </a:r>
            <a:r>
              <a:rPr lang="ru-RU" sz="2000" dirty="0" err="1" smtClean="0"/>
              <a:t>горбаті</a:t>
            </a:r>
            <a:r>
              <a:rPr lang="ru-RU" sz="2000" dirty="0" smtClean="0"/>
              <a:t>” мостики, </a:t>
            </a:r>
            <a:r>
              <a:rPr lang="ru-RU" sz="2000" dirty="0" err="1" smtClean="0"/>
              <a:t>пейзажі</a:t>
            </a:r>
            <a:r>
              <a:rPr lang="ru-RU" sz="2000" dirty="0" smtClean="0"/>
              <a:t> настрою. В перший </a:t>
            </a:r>
            <a:r>
              <a:rPr lang="ru-RU" sz="2000" dirty="0" err="1" smtClean="0"/>
              <a:t>період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пейзажні</a:t>
            </a:r>
            <a:r>
              <a:rPr lang="ru-RU" sz="2000" dirty="0" smtClean="0"/>
              <a:t> парки </a:t>
            </a:r>
            <a:r>
              <a:rPr lang="ru-RU" sz="2000" dirty="0" err="1" smtClean="0"/>
              <a:t>мали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назву</a:t>
            </a:r>
            <a:r>
              <a:rPr lang="ru-RU" sz="2000" dirty="0" smtClean="0"/>
              <a:t> </a:t>
            </a:r>
            <a:r>
              <a:rPr lang="ru-RU" sz="2000" b="1" dirty="0" err="1" smtClean="0"/>
              <a:t>англо-китайських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садів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часом в </a:t>
            </a:r>
            <a:r>
              <a:rPr lang="ru-RU" sz="2000" dirty="0" err="1" smtClean="0"/>
              <a:t>зв’язку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тим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європейські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пейзажні</a:t>
            </a:r>
            <a:r>
              <a:rPr lang="ru-RU" sz="2000" dirty="0" smtClean="0"/>
              <a:t> парки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мало </a:t>
            </a:r>
            <a:r>
              <a:rPr lang="ru-RU" sz="2000" dirty="0" err="1" smtClean="0"/>
              <a:t>пов’язані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справжнім</a:t>
            </a:r>
            <a:r>
              <a:rPr lang="ru-RU" sz="2000" dirty="0" smtClean="0"/>
              <a:t> </a:t>
            </a:r>
            <a:r>
              <a:rPr lang="ru-RU" sz="2000" dirty="0" err="1" smtClean="0"/>
              <a:t>мистецтвом</a:t>
            </a:r>
            <a:r>
              <a:rPr lang="ru-RU" sz="2000" dirty="0" smtClean="0"/>
              <a:t> Китаю, </a:t>
            </a:r>
            <a:r>
              <a:rPr lang="ru-RU" sz="2000" dirty="0" err="1" smtClean="0"/>
              <a:t>їх</a:t>
            </a:r>
            <a:r>
              <a:rPr lang="ru-RU" sz="2000" dirty="0" smtClean="0"/>
              <a:t> почали </a:t>
            </a:r>
            <a:r>
              <a:rPr lang="ru-RU" sz="2000" dirty="0" err="1" smtClean="0"/>
              <a:t>називати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англійськими</a:t>
            </a:r>
            <a:r>
              <a:rPr lang="ru-RU" sz="2000" dirty="0" smtClean="0"/>
              <a:t>. </a:t>
            </a:r>
          </a:p>
          <a:p>
            <a:endParaRPr lang="ru-RU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4817385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4572000" cy="6021288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dirty="0" smtClean="0"/>
              <a:t>    Потяг до </a:t>
            </a:r>
            <a:r>
              <a:rPr lang="ru-RU" dirty="0" err="1" smtClean="0"/>
              <a:t>краси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природності</a:t>
            </a:r>
            <a:r>
              <a:rPr lang="ru-RU" dirty="0" smtClean="0"/>
              <a:t> </a:t>
            </a:r>
            <a:r>
              <a:rPr lang="ru-RU" dirty="0" err="1" smtClean="0"/>
              <a:t>проявився</a:t>
            </a:r>
            <a:r>
              <a:rPr lang="ru-RU" dirty="0" smtClean="0"/>
              <a:t> у </a:t>
            </a:r>
            <a:r>
              <a:rPr lang="ru-RU" dirty="0" err="1" smtClean="0"/>
              <a:t>відмові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регулярних</a:t>
            </a:r>
            <a:r>
              <a:rPr lang="ru-RU" dirty="0" smtClean="0"/>
              <a:t> </a:t>
            </a:r>
            <a:r>
              <a:rPr lang="ru-RU" dirty="0" err="1" smtClean="0"/>
              <a:t>прийомів</a:t>
            </a:r>
            <a:r>
              <a:rPr lang="ru-RU" dirty="0" smtClean="0"/>
              <a:t> </a:t>
            </a:r>
            <a:r>
              <a:rPr lang="ru-RU" dirty="0" err="1" smtClean="0"/>
              <a:t>композиції</a:t>
            </a:r>
            <a:r>
              <a:rPr lang="ru-RU" dirty="0" smtClean="0"/>
              <a:t>. </a:t>
            </a:r>
            <a:r>
              <a:rPr lang="ru-RU" dirty="0" err="1" smtClean="0"/>
              <a:t>Алеї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доріжки</a:t>
            </a:r>
            <a:r>
              <a:rPr lang="ru-RU" dirty="0" smtClean="0"/>
              <a:t> почали </a:t>
            </a:r>
            <a:r>
              <a:rPr lang="ru-RU" dirty="0" err="1" smtClean="0"/>
              <a:t>вільно</a:t>
            </a:r>
            <a:r>
              <a:rPr lang="ru-RU" dirty="0" smtClean="0"/>
              <a:t> </a:t>
            </a:r>
            <a:r>
              <a:rPr lang="ru-RU" dirty="0" err="1" smtClean="0"/>
              <a:t>крутитися</a:t>
            </a:r>
            <a:r>
              <a:rPr lang="ru-RU" dirty="0" smtClean="0"/>
              <a:t> по </a:t>
            </a:r>
            <a:r>
              <a:rPr lang="ru-RU" dirty="0" err="1" smtClean="0"/>
              <a:t>території</a:t>
            </a:r>
            <a:r>
              <a:rPr lang="ru-RU" dirty="0" smtClean="0"/>
              <a:t> парку, </a:t>
            </a:r>
            <a:r>
              <a:rPr lang="ru-RU" dirty="0" err="1" smtClean="0"/>
              <a:t>з’явилася</a:t>
            </a:r>
            <a:r>
              <a:rPr lang="ru-RU" dirty="0" smtClean="0"/>
              <a:t> </a:t>
            </a:r>
            <a:r>
              <a:rPr lang="ru-RU" dirty="0" err="1" smtClean="0"/>
              <a:t>змійовидна</a:t>
            </a:r>
            <a:r>
              <a:rPr lang="ru-RU" dirty="0" smtClean="0"/>
              <a:t> </a:t>
            </a:r>
            <a:r>
              <a:rPr lang="ru-RU" dirty="0" err="1" smtClean="0"/>
              <a:t>лінія</a:t>
            </a:r>
            <a:r>
              <a:rPr lang="ru-RU" dirty="0" smtClean="0"/>
              <a:t> </a:t>
            </a:r>
            <a:r>
              <a:rPr lang="ru-RU" dirty="0" err="1" smtClean="0"/>
              <a:t>доріг</a:t>
            </a:r>
            <a:r>
              <a:rPr lang="ru-RU" dirty="0" smtClean="0"/>
              <a:t>, яка обходила </a:t>
            </a:r>
            <a:r>
              <a:rPr lang="ru-RU" dirty="0" err="1" smtClean="0"/>
              <a:t>мальовничі</a:t>
            </a:r>
            <a:r>
              <a:rPr lang="ru-RU" dirty="0" smtClean="0"/>
              <a:t> </a:t>
            </a:r>
            <a:r>
              <a:rPr lang="ru-RU" dirty="0" err="1" smtClean="0"/>
              <a:t>куртини</a:t>
            </a:r>
            <a:r>
              <a:rPr lang="ru-RU" dirty="0" smtClean="0"/>
              <a:t> дерев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чагарників</a:t>
            </a:r>
            <a:r>
              <a:rPr lang="ru-RU" dirty="0" smtClean="0"/>
              <a:t>. </a:t>
            </a:r>
            <a:r>
              <a:rPr lang="ru-RU" dirty="0" err="1" smtClean="0"/>
              <a:t>Романтичні</a:t>
            </a:r>
            <a:r>
              <a:rPr lang="ru-RU" dirty="0" smtClean="0"/>
              <a:t> </a:t>
            </a:r>
            <a:r>
              <a:rPr lang="ru-RU" dirty="0" err="1" smtClean="0"/>
              <a:t>каскади</a:t>
            </a:r>
            <a:r>
              <a:rPr lang="ru-RU" dirty="0" smtClean="0"/>
              <a:t> </a:t>
            </a:r>
            <a:r>
              <a:rPr lang="ru-RU" dirty="0" err="1" smtClean="0"/>
              <a:t>переливалися</a:t>
            </a:r>
            <a:r>
              <a:rPr lang="ru-RU" dirty="0" smtClean="0"/>
              <a:t> по </a:t>
            </a:r>
            <a:r>
              <a:rPr lang="ru-RU" dirty="0" err="1" smtClean="0"/>
              <a:t>кам’янистому</a:t>
            </a:r>
            <a:r>
              <a:rPr lang="ru-RU" dirty="0" smtClean="0"/>
              <a:t> </a:t>
            </a:r>
            <a:r>
              <a:rPr lang="ru-RU" dirty="0" err="1" smtClean="0"/>
              <a:t>розсипу</a:t>
            </a:r>
            <a:r>
              <a:rPr lang="ru-RU" dirty="0" smtClean="0"/>
              <a:t>, стали основою </a:t>
            </a:r>
            <a:r>
              <a:rPr lang="ru-RU" dirty="0" err="1" smtClean="0"/>
              <a:t>водяних</a:t>
            </a:r>
            <a:r>
              <a:rPr lang="ru-RU" dirty="0" smtClean="0"/>
              <a:t> систем </a:t>
            </a:r>
            <a:r>
              <a:rPr lang="ru-RU" dirty="0" err="1" smtClean="0"/>
              <a:t>парків</a:t>
            </a:r>
            <a:r>
              <a:rPr lang="ru-RU" dirty="0" smtClean="0"/>
              <a:t>, </a:t>
            </a:r>
            <a:r>
              <a:rPr lang="ru-RU" dirty="0" err="1" smtClean="0"/>
              <a:t>змінивши</a:t>
            </a:r>
            <a:r>
              <a:rPr lang="ru-RU" dirty="0" smtClean="0"/>
              <a:t> </a:t>
            </a:r>
            <a:r>
              <a:rPr lang="ru-RU" dirty="0" err="1" smtClean="0"/>
              <a:t>фонтани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регулярні</a:t>
            </a:r>
            <a:r>
              <a:rPr lang="ru-RU" dirty="0" smtClean="0"/>
              <a:t> </a:t>
            </a:r>
            <a:r>
              <a:rPr lang="ru-RU" dirty="0" err="1" smtClean="0"/>
              <a:t>водойми</a:t>
            </a:r>
            <a:r>
              <a:rPr lang="ru-RU" dirty="0" smtClean="0"/>
              <a:t> </a:t>
            </a:r>
            <a:r>
              <a:rPr lang="ru-RU" dirty="0" err="1" smtClean="0"/>
              <a:t>доби</a:t>
            </a:r>
            <a:r>
              <a:rPr lang="ru-RU" dirty="0" smtClean="0"/>
              <a:t> </a:t>
            </a:r>
            <a:r>
              <a:rPr lang="ru-RU" dirty="0" err="1" smtClean="0"/>
              <a:t>класицизму</a:t>
            </a:r>
            <a:r>
              <a:rPr lang="ru-RU" dirty="0" smtClean="0"/>
              <a:t>.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пейзажний</a:t>
            </a:r>
            <a:r>
              <a:rPr lang="ru-RU" dirty="0" smtClean="0"/>
              <a:t> парк </a:t>
            </a:r>
            <a:r>
              <a:rPr lang="ru-RU" dirty="0" err="1" smtClean="0"/>
              <a:t>Англії</a:t>
            </a:r>
            <a:r>
              <a:rPr lang="ru-RU" dirty="0" smtClean="0"/>
              <a:t> ХVIII ст. </a:t>
            </a:r>
            <a:r>
              <a:rPr lang="ru-RU" b="1" dirty="0" err="1" smtClean="0"/>
              <a:t>Стоу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b="1" dirty="0" smtClean="0"/>
              <a:t>сад Кью</a:t>
            </a:r>
            <a:r>
              <a:rPr lang="ru-RU" dirty="0" smtClean="0"/>
              <a:t>, </a:t>
            </a:r>
            <a:r>
              <a:rPr lang="ru-RU" dirty="0" err="1" smtClean="0"/>
              <a:t>тепер</a:t>
            </a:r>
            <a:r>
              <a:rPr lang="ru-RU" dirty="0" smtClean="0"/>
              <a:t>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найкращих</a:t>
            </a:r>
            <a:r>
              <a:rPr lang="ru-RU" dirty="0" smtClean="0"/>
              <a:t> </a:t>
            </a:r>
            <a:r>
              <a:rPr lang="ru-RU" dirty="0" err="1" smtClean="0"/>
              <a:t>ботанічних</a:t>
            </a:r>
            <a:r>
              <a:rPr lang="ru-RU" dirty="0" smtClean="0"/>
              <a:t> </a:t>
            </a:r>
            <a:r>
              <a:rPr lang="ru-RU" dirty="0" err="1" smtClean="0"/>
              <a:t>садів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. З </a:t>
            </a:r>
            <a:r>
              <a:rPr lang="ru-RU" dirty="0" err="1" smtClean="0"/>
              <a:t>Англії</a:t>
            </a:r>
            <a:r>
              <a:rPr lang="ru-RU" dirty="0" smtClean="0"/>
              <a:t> </a:t>
            </a:r>
            <a:r>
              <a:rPr lang="ru-RU" dirty="0" err="1" smtClean="0"/>
              <a:t>пейзажне</a:t>
            </a:r>
            <a:r>
              <a:rPr lang="ru-RU" dirty="0" smtClean="0"/>
              <a:t> </a:t>
            </a:r>
            <a:r>
              <a:rPr lang="ru-RU" dirty="0" err="1" smtClean="0"/>
              <a:t>паркове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 </a:t>
            </a:r>
            <a:r>
              <a:rPr lang="ru-RU" dirty="0" err="1" smtClean="0"/>
              <a:t>розповсюдилося</a:t>
            </a:r>
            <a:r>
              <a:rPr lang="ru-RU" dirty="0" smtClean="0"/>
              <a:t> по </a:t>
            </a:r>
            <a:r>
              <a:rPr lang="ru-RU" dirty="0" err="1" smtClean="0"/>
              <a:t>всій</a:t>
            </a:r>
            <a:r>
              <a:rPr lang="ru-RU" dirty="0" smtClean="0"/>
              <a:t> </a:t>
            </a:r>
            <a:r>
              <a:rPr lang="ru-RU" dirty="0" err="1" smtClean="0"/>
              <a:t>Європі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принципи</a:t>
            </a:r>
            <a:r>
              <a:rPr lang="ru-RU" dirty="0" smtClean="0"/>
              <a:t> </a:t>
            </a:r>
            <a:r>
              <a:rPr lang="ru-RU" dirty="0" err="1" smtClean="0"/>
              <a:t>вдало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використані</a:t>
            </a:r>
            <a:r>
              <a:rPr lang="ru-RU" dirty="0" smtClean="0"/>
              <a:t> при </a:t>
            </a:r>
            <a:r>
              <a:rPr lang="ru-RU" dirty="0" err="1" smtClean="0"/>
              <a:t>улаштуванні</a:t>
            </a:r>
            <a:r>
              <a:rPr lang="ru-RU" dirty="0" smtClean="0"/>
              <a:t> </a:t>
            </a:r>
            <a:r>
              <a:rPr lang="ru-RU" dirty="0" err="1" smtClean="0"/>
              <a:t>лісопарків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052736"/>
            <a:ext cx="3810000" cy="28575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uk-UA" sz="8000" dirty="0" err="1" smtClean="0"/>
              <a:t>Стоу</a:t>
            </a:r>
            <a:endParaRPr lang="ru-RU" sz="8000" dirty="0"/>
          </a:p>
        </p:txBody>
      </p:sp>
      <p:pic>
        <p:nvPicPr>
          <p:cNvPr id="4" name="Содержимое 3" descr="3.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00808"/>
            <a:ext cx="6483300" cy="4862475"/>
          </a:xfrm>
        </p:spPr>
      </p:pic>
      <p:pic>
        <p:nvPicPr>
          <p:cNvPr id="5" name="Рисунок 4" descr="3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8067893" cy="5373216"/>
          </a:xfrm>
          <a:prstGeom prst="rect">
            <a:avLst/>
          </a:prstGeom>
        </p:spPr>
      </p:pic>
      <p:pic>
        <p:nvPicPr>
          <p:cNvPr id="6" name="Рисунок 5" descr="3.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106742"/>
            <a:ext cx="7668344" cy="5751258"/>
          </a:xfrm>
          <a:prstGeom prst="rect">
            <a:avLst/>
          </a:prstGeom>
        </p:spPr>
      </p:pic>
      <p:pic>
        <p:nvPicPr>
          <p:cNvPr id="7" name="Рисунок 6" descr="3.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432" y="692696"/>
            <a:ext cx="9146432" cy="5157192"/>
          </a:xfrm>
          <a:prstGeom prst="rect">
            <a:avLst/>
          </a:prstGeom>
        </p:spPr>
      </p:pic>
      <p:pic>
        <p:nvPicPr>
          <p:cNvPr id="8" name="Рисунок 7" descr="3.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92696"/>
            <a:ext cx="9144000" cy="573325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/>
              <a:t>сад Кью</a:t>
            </a:r>
            <a:endParaRPr lang="ru-RU" sz="6600" dirty="0"/>
          </a:p>
        </p:txBody>
      </p:sp>
      <p:pic>
        <p:nvPicPr>
          <p:cNvPr id="4" name="Содержимое 3" descr="4.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132856"/>
            <a:ext cx="5765800" cy="4324350"/>
          </a:xfrm>
        </p:spPr>
      </p:pic>
      <p:pic>
        <p:nvPicPr>
          <p:cNvPr id="5" name="Рисунок 4" descr="4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925960"/>
            <a:ext cx="4932040" cy="4932040"/>
          </a:xfrm>
          <a:prstGeom prst="rect">
            <a:avLst/>
          </a:prstGeom>
        </p:spPr>
      </p:pic>
      <p:pic>
        <p:nvPicPr>
          <p:cNvPr id="6" name="Рисунок 5" descr="4.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236296" cy="5427222"/>
          </a:xfrm>
          <a:prstGeom prst="rect">
            <a:avLst/>
          </a:prstGeom>
        </p:spPr>
      </p:pic>
      <p:pic>
        <p:nvPicPr>
          <p:cNvPr id="7" name="Рисунок 6" descr="4.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980728"/>
            <a:ext cx="7488832" cy="5092406"/>
          </a:xfrm>
          <a:prstGeom prst="rect">
            <a:avLst/>
          </a:prstGeom>
        </p:spPr>
      </p:pic>
      <p:pic>
        <p:nvPicPr>
          <p:cNvPr id="8" name="Рисунок 7" descr="4.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60648"/>
            <a:ext cx="9144000" cy="659735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0"/>
            <a:ext cx="4067944" cy="6858000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Національний</a:t>
            </a:r>
            <a:r>
              <a:rPr lang="ru-RU" dirty="0" smtClean="0"/>
              <a:t> парк </a:t>
            </a:r>
            <a:r>
              <a:rPr lang="ru-RU" dirty="0" err="1" smtClean="0"/>
              <a:t>Нью-Форест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на </a:t>
            </a:r>
            <a:r>
              <a:rPr lang="ru-RU" dirty="0" err="1" smtClean="0"/>
              <a:t>півдні</a:t>
            </a:r>
            <a:r>
              <a:rPr lang="ru-RU" dirty="0" smtClean="0"/>
              <a:t> </a:t>
            </a:r>
            <a:r>
              <a:rPr lang="ru-RU" dirty="0" err="1" smtClean="0"/>
              <a:t>Англії</a:t>
            </a:r>
            <a:r>
              <a:rPr lang="ru-RU" dirty="0" smtClean="0"/>
              <a:t>. </a:t>
            </a:r>
            <a:r>
              <a:rPr lang="ru-RU" dirty="0" err="1" smtClean="0"/>
              <a:t>Більша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розташована</a:t>
            </a:r>
            <a:r>
              <a:rPr lang="ru-RU" dirty="0" smtClean="0"/>
              <a:t> у </a:t>
            </a:r>
            <a:r>
              <a:rPr lang="ru-RU" dirty="0" err="1" smtClean="0"/>
              <a:t>графстві</a:t>
            </a:r>
            <a:r>
              <a:rPr lang="ru-RU" dirty="0" smtClean="0"/>
              <a:t> Гемпшир, невелика — у </a:t>
            </a:r>
            <a:r>
              <a:rPr lang="ru-RU" dirty="0" err="1" smtClean="0"/>
              <a:t>Вілтширі</a:t>
            </a:r>
            <a:r>
              <a:rPr lang="ru-RU" dirty="0" smtClean="0"/>
              <a:t>. </a:t>
            </a:r>
            <a:r>
              <a:rPr lang="ru-RU" dirty="0" err="1" smtClean="0"/>
              <a:t>Первинно</a:t>
            </a:r>
            <a:r>
              <a:rPr lang="ru-RU" dirty="0" smtClean="0"/>
              <a:t> всю </a:t>
            </a:r>
            <a:r>
              <a:rPr lang="ru-RU" dirty="0" err="1" smtClean="0"/>
              <a:t>територію</a:t>
            </a:r>
            <a:r>
              <a:rPr lang="ru-RU" dirty="0" smtClean="0"/>
              <a:t> </a:t>
            </a:r>
            <a:r>
              <a:rPr lang="ru-RU" dirty="0" err="1" smtClean="0"/>
              <a:t>нинішнього</a:t>
            </a:r>
            <a:r>
              <a:rPr lang="ru-RU" dirty="0" smtClean="0"/>
              <a:t> </a:t>
            </a:r>
            <a:r>
              <a:rPr lang="ru-RU" dirty="0" err="1" smtClean="0"/>
              <a:t>Нью-Форесту</a:t>
            </a:r>
            <a:r>
              <a:rPr lang="ru-RU" dirty="0" smtClean="0"/>
              <a:t> </a:t>
            </a:r>
            <a:r>
              <a:rPr lang="ru-RU" dirty="0" err="1" smtClean="0"/>
              <a:t>вкривали</a:t>
            </a:r>
            <a:r>
              <a:rPr lang="ru-RU" dirty="0" smtClean="0"/>
              <a:t> </a:t>
            </a:r>
            <a:r>
              <a:rPr lang="ru-RU" dirty="0" err="1" smtClean="0"/>
              <a:t>ліси</a:t>
            </a:r>
            <a:r>
              <a:rPr lang="ru-RU" dirty="0" smtClean="0"/>
              <a:t>,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значною</a:t>
            </a:r>
            <a:r>
              <a:rPr lang="ru-RU" dirty="0" smtClean="0"/>
              <a:t> </a:t>
            </a:r>
            <a:r>
              <a:rPr lang="ru-RU" dirty="0" err="1" smtClean="0"/>
              <a:t>мірою</a:t>
            </a:r>
            <a:r>
              <a:rPr lang="ru-RU" dirty="0" smtClean="0"/>
              <a:t> до </a:t>
            </a:r>
            <a:r>
              <a:rPr lang="ru-RU" dirty="0" err="1" smtClean="0"/>
              <a:t>епохи</a:t>
            </a:r>
            <a:r>
              <a:rPr lang="ru-RU" dirty="0" smtClean="0"/>
              <a:t> бронзового </a:t>
            </a:r>
            <a:r>
              <a:rPr lang="ru-RU" dirty="0" err="1" smtClean="0"/>
              <a:t>віку</a:t>
            </a:r>
            <a:r>
              <a:rPr lang="ru-RU" dirty="0" smtClean="0"/>
              <a:t> 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вирублено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тут </a:t>
            </a:r>
            <a:r>
              <a:rPr lang="ru-RU" dirty="0" err="1" smtClean="0"/>
              <a:t>виявились</a:t>
            </a:r>
            <a:r>
              <a:rPr lang="ru-RU" dirty="0" smtClean="0"/>
              <a:t> не </a:t>
            </a:r>
            <a:r>
              <a:rPr lang="ru-RU" dirty="0" err="1" smtClean="0"/>
              <a:t>надто</a:t>
            </a:r>
            <a:r>
              <a:rPr lang="ru-RU" dirty="0" smtClean="0"/>
              <a:t> </a:t>
            </a:r>
            <a:r>
              <a:rPr lang="ru-RU" dirty="0" err="1" smtClean="0"/>
              <a:t>родючими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район </a:t>
            </a:r>
            <a:r>
              <a:rPr lang="ru-RU" dirty="0" err="1" smtClean="0"/>
              <a:t>Нью-Форесту</a:t>
            </a:r>
            <a:r>
              <a:rPr lang="ru-RU" dirty="0" smtClean="0"/>
              <a:t>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перетворився</a:t>
            </a:r>
            <a:r>
              <a:rPr lang="ru-RU" dirty="0" smtClean="0"/>
              <a:t> на район </a:t>
            </a:r>
            <a:r>
              <a:rPr lang="ru-RU" dirty="0" err="1" smtClean="0"/>
              <a:t>лісів</a:t>
            </a:r>
            <a:r>
              <a:rPr lang="ru-RU" dirty="0" smtClean="0"/>
              <a:t>, </a:t>
            </a:r>
            <a:r>
              <a:rPr lang="ru-RU" dirty="0" err="1" smtClean="0"/>
              <a:t>луків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пустирів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5.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5220072" cy="3450999"/>
          </a:xfrm>
          <a:prstGeom prst="rect">
            <a:avLst/>
          </a:prstGeom>
        </p:spPr>
      </p:pic>
      <p:pic>
        <p:nvPicPr>
          <p:cNvPr id="5" name="Рисунок 4" descr="5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62712"/>
            <a:ext cx="5216848" cy="3495288"/>
          </a:xfrm>
          <a:prstGeom prst="rect">
            <a:avLst/>
          </a:prstGeom>
        </p:spPr>
      </p:pic>
      <p:pic>
        <p:nvPicPr>
          <p:cNvPr id="6" name="Рисунок 5" descr="5.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0"/>
            <a:ext cx="6096000" cy="4419600"/>
          </a:xfrm>
          <a:prstGeom prst="rect">
            <a:avLst/>
          </a:prstGeom>
        </p:spPr>
      </p:pic>
      <p:pic>
        <p:nvPicPr>
          <p:cNvPr id="7" name="Рисунок 6" descr="5.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3336361"/>
            <a:ext cx="5292080" cy="352164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4608512" cy="3458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3212976"/>
            <a:ext cx="6419056" cy="3937624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Упродовж</a:t>
            </a:r>
            <a:r>
              <a:rPr lang="ru-RU" dirty="0" smtClean="0"/>
              <a:t> </a:t>
            </a:r>
            <a:r>
              <a:rPr lang="ru-RU" dirty="0" err="1" smtClean="0"/>
              <a:t>століть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королівські</a:t>
            </a:r>
            <a:r>
              <a:rPr lang="ru-RU" dirty="0" smtClean="0"/>
              <a:t> </a:t>
            </a:r>
            <a:r>
              <a:rPr lang="ru-RU" dirty="0" err="1" smtClean="0"/>
              <a:t>ліси</a:t>
            </a:r>
            <a:r>
              <a:rPr lang="ru-RU" dirty="0" smtClean="0"/>
              <a:t> </a:t>
            </a:r>
            <a:r>
              <a:rPr lang="ru-RU" dirty="0" err="1" smtClean="0"/>
              <a:t>слугували</a:t>
            </a:r>
            <a:r>
              <a:rPr lang="ru-RU" dirty="0" smtClean="0"/>
              <a:t> </a:t>
            </a:r>
            <a:r>
              <a:rPr lang="ru-RU" dirty="0" err="1" smtClean="0"/>
              <a:t>постачальниками</a:t>
            </a:r>
            <a:r>
              <a:rPr lang="ru-RU" dirty="0" smtClean="0"/>
              <a:t> для </a:t>
            </a:r>
            <a:r>
              <a:rPr lang="ru-RU" dirty="0" err="1" smtClean="0"/>
              <a:t>королівського</a:t>
            </a:r>
            <a:r>
              <a:rPr lang="ru-RU" dirty="0" smtClean="0"/>
              <a:t> </a:t>
            </a:r>
            <a:r>
              <a:rPr lang="ru-RU" dirty="0" err="1" smtClean="0"/>
              <a:t>військово-морського</a:t>
            </a:r>
            <a:r>
              <a:rPr lang="ru-RU" dirty="0" smtClean="0"/>
              <a:t> флоту. У роки </a:t>
            </a:r>
            <a:r>
              <a:rPr lang="ru-RU" dirty="0" err="1" smtClean="0"/>
              <a:t>Першої</a:t>
            </a:r>
            <a:r>
              <a:rPr lang="ru-RU" dirty="0" smtClean="0"/>
              <a:t> та 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світових</a:t>
            </a:r>
            <a:r>
              <a:rPr lang="ru-RU" dirty="0" smtClean="0"/>
              <a:t> </a:t>
            </a:r>
            <a:r>
              <a:rPr lang="ru-RU" dirty="0" err="1" smtClean="0"/>
              <a:t>війн</a:t>
            </a:r>
            <a:r>
              <a:rPr lang="ru-RU" dirty="0" smtClean="0"/>
              <a:t>, коли потреба у </a:t>
            </a:r>
            <a:r>
              <a:rPr lang="ru-RU" dirty="0" err="1" smtClean="0"/>
              <a:t>деревині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особливо </a:t>
            </a:r>
            <a:r>
              <a:rPr lang="ru-RU" dirty="0" err="1" smtClean="0"/>
              <a:t>високою</a:t>
            </a:r>
            <a:r>
              <a:rPr lang="ru-RU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вирубки</a:t>
            </a:r>
            <a:r>
              <a:rPr lang="ru-RU" dirty="0" smtClean="0"/>
              <a:t> </a:t>
            </a:r>
            <a:r>
              <a:rPr lang="ru-RU" dirty="0" err="1" smtClean="0"/>
              <a:t>листяних</a:t>
            </a:r>
            <a:r>
              <a:rPr lang="ru-RU" dirty="0" smtClean="0"/>
              <a:t> дерев у </a:t>
            </a:r>
            <a:r>
              <a:rPr lang="ru-RU" dirty="0" err="1" smtClean="0"/>
              <a:t>Нью-Форесті</a:t>
            </a:r>
            <a:r>
              <a:rPr lang="ru-RU" dirty="0" smtClean="0"/>
              <a:t> </a:t>
            </a:r>
            <a:r>
              <a:rPr lang="ru-RU" dirty="0" err="1" smtClean="0"/>
              <a:t>висаджувались</a:t>
            </a:r>
            <a:r>
              <a:rPr lang="ru-RU" dirty="0" smtClean="0"/>
              <a:t> </a:t>
            </a:r>
            <a:r>
              <a:rPr lang="ru-RU" dirty="0" err="1" smtClean="0"/>
              <a:t>хвойні</a:t>
            </a:r>
            <a:r>
              <a:rPr lang="ru-RU" dirty="0" smtClean="0"/>
              <a:t>. </a:t>
            </a:r>
            <a:r>
              <a:rPr lang="ru-RU" dirty="0" err="1" smtClean="0"/>
              <a:t>Нині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зворотний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. </a:t>
            </a:r>
            <a:r>
              <a:rPr lang="ru-RU" dirty="0" err="1" smtClean="0"/>
              <a:t>Близько</a:t>
            </a:r>
            <a:r>
              <a:rPr lang="ru-RU" dirty="0" smtClean="0"/>
              <a:t> 90% </a:t>
            </a:r>
            <a:r>
              <a:rPr lang="ru-RU" dirty="0" err="1" smtClean="0"/>
              <a:t>території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</a:t>
            </a:r>
            <a:r>
              <a:rPr lang="ru-RU" dirty="0" err="1" smtClean="0"/>
              <a:t>національний</a:t>
            </a:r>
            <a:r>
              <a:rPr lang="ru-RU" dirty="0" smtClean="0"/>
              <a:t> парк,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 smtClean="0"/>
              <a:t>британській</a:t>
            </a:r>
            <a:r>
              <a:rPr lang="ru-RU" dirty="0" smtClean="0"/>
              <a:t> </a:t>
            </a:r>
            <a:r>
              <a:rPr lang="ru-RU" dirty="0" err="1" smtClean="0"/>
              <a:t>короні</a:t>
            </a:r>
            <a:r>
              <a:rPr lang="ru-RU" dirty="0" smtClean="0"/>
              <a:t>. У той </a:t>
            </a:r>
            <a:r>
              <a:rPr lang="ru-RU" dirty="0" err="1" smtClean="0"/>
              <a:t>самий</a:t>
            </a:r>
            <a:r>
              <a:rPr lang="ru-RU" dirty="0" smtClean="0"/>
              <a:t> час, </a:t>
            </a:r>
            <a:r>
              <a:rPr lang="ru-RU" dirty="0" err="1" smtClean="0"/>
              <a:t>близько</a:t>
            </a:r>
            <a:r>
              <a:rPr lang="ru-RU" dirty="0" smtClean="0"/>
              <a:t> 50%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земельних</a:t>
            </a:r>
            <a:r>
              <a:rPr lang="ru-RU" dirty="0" smtClean="0"/>
              <a:t> </a:t>
            </a:r>
            <a:r>
              <a:rPr lang="ru-RU" dirty="0" err="1" smtClean="0"/>
              <a:t>володінь</a:t>
            </a:r>
            <a:r>
              <a:rPr lang="ru-RU" dirty="0" smtClean="0"/>
              <a:t> </a:t>
            </a:r>
            <a:r>
              <a:rPr lang="ru-RU" dirty="0" err="1" smtClean="0"/>
              <a:t>королівської</a:t>
            </a:r>
            <a:r>
              <a:rPr lang="ru-RU" dirty="0" smtClean="0"/>
              <a:t> </a:t>
            </a:r>
            <a:r>
              <a:rPr lang="ru-RU" dirty="0" err="1" smtClean="0"/>
              <a:t>родини</a:t>
            </a:r>
            <a:r>
              <a:rPr lang="ru-RU" dirty="0" smtClean="0"/>
              <a:t> у </a:t>
            </a:r>
            <a:r>
              <a:rPr lang="ru-RU" dirty="0" err="1" smtClean="0"/>
              <a:t>Великій</a:t>
            </a:r>
            <a:r>
              <a:rPr lang="ru-RU" dirty="0" smtClean="0"/>
              <a:t> </a:t>
            </a:r>
            <a:r>
              <a:rPr lang="ru-RU" dirty="0" err="1" smtClean="0"/>
              <a:t>Британії</a:t>
            </a:r>
            <a:r>
              <a:rPr lang="ru-RU" dirty="0" smtClean="0"/>
              <a:t> </a:t>
            </a:r>
            <a:r>
              <a:rPr lang="ru-RU" dirty="0" err="1" smtClean="0"/>
              <a:t>зосереджено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Нью-Форесті</a:t>
            </a:r>
            <a:r>
              <a:rPr lang="ru-RU" dirty="0" smtClean="0"/>
              <a:t>. На </a:t>
            </a:r>
            <a:r>
              <a:rPr lang="ru-RU" dirty="0" err="1" smtClean="0"/>
              <a:t>території</a:t>
            </a:r>
            <a:r>
              <a:rPr lang="ru-RU" dirty="0" smtClean="0"/>
              <a:t> парку </a:t>
            </a:r>
            <a:r>
              <a:rPr lang="ru-RU" dirty="0" err="1" smtClean="0"/>
              <a:t>знаходиться</a:t>
            </a:r>
            <a:r>
              <a:rPr lang="ru-RU" dirty="0" smtClean="0"/>
              <a:t> село </a:t>
            </a:r>
            <a:r>
              <a:rPr lang="ru-RU" dirty="0" err="1" smtClean="0"/>
              <a:t>Бьюлі</a:t>
            </a:r>
            <a:r>
              <a:rPr lang="ru-RU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однойменною</a:t>
            </a:r>
            <a:r>
              <a:rPr lang="ru-RU" dirty="0" smtClean="0"/>
              <a:t> </a:t>
            </a:r>
            <a:r>
              <a:rPr lang="ru-RU" dirty="0" err="1" smtClean="0"/>
              <a:t>дворянською</a:t>
            </a:r>
            <a:r>
              <a:rPr lang="ru-RU" dirty="0" smtClean="0"/>
              <a:t> </a:t>
            </a:r>
            <a:r>
              <a:rPr lang="ru-RU" dirty="0" err="1" smtClean="0"/>
              <a:t>садибою</a:t>
            </a:r>
            <a:r>
              <a:rPr lang="ru-RU" dirty="0" smtClean="0"/>
              <a:t> та </a:t>
            </a:r>
            <a:r>
              <a:rPr lang="ru-RU" dirty="0" err="1" smtClean="0"/>
              <a:t>музеєм</a:t>
            </a:r>
            <a:r>
              <a:rPr lang="ru-RU" dirty="0" smtClean="0"/>
              <a:t> </a:t>
            </a:r>
            <a:r>
              <a:rPr lang="ru-RU" dirty="0" err="1" smtClean="0"/>
              <a:t>гоночних</a:t>
            </a:r>
            <a:r>
              <a:rPr lang="ru-RU" dirty="0" smtClean="0"/>
              <a:t> </a:t>
            </a:r>
            <a:r>
              <a:rPr lang="ru-RU" dirty="0" err="1" smtClean="0"/>
              <a:t>автомобілів</a:t>
            </a:r>
            <a:r>
              <a:rPr lang="ru-RU" dirty="0" smtClean="0"/>
              <a:t>. У 1999 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ухвалено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про </a:t>
            </a:r>
            <a:r>
              <a:rPr lang="ru-RU" dirty="0" err="1" smtClean="0"/>
              <a:t>створення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Нью-Форест</a:t>
            </a:r>
            <a:r>
              <a:rPr lang="ru-RU" dirty="0" smtClean="0"/>
              <a:t>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парку.</a:t>
            </a:r>
          </a:p>
          <a:p>
            <a:endParaRPr lang="ru-RU" dirty="0"/>
          </a:p>
        </p:txBody>
      </p:sp>
      <p:pic>
        <p:nvPicPr>
          <p:cNvPr id="5" name="Рисунок 4" descr="5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67544" y="4221088"/>
            <a:ext cx="2463379" cy="16504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.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620688"/>
            <a:ext cx="3199903" cy="23999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88640"/>
            <a:ext cx="6876256" cy="3351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645024"/>
            <a:ext cx="9144000" cy="3212976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dirty="0" smtClean="0"/>
              <a:t>ПАРК АНГЛІЙСЬКИЙ –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ландшафтного парку. </a:t>
            </a:r>
            <a:r>
              <a:rPr lang="ru-RU" dirty="0" err="1" smtClean="0"/>
              <a:t>Являє</a:t>
            </a:r>
            <a:r>
              <a:rPr lang="ru-RU" dirty="0" smtClean="0"/>
              <a:t> собою </a:t>
            </a:r>
            <a:r>
              <a:rPr lang="ru-RU" dirty="0" err="1" smtClean="0"/>
              <a:t>довгасту</a:t>
            </a:r>
            <a:r>
              <a:rPr lang="ru-RU" dirty="0" smtClean="0"/>
              <a:t> </a:t>
            </a:r>
            <a:r>
              <a:rPr lang="ru-RU" dirty="0" err="1" smtClean="0"/>
              <a:t>ділянку</a:t>
            </a:r>
            <a:r>
              <a:rPr lang="ru-RU" dirty="0" smtClean="0"/>
              <a:t> </a:t>
            </a:r>
            <a:r>
              <a:rPr lang="ru-RU" dirty="0" err="1" smtClean="0"/>
              <a:t>неправильної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,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– </a:t>
            </a:r>
            <a:r>
              <a:rPr lang="ru-RU" dirty="0" err="1" smtClean="0"/>
              <a:t>річка</a:t>
            </a:r>
            <a:r>
              <a:rPr lang="ru-RU" dirty="0" smtClean="0"/>
              <a:t>, </a:t>
            </a:r>
            <a:r>
              <a:rPr lang="ru-RU" dirty="0" err="1" smtClean="0"/>
              <a:t>звивисте</a:t>
            </a:r>
            <a:r>
              <a:rPr lang="ru-RU" dirty="0" smtClean="0"/>
              <a:t> озеро </a:t>
            </a:r>
            <a:r>
              <a:rPr lang="ru-RU" dirty="0" err="1" smtClean="0"/>
              <a:t>чи</a:t>
            </a:r>
            <a:r>
              <a:rPr lang="ru-RU" dirty="0" smtClean="0"/>
              <a:t> великий ставок, </a:t>
            </a:r>
            <a:r>
              <a:rPr lang="ru-RU" dirty="0" err="1" smtClean="0"/>
              <a:t>зелені</a:t>
            </a:r>
            <a:r>
              <a:rPr lang="ru-RU" dirty="0" smtClean="0"/>
              <a:t> </a:t>
            </a:r>
            <a:r>
              <a:rPr lang="ru-RU" dirty="0" err="1" smtClean="0"/>
              <a:t>луги</a:t>
            </a:r>
            <a:r>
              <a:rPr lang="ru-RU" dirty="0" smtClean="0"/>
              <a:t> на </a:t>
            </a:r>
            <a:r>
              <a:rPr lang="ru-RU" dirty="0" err="1" smtClean="0"/>
              <a:t>ледь</a:t>
            </a:r>
            <a:r>
              <a:rPr lang="ru-RU" dirty="0" smtClean="0"/>
              <a:t> </a:t>
            </a:r>
            <a:r>
              <a:rPr lang="ru-RU" dirty="0" err="1" smtClean="0"/>
              <a:t>хвилястому</a:t>
            </a:r>
            <a:r>
              <a:rPr lang="ru-RU" dirty="0" smtClean="0"/>
              <a:t> (часто штучно </a:t>
            </a:r>
            <a:r>
              <a:rPr lang="ru-RU" dirty="0" err="1" smtClean="0"/>
              <a:t>горбистому</a:t>
            </a:r>
            <a:r>
              <a:rPr lang="ru-RU" dirty="0" smtClean="0"/>
              <a:t>) </a:t>
            </a:r>
            <a:r>
              <a:rPr lang="ru-RU" dirty="0" err="1" smtClean="0"/>
              <a:t>ґрунті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тінисті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дерев. </a:t>
            </a:r>
            <a:r>
              <a:rPr lang="ru-RU" dirty="0" err="1" smtClean="0"/>
              <a:t>Водні</a:t>
            </a:r>
            <a:r>
              <a:rPr lang="ru-RU" dirty="0" smtClean="0"/>
              <a:t> потоки </a:t>
            </a:r>
            <a:r>
              <a:rPr lang="ru-RU" dirty="0" err="1" smtClean="0"/>
              <a:t>течуть</a:t>
            </a:r>
            <a:r>
              <a:rPr lang="ru-RU" dirty="0" smtClean="0"/>
              <a:t> по </a:t>
            </a:r>
            <a:r>
              <a:rPr lang="ru-RU" dirty="0" err="1" smtClean="0"/>
              <a:t>природних</a:t>
            </a:r>
            <a:r>
              <a:rPr lang="ru-RU" dirty="0" smtClean="0"/>
              <a:t> руслах, </a:t>
            </a:r>
            <a:r>
              <a:rPr lang="ru-RU" dirty="0" err="1" smtClean="0"/>
              <a:t>біля</a:t>
            </a:r>
            <a:r>
              <a:rPr lang="ru-RU" dirty="0" smtClean="0"/>
              <a:t> них </a:t>
            </a:r>
            <a:r>
              <a:rPr lang="ru-RU" dirty="0" err="1" smtClean="0"/>
              <a:t>прокладені</a:t>
            </a:r>
            <a:r>
              <a:rPr lang="ru-RU" dirty="0" smtClean="0"/>
              <a:t> </a:t>
            </a:r>
            <a:r>
              <a:rPr lang="ru-RU" dirty="0" err="1" smtClean="0"/>
              <a:t>доріжки</a:t>
            </a:r>
            <a:r>
              <a:rPr lang="ru-RU" dirty="0" smtClean="0"/>
              <a:t>, </a:t>
            </a:r>
            <a:r>
              <a:rPr lang="ru-RU" dirty="0" err="1" smtClean="0"/>
              <a:t>несподівано</a:t>
            </a:r>
            <a:r>
              <a:rPr lang="ru-RU" dirty="0" smtClean="0"/>
              <a:t> </a:t>
            </a:r>
            <a:r>
              <a:rPr lang="ru-RU" dirty="0" err="1" smtClean="0"/>
              <a:t>відкриваючи</a:t>
            </a:r>
            <a:r>
              <a:rPr lang="ru-RU" dirty="0" smtClean="0"/>
              <a:t> </a:t>
            </a:r>
            <a:r>
              <a:rPr lang="ru-RU" dirty="0" err="1" smtClean="0"/>
              <a:t>ефектні</a:t>
            </a:r>
            <a:r>
              <a:rPr lang="ru-RU" dirty="0" smtClean="0"/>
              <a:t> </a:t>
            </a:r>
            <a:r>
              <a:rPr lang="ru-RU" dirty="0" err="1" smtClean="0"/>
              <a:t>краєвиди</a:t>
            </a:r>
            <a:r>
              <a:rPr lang="ru-RU" dirty="0" smtClean="0"/>
              <a:t>. </a:t>
            </a:r>
            <a:r>
              <a:rPr lang="ru-RU" dirty="0" err="1" smtClean="0"/>
              <a:t>Влаштовуються</a:t>
            </a:r>
            <a:r>
              <a:rPr lang="ru-RU" dirty="0" smtClean="0"/>
              <a:t> </a:t>
            </a:r>
            <a:r>
              <a:rPr lang="ru-RU" dirty="0" err="1" smtClean="0"/>
              <a:t>водоспади</a:t>
            </a:r>
            <a:r>
              <a:rPr lang="ru-RU" dirty="0" smtClean="0"/>
              <a:t>. </a:t>
            </a:r>
            <a:r>
              <a:rPr lang="ru-RU" dirty="0" err="1" smtClean="0"/>
              <a:t>Особлива</a:t>
            </a:r>
            <a:r>
              <a:rPr lang="ru-RU" dirty="0" smtClean="0"/>
              <a:t> </a:t>
            </a:r>
            <a:r>
              <a:rPr lang="ru-RU" dirty="0" err="1" smtClean="0"/>
              <a:t>увага</a:t>
            </a:r>
            <a:r>
              <a:rPr lang="ru-RU" dirty="0" smtClean="0"/>
              <a:t> </a:t>
            </a:r>
            <a:r>
              <a:rPr lang="ru-RU" dirty="0" err="1" smtClean="0"/>
              <a:t>приділяється</a:t>
            </a:r>
            <a:r>
              <a:rPr lang="ru-RU" dirty="0" smtClean="0"/>
              <a:t> </a:t>
            </a:r>
            <a:r>
              <a:rPr lang="ru-RU" dirty="0" err="1" smtClean="0"/>
              <a:t>розкриттю</a:t>
            </a:r>
            <a:r>
              <a:rPr lang="ru-RU" dirty="0" smtClean="0"/>
              <a:t> живописного </a:t>
            </a:r>
            <a:r>
              <a:rPr lang="ru-RU" dirty="0" err="1" smtClean="0"/>
              <a:t>краєвиду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місць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служать</a:t>
            </a:r>
            <a:r>
              <a:rPr lang="ru-RU" dirty="0" smtClean="0"/>
              <a:t> для </a:t>
            </a:r>
            <a:r>
              <a:rPr lang="ru-RU" dirty="0" err="1" smtClean="0"/>
              <a:t>відпочинку</a:t>
            </a:r>
            <a:r>
              <a:rPr lang="ru-RU" dirty="0" smtClean="0"/>
              <a:t>. В </a:t>
            </a:r>
            <a:r>
              <a:rPr lang="ru-RU" dirty="0" err="1" smtClean="0"/>
              <a:t>глибині</a:t>
            </a:r>
            <a:r>
              <a:rPr lang="ru-RU" dirty="0" smtClean="0"/>
              <a:t> </a:t>
            </a:r>
            <a:r>
              <a:rPr lang="ru-RU" dirty="0" err="1" smtClean="0"/>
              <a:t>острівків</a:t>
            </a:r>
            <a:r>
              <a:rPr lang="ru-RU" dirty="0" smtClean="0"/>
              <a:t> </a:t>
            </a:r>
            <a:r>
              <a:rPr lang="ru-RU" dirty="0" err="1" smtClean="0"/>
              <a:t>розташовуються</a:t>
            </a:r>
            <a:r>
              <a:rPr lang="ru-RU" dirty="0" smtClean="0"/>
              <a:t> </a:t>
            </a:r>
            <a:r>
              <a:rPr lang="ru-RU" dirty="0" err="1" smtClean="0"/>
              <a:t>ніби</a:t>
            </a:r>
            <a:r>
              <a:rPr lang="ru-RU" dirty="0" smtClean="0"/>
              <a:t> </a:t>
            </a:r>
            <a:r>
              <a:rPr lang="ru-RU" dirty="0" err="1" smtClean="0"/>
              <a:t>випадково</a:t>
            </a:r>
            <a:r>
              <a:rPr lang="ru-RU" dirty="0" smtClean="0"/>
              <a:t> </a:t>
            </a:r>
            <a:r>
              <a:rPr lang="ru-RU" dirty="0" err="1" smtClean="0"/>
              <a:t>забудовані</a:t>
            </a:r>
            <a:r>
              <a:rPr lang="ru-RU" dirty="0" smtClean="0"/>
              <a:t> </a:t>
            </a:r>
            <a:r>
              <a:rPr lang="ru-RU" dirty="0" err="1" smtClean="0"/>
              <a:t>альтанки</a:t>
            </a:r>
            <a:r>
              <a:rPr lang="ru-RU" dirty="0" smtClean="0"/>
              <a:t>, </a:t>
            </a:r>
            <a:r>
              <a:rPr lang="ru-RU" dirty="0" err="1" smtClean="0"/>
              <a:t>павільйони</a:t>
            </a:r>
            <a:r>
              <a:rPr lang="ru-RU" dirty="0" smtClean="0"/>
              <a:t>, </a:t>
            </a:r>
            <a:r>
              <a:rPr lang="ru-RU" dirty="0" err="1" smtClean="0"/>
              <a:t>храми</a:t>
            </a:r>
            <a:r>
              <a:rPr lang="ru-RU" dirty="0" smtClean="0"/>
              <a:t>. В </a:t>
            </a:r>
            <a:r>
              <a:rPr lang="ru-RU" dirty="0" err="1" smtClean="0"/>
              <a:t>Європі</a:t>
            </a:r>
            <a:r>
              <a:rPr lang="ru-RU" dirty="0" smtClean="0"/>
              <a:t> </a:t>
            </a:r>
            <a:r>
              <a:rPr lang="ru-RU" dirty="0" err="1" smtClean="0"/>
              <a:t>пейзажні</a:t>
            </a:r>
            <a:r>
              <a:rPr lang="ru-RU" dirty="0" smtClean="0"/>
              <a:t> парки стали </a:t>
            </a:r>
            <a:r>
              <a:rPr lang="ru-RU" dirty="0" err="1" smtClean="0"/>
              <a:t>поширюватись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XVIII ст., перш за все в </a:t>
            </a:r>
            <a:r>
              <a:rPr lang="ru-RU" dirty="0" err="1" smtClean="0"/>
              <a:t>Англії</a:t>
            </a:r>
            <a:r>
              <a:rPr lang="ru-RU" dirty="0" smtClean="0"/>
              <a:t>, де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сприяли</a:t>
            </a:r>
            <a:r>
              <a:rPr lang="ru-RU" dirty="0" smtClean="0"/>
              <a:t> </a:t>
            </a:r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. </a:t>
            </a:r>
            <a:r>
              <a:rPr lang="ru-RU" dirty="0" err="1" smtClean="0"/>
              <a:t>Звідси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пішла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англійського</a:t>
            </a:r>
            <a:r>
              <a:rPr lang="ru-RU" dirty="0" smtClean="0"/>
              <a:t> парку.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066800"/>
          </a:xfrm>
        </p:spPr>
        <p:txBody>
          <a:bodyPr>
            <a:normAutofit fontScale="90000"/>
          </a:bodyPr>
          <a:lstStyle/>
          <a:p>
            <a:pPr lvl="0"/>
            <a:r>
              <a:rPr lang="uk-UA" dirty="0" smtClean="0"/>
              <a:t>Англійський парк  «Чотири сезони»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8.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9144000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151216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  </a:t>
            </a:r>
            <a:r>
              <a:rPr lang="ru-RU" dirty="0" err="1" smtClean="0"/>
              <a:t>Садівники-любителі</a:t>
            </a:r>
            <a:r>
              <a:rPr lang="ru-RU" dirty="0" smtClean="0"/>
              <a:t> </a:t>
            </a:r>
            <a:r>
              <a:rPr lang="ru-RU" dirty="0" err="1" smtClean="0"/>
              <a:t>змайстрували</a:t>
            </a:r>
            <a:r>
              <a:rPr lang="ru-RU" dirty="0" smtClean="0"/>
              <a:t> парк, про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сказати</a:t>
            </a:r>
            <a:r>
              <a:rPr lang="ru-RU" dirty="0" smtClean="0"/>
              <a:t>: «</a:t>
            </a:r>
            <a:r>
              <a:rPr lang="ru-RU" dirty="0" err="1" smtClean="0"/>
              <a:t>взимку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влітку</a:t>
            </a:r>
            <a:r>
              <a:rPr lang="ru-RU" dirty="0" smtClean="0"/>
              <a:t> - одним </a:t>
            </a:r>
            <a:r>
              <a:rPr lang="ru-RU" dirty="0" err="1" smtClean="0"/>
              <a:t>кольором</a:t>
            </a:r>
            <a:r>
              <a:rPr lang="ru-RU" dirty="0" smtClean="0"/>
              <a:t>». На </a:t>
            </a:r>
            <a:r>
              <a:rPr lang="ru-RU" dirty="0" err="1" smtClean="0"/>
              <a:t>поточний</a:t>
            </a:r>
            <a:r>
              <a:rPr lang="ru-RU" dirty="0" smtClean="0"/>
              <a:t> момент </a:t>
            </a:r>
            <a:r>
              <a:rPr lang="ru-RU" dirty="0" err="1" smtClean="0"/>
              <a:t>Four</a:t>
            </a:r>
            <a:r>
              <a:rPr lang="ru-RU" dirty="0" smtClean="0"/>
              <a:t> </a:t>
            </a:r>
            <a:r>
              <a:rPr lang="ru-RU" dirty="0" err="1" smtClean="0"/>
              <a:t>Seasons</a:t>
            </a:r>
            <a:r>
              <a:rPr lang="ru-RU" dirty="0" smtClean="0"/>
              <a:t> </a:t>
            </a:r>
            <a:r>
              <a:rPr lang="ru-RU" u="sng" dirty="0" err="1" smtClean="0">
                <a:hlinkClick r:id="rId3"/>
              </a:rPr>
              <a:t>Garden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самим </a:t>
            </a:r>
            <a:r>
              <a:rPr lang="ru-RU" dirty="0" err="1" smtClean="0"/>
              <a:t>відвідуваним</a:t>
            </a:r>
            <a:r>
              <a:rPr lang="ru-RU" dirty="0" smtClean="0"/>
              <a:t> парком </a:t>
            </a:r>
            <a:r>
              <a:rPr lang="ru-RU" dirty="0" err="1" smtClean="0"/>
              <a:t>Англії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самим </a:t>
            </a:r>
            <a:r>
              <a:rPr lang="ru-RU" dirty="0" err="1" smtClean="0"/>
              <a:t>знаменитим</a:t>
            </a:r>
            <a:r>
              <a:rPr lang="ru-RU" dirty="0" smtClean="0"/>
              <a:t>. </a:t>
            </a:r>
            <a:r>
              <a:rPr lang="ru-RU" dirty="0" err="1" smtClean="0"/>
              <a:t>ут</a:t>
            </a:r>
            <a:r>
              <a:rPr lang="ru-RU" dirty="0" smtClean="0"/>
              <a:t> </a:t>
            </a:r>
            <a:r>
              <a:rPr lang="ru-RU" dirty="0" err="1" smtClean="0"/>
              <a:t>представлені</a:t>
            </a:r>
            <a:r>
              <a:rPr lang="ru-RU" dirty="0" smtClean="0"/>
              <a:t>: </a:t>
            </a:r>
            <a:r>
              <a:rPr lang="ru-RU" dirty="0" err="1" smtClean="0"/>
              <a:t>азалії</a:t>
            </a:r>
            <a:r>
              <a:rPr lang="ru-RU" dirty="0" smtClean="0"/>
              <a:t>, </a:t>
            </a:r>
            <a:r>
              <a:rPr lang="ru-RU" dirty="0" err="1" smtClean="0"/>
              <a:t>папороті</a:t>
            </a:r>
            <a:r>
              <a:rPr lang="ru-RU" dirty="0" smtClean="0"/>
              <a:t>, </a:t>
            </a:r>
            <a:r>
              <a:rPr lang="ru-RU" dirty="0" err="1" smtClean="0"/>
              <a:t>хвойні</a:t>
            </a:r>
            <a:r>
              <a:rPr lang="ru-RU" dirty="0" smtClean="0"/>
              <a:t> дерева, </a:t>
            </a:r>
            <a:r>
              <a:rPr lang="ru-RU" dirty="0" err="1" smtClean="0"/>
              <a:t>банани</a:t>
            </a:r>
            <a:r>
              <a:rPr lang="ru-RU" dirty="0" smtClean="0"/>
              <a:t>, бамбуки, </a:t>
            </a:r>
            <a:r>
              <a:rPr lang="ru-RU" dirty="0" err="1" smtClean="0"/>
              <a:t>безліч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екзотичних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. А </a:t>
            </a:r>
            <a:r>
              <a:rPr lang="ru-RU" dirty="0" err="1" smtClean="0"/>
              <a:t>прикрашає</a:t>
            </a:r>
            <a:r>
              <a:rPr lang="ru-RU" dirty="0" smtClean="0"/>
              <a:t> все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різнобарвне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радує</a:t>
            </a:r>
            <a:r>
              <a:rPr lang="ru-RU" dirty="0" smtClean="0"/>
              <a:t> око </a:t>
            </a:r>
            <a:r>
              <a:rPr lang="ru-RU" dirty="0" err="1" smtClean="0"/>
              <a:t>різноманіття</a:t>
            </a:r>
            <a:r>
              <a:rPr lang="ru-RU" dirty="0" smtClean="0"/>
              <a:t>, 17-метровий </a:t>
            </a:r>
            <a:r>
              <a:rPr lang="ru-RU" dirty="0" err="1" smtClean="0"/>
              <a:t>водоспад</a:t>
            </a:r>
            <a:r>
              <a:rPr lang="uk-UA" dirty="0" smtClean="0"/>
              <a:t>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50</TotalTime>
  <Words>401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Природні парки Великої Британії </vt:lpstr>
      <vt:lpstr>Слайд 2</vt:lpstr>
      <vt:lpstr>Слайд 3</vt:lpstr>
      <vt:lpstr>Стоу</vt:lpstr>
      <vt:lpstr>сад Кью</vt:lpstr>
      <vt:lpstr>Слайд 6</vt:lpstr>
      <vt:lpstr>Слайд 7</vt:lpstr>
      <vt:lpstr> </vt:lpstr>
      <vt:lpstr>Англійський парк  «Чотири сезони» </vt:lpstr>
      <vt:lpstr>Парк Мускау 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Природні парки Великої Британії </dc:title>
  <dc:creator>Александра</dc:creator>
  <cp:lastModifiedBy>Саша</cp:lastModifiedBy>
  <cp:revision>12</cp:revision>
  <dcterms:created xsi:type="dcterms:W3CDTF">2014-01-19T15:33:44Z</dcterms:created>
  <dcterms:modified xsi:type="dcterms:W3CDTF">2014-01-19T16:34:45Z</dcterms:modified>
</cp:coreProperties>
</file>