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D379F-9F31-4944-B8B7-CA9CD4D7915C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C7D41-56E2-4ACE-A2FD-474BD086D5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C7D41-56E2-4ACE-A2FD-474BD086D5F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2828FA0-9293-4C34-9DD9-83D309A7A29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DA686-0447-464D-AE81-2069C854FB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7C1D-4C50-4A71-90AD-1C46C68E66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DA47D89-C09F-4346-B3D6-23C8C88F704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B60B-02AF-4958-90D9-CC05D0059CF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9857A-9B0C-44F4-8378-10E4E19911D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064882A-0D2B-4C8C-9A63-00F5BDDE038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92D5-9418-4EA3-BA0A-03D1E3098F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065A-A9DC-4C77-8DC5-7CE7EA63A8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7080-A150-4DF1-BE8C-14DF1DD16B0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D1301-B5A2-4D0D-87AD-AFD735702C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C706E81-582E-45CD-9718-45899A1042E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ossboy.narod.ru/cross74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357166"/>
            <a:ext cx="9084538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1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Im</a:t>
            </a:r>
            <a:r>
              <a:rPr kumimoji="0" lang="en-US" sz="4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41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gesungen</a:t>
            </a:r>
            <a:r>
              <a:rPr kumimoji="0" lang="en-US" sz="4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41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Körper</a:t>
            </a:r>
            <a:r>
              <a:rPr kumimoji="0" lang="en-US" sz="4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4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– gesunder Geist</a:t>
            </a:r>
            <a:endParaRPr kumimoji="0" lang="en-US" sz="41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4" descr="C:\Documents and Settings\Сергей\Рабочий стол\1316984117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8286776" cy="517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Documents and Settings\Сергей\Рабочий стол\59286927_884691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85860"/>
            <a:ext cx="7072362" cy="5298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0" y="0"/>
            <a:ext cx="654538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</a:t>
            </a:r>
            <a:r>
              <a:rPr kumimoji="0" lang="en-US" sz="7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Schilaufen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0418" name="Picture 2" descr="C:\Documents and Settings\Сергей\Рабочий стол\ski_800x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7620000" cy="5286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0"/>
            <a:ext cx="84433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  <a:r>
              <a:rPr kumimoji="0" lang="en-US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Schlittschuhlaufen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442" name="Picture 2" descr="C:\Documents and Settings\Сергей\Рабочий стол\12819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736"/>
            <a:ext cx="7143800" cy="4816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0"/>
            <a:ext cx="618630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</a:t>
            </a:r>
            <a:r>
              <a:rPr kumimoji="0" lang="en-US" sz="7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Rodeln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2466" name="Picture 2" descr="C:\Documents and Settings\Сергей\Рабочий стол\61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142984"/>
            <a:ext cx="5857916" cy="5467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142844" y="428604"/>
            <a:ext cx="841288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</a:t>
            </a:r>
            <a:r>
              <a:rPr kumimoji="0" lang="en-US" sz="4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Es ist gesund, Sport zu treiben</a:t>
            </a:r>
            <a:endParaRPr kumimoji="0" lang="en-US" sz="4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3490" name="Picture 2" descr="C:\Documents and Settings\Сергей\Рабочий стол\f_4858d70cb1b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285860"/>
            <a:ext cx="4714908" cy="5099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000100" y="571480"/>
            <a:ext cx="6854762" cy="66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</a:t>
            </a:r>
            <a:r>
              <a:rPr kumimoji="0" lang="en-US" sz="371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Die Kinder treiben Sport </a:t>
            </a:r>
            <a:r>
              <a:rPr kumimoji="0" lang="en-US" sz="371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gern</a:t>
            </a:r>
            <a:endParaRPr kumimoji="0" lang="en-US" sz="371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9155" name="Picture 3" descr="Картинка 41 из 4350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85926"/>
            <a:ext cx="1928826" cy="4857784"/>
          </a:xfrm>
          <a:prstGeom prst="rect">
            <a:avLst/>
          </a:prstGeom>
          <a:noFill/>
        </p:spPr>
      </p:pic>
      <p:pic>
        <p:nvPicPr>
          <p:cNvPr id="49164" name="Picture 12" descr="C:\Documents and Settings\Сергей\Рабочий стол\1197441056_5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714488"/>
            <a:ext cx="2857520" cy="4929222"/>
          </a:xfrm>
          <a:prstGeom prst="rect">
            <a:avLst/>
          </a:prstGeom>
          <a:noFill/>
        </p:spPr>
      </p:pic>
      <p:pic>
        <p:nvPicPr>
          <p:cNvPr id="49166" name="Picture 14" descr="C:\Documents and Settings\Сергей\Рабочий стол\karate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1785926"/>
            <a:ext cx="2865413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500042"/>
            <a:ext cx="85122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r"/>
              </a:tabLs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</a:t>
            </a:r>
            <a:r>
              <a:rPr kumimoji="0" lang="en-US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Es gibt verschiedene Sportarten</a:t>
            </a:r>
            <a:endParaRPr kumimoji="0" lang="en-US" sz="4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2228" name="Picture 4" descr="C:\Documents and Settings\Сергей\Рабочий стол\pictograms_picto196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142984"/>
            <a:ext cx="7000923" cy="5436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-928726" y="214290"/>
            <a:ext cx="932819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</a:t>
            </a:r>
            <a:r>
              <a:rPr kumimoji="0" lang="en-US" sz="6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Sommersportarten</a:t>
            </a:r>
            <a:endParaRPr kumimoji="0" lang="en-US" sz="6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4275" name="Picture 3" descr="C:\Documents and Settings\Сергей\Рабочий стол\sport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142984"/>
            <a:ext cx="5643602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2000232" y="214290"/>
            <a:ext cx="48490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Tennisspielen</a:t>
            </a:r>
            <a:endParaRPr kumimoji="0" lang="en-US" sz="6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3253" name="Picture 5" descr="C:\Documents and Settings\Сергей\Рабочий стол\123221289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-49506558"/>
            <a:ext cx="3060553" cy="5857916"/>
          </a:xfrm>
          <a:prstGeom prst="rect">
            <a:avLst/>
          </a:prstGeom>
          <a:noFill/>
        </p:spPr>
      </p:pic>
      <p:pic>
        <p:nvPicPr>
          <p:cNvPr id="53255" name="Picture 7" descr="C:\Documents and Settings\Сергей\Рабочий стол\Roger_Feder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214422"/>
            <a:ext cx="5715040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2143108" y="214290"/>
            <a:ext cx="437651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Schwimmen</a:t>
            </a:r>
            <a:endParaRPr kumimoji="0" lang="en-US" sz="60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5301" name="Picture 5" descr="C:\Documents and Settings\Сергей\Рабочий стол\Swimming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14422"/>
            <a:ext cx="6867126" cy="4902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2643174" y="214290"/>
            <a:ext cx="3289683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Fussball</a:t>
            </a:r>
            <a:endParaRPr kumimoji="0" lang="en-US" sz="65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6322" name="Picture 2" descr="C:\Documents and Settings\Сергей\Рабочий стол\2433f11f84e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14422"/>
            <a:ext cx="5572164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2500298" y="285728"/>
            <a:ext cx="4119526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Wassersport</a:t>
            </a:r>
            <a:endParaRPr kumimoji="0" lang="en-US" sz="55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7346" name="Picture 2" descr="C:\Documents and Settings\Сергей\Рабочий стол\greblya_na_baydark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14422"/>
            <a:ext cx="6215106" cy="4972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 descr="C:\Documents and Settings\Сергей\Рабочий стол\Robert_JOLondre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7358114" cy="3954986"/>
          </a:xfrm>
          <a:prstGeom prst="rect">
            <a:avLst/>
          </a:prstGeom>
          <a:noFill/>
        </p:spPr>
      </p:pic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643042" y="0"/>
            <a:ext cx="51603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Wintersport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216</TotalTime>
  <Words>40</Words>
  <Application>Microsoft Office PowerPoint</Application>
  <PresentationFormat>Экран (4:3)</PresentationFormat>
  <Paragraphs>14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1000</dc:creator>
  <cp:lastModifiedBy>канцелярия</cp:lastModifiedBy>
  <cp:revision>21</cp:revision>
  <dcterms:created xsi:type="dcterms:W3CDTF">2011-10-01T05:29:08Z</dcterms:created>
  <dcterms:modified xsi:type="dcterms:W3CDTF">2012-03-11T10:19:40Z</dcterms:modified>
</cp:coreProperties>
</file>