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Шевченко Т.Г. 200 ''Вiчний як народ'' Автор та Виконавець Барабуля Микола 00_00_00-00_01_1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340768"/>
            <a:ext cx="8712968" cy="532859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43232" cy="1196752"/>
          </a:xfrm>
        </p:spPr>
        <p:txBody>
          <a:bodyPr/>
          <a:lstStyle/>
          <a:p>
            <a:pPr algn="ctr"/>
            <a:r>
              <a:rPr lang="uk-UA" sz="4000" dirty="0"/>
              <a:t>Тарас Шевченко – вічний як народ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84999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672408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-14288"/>
            <a:ext cx="5544616" cy="914400"/>
          </a:xfrm>
        </p:spPr>
        <p:txBody>
          <a:bodyPr/>
          <a:lstStyle/>
          <a:p>
            <a:pPr algn="ctr"/>
            <a:r>
              <a:rPr lang="uk-UA" dirty="0" smtClean="0"/>
              <a:t>Гравюри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29" y="1124744"/>
            <a:ext cx="3454127" cy="4630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827584" y="6021288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Барклай-</a:t>
            </a:r>
            <a:r>
              <a:rPr lang="ru-RU" sz="2400" b="1" dirty="0" err="1"/>
              <a:t>Д</a:t>
            </a:r>
            <a:r>
              <a:rPr lang="ru-RU" sz="2400" b="1" dirty="0" err="1" smtClean="0"/>
              <a:t>етол</a:t>
            </a:r>
            <a:r>
              <a:rPr lang="ru-RU" sz="2400" dirty="0" err="1" smtClean="0"/>
              <a:t>ь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38352" y="6021288"/>
            <a:ext cx="302207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Король Лір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9007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23728" y="620688"/>
            <a:ext cx="4799856" cy="1008111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uk-UA" sz="4000" dirty="0" smtClean="0"/>
              <a:t>Батькова хата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543800" cy="914400"/>
          </a:xfrm>
        </p:spPr>
        <p:txBody>
          <a:bodyPr/>
          <a:lstStyle/>
          <a:p>
            <a:pPr algn="ctr"/>
            <a:r>
              <a:rPr lang="ru-RU" sz="4000" dirty="0" err="1" smtClean="0"/>
              <a:t>Серія</a:t>
            </a:r>
            <a:r>
              <a:rPr lang="ru-RU" sz="4000" dirty="0" smtClean="0"/>
              <a:t> «Живописна </a:t>
            </a:r>
            <a:r>
              <a:rPr lang="ru-RU" sz="4000" dirty="0" err="1" smtClean="0"/>
              <a:t>Укра</a:t>
            </a:r>
            <a:r>
              <a:rPr lang="uk-UA" sz="4000" dirty="0" smtClean="0"/>
              <a:t>ї</a:t>
            </a:r>
            <a:r>
              <a:rPr lang="ru-RU" sz="4000" dirty="0" smtClean="0"/>
              <a:t>на»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20080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405578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920879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-171400"/>
            <a:ext cx="5671592" cy="914400"/>
          </a:xfrm>
        </p:spPr>
        <p:txBody>
          <a:bodyPr/>
          <a:lstStyle/>
          <a:p>
            <a:pPr algn="ctr"/>
            <a:r>
              <a:rPr lang="uk-UA" sz="4000" dirty="0" smtClean="0"/>
              <a:t>Селянська родина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8661418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136904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-171400"/>
            <a:ext cx="7543800" cy="914400"/>
          </a:xfrm>
        </p:spPr>
        <p:txBody>
          <a:bodyPr/>
          <a:lstStyle/>
          <a:p>
            <a:pPr algn="ctr"/>
            <a:r>
              <a:rPr lang="uk-UA" sz="4000" dirty="0" smtClean="0"/>
              <a:t>Почаївська лавра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9834911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385067" cy="6255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36912"/>
            <a:ext cx="3312368" cy="914400"/>
          </a:xfrm>
        </p:spPr>
        <p:txBody>
          <a:bodyPr/>
          <a:lstStyle/>
          <a:p>
            <a:pPr algn="ctr"/>
            <a:r>
              <a:rPr lang="uk-UA" sz="4000" dirty="0" smtClean="0"/>
              <a:t>На пасіці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8455946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9632" y="188640"/>
            <a:ext cx="6552728" cy="172819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uk-UA" sz="4000" dirty="0" smtClean="0"/>
              <a:t>Місячна ніч на </a:t>
            </a:r>
            <a:r>
              <a:rPr lang="uk-UA" sz="4000" dirty="0" err="1" smtClean="0"/>
              <a:t>Кос-Аралі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-171400"/>
            <a:ext cx="4253096" cy="914400"/>
          </a:xfrm>
        </p:spPr>
        <p:txBody>
          <a:bodyPr/>
          <a:lstStyle/>
          <a:p>
            <a:pPr algn="ctr"/>
            <a:r>
              <a:rPr lang="uk-UA" sz="4000" dirty="0" smtClean="0"/>
              <a:t>Казахська серія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3690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4848471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704856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-171400"/>
            <a:ext cx="7543800" cy="914400"/>
          </a:xfrm>
        </p:spPr>
        <p:txBody>
          <a:bodyPr/>
          <a:lstStyle/>
          <a:p>
            <a:pPr algn="ctr"/>
            <a:r>
              <a:rPr lang="uk-UA" dirty="0" smtClean="0"/>
              <a:t>Укріплення </a:t>
            </a:r>
            <a:r>
              <a:rPr lang="uk-UA" dirty="0" err="1" smtClean="0"/>
              <a:t>Раїм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38895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171156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780928"/>
            <a:ext cx="2664296" cy="914400"/>
          </a:xfrm>
        </p:spPr>
        <p:txBody>
          <a:bodyPr/>
          <a:lstStyle/>
          <a:p>
            <a:pPr algn="ctr"/>
            <a:r>
              <a:rPr lang="uk-UA" sz="4000" dirty="0" err="1" smtClean="0"/>
              <a:t>Байгуші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2839047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t="3113" r="21484" b="2627"/>
          <a:stretch/>
        </p:blipFill>
        <p:spPr>
          <a:xfrm>
            <a:off x="5004048" y="404664"/>
            <a:ext cx="3765600" cy="5987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276872"/>
            <a:ext cx="3888432" cy="914400"/>
          </a:xfrm>
        </p:spPr>
        <p:txBody>
          <a:bodyPr/>
          <a:lstStyle/>
          <a:p>
            <a:pPr algn="ctr"/>
            <a:r>
              <a:rPr lang="uk-UA" sz="4000" dirty="0" smtClean="0"/>
              <a:t>Казашка Катя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0700509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08720"/>
            <a:ext cx="4062244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543800" cy="914400"/>
          </a:xfrm>
        </p:spPr>
        <p:txBody>
          <a:bodyPr/>
          <a:lstStyle/>
          <a:p>
            <a:pPr algn="ctr"/>
            <a:r>
              <a:rPr lang="ru-RU" sz="4000" dirty="0" smtClean="0"/>
              <a:t>Михайло </a:t>
            </a:r>
            <a:r>
              <a:rPr lang="ru-RU" sz="4000" dirty="0" err="1" smtClean="0"/>
              <a:t>Щепкін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42003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-171400"/>
            <a:ext cx="7543800" cy="914400"/>
          </a:xfrm>
        </p:spPr>
        <p:txBody>
          <a:bodyPr/>
          <a:lstStyle/>
          <a:p>
            <a:pPr algn="ctr"/>
            <a:r>
              <a:rPr lang="uk-UA" sz="4000" dirty="0" smtClean="0"/>
              <a:t>Шевченко – майстер слова</a:t>
            </a:r>
            <a:endParaRPr lang="ru-RU" sz="4000" dirty="0"/>
          </a:p>
        </p:txBody>
      </p:sp>
      <p:pic>
        <p:nvPicPr>
          <p:cNvPr id="2" name="Відео-презентація 'Тарас Шевченко - майстер слова та пензля' 00_00_11-00_01_0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836712"/>
            <a:ext cx="8568952" cy="5616624"/>
          </a:xfrm>
        </p:spPr>
      </p:pic>
    </p:spTree>
    <p:extLst>
      <p:ext uri="{BB962C8B-B14F-4D97-AF65-F5344CB8AC3E}">
        <p14:creationId xmlns:p14="http://schemas.microsoft.com/office/powerpoint/2010/main" val="187108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6672"/>
            <a:ext cx="4561256" cy="5933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14" y="2708920"/>
            <a:ext cx="4159424" cy="914400"/>
          </a:xfrm>
        </p:spPr>
        <p:txBody>
          <a:bodyPr/>
          <a:lstStyle/>
          <a:p>
            <a:pPr algn="ctr"/>
            <a:r>
              <a:rPr lang="uk-UA" sz="4000" dirty="0" smtClean="0"/>
              <a:t>Автопортрет у шапці та кожусі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2106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03244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2132856"/>
            <a:ext cx="4879504" cy="1850504"/>
          </a:xfrm>
        </p:spPr>
        <p:txBody>
          <a:bodyPr/>
          <a:lstStyle/>
          <a:p>
            <a:pPr algn="ctr"/>
            <a:r>
              <a:rPr lang="uk-UA" sz="4000" dirty="0" smtClean="0"/>
              <a:t>Портрет</a:t>
            </a:r>
            <a:br>
              <a:rPr lang="uk-UA" sz="4000" dirty="0" smtClean="0"/>
            </a:br>
            <a:r>
              <a:rPr lang="uk-UA" sz="4000" dirty="0" smtClean="0"/>
              <a:t> батька</a:t>
            </a:r>
            <a:br>
              <a:rPr lang="uk-UA" sz="4000" dirty="0" smtClean="0"/>
            </a:br>
            <a:r>
              <a:rPr lang="uk-UA" sz="4000" dirty="0" smtClean="0"/>
              <a:t>(1829-1830р.р.)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50185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-85725"/>
            <a:ext cx="7543800" cy="914400"/>
          </a:xfrm>
        </p:spPr>
        <p:txBody>
          <a:bodyPr/>
          <a:lstStyle/>
          <a:p>
            <a:r>
              <a:rPr lang="uk-UA" sz="4000" dirty="0" smtClean="0"/>
              <a:t>Пісня «Тече вода в синє </a:t>
            </a:r>
            <a:r>
              <a:rPr lang="uk-UA" sz="4000" dirty="0" smtClean="0"/>
              <a:t>море»</a:t>
            </a:r>
            <a:endParaRPr lang="ru-RU" sz="4000" dirty="0"/>
          </a:p>
        </p:txBody>
      </p:sp>
      <p:pic>
        <p:nvPicPr>
          <p:cNvPr id="2" name="Тече вода в синє море (думка) 00_00_00-00_01_0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967581"/>
            <a:ext cx="867645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54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6712"/>
            <a:ext cx="5400600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-171400"/>
            <a:ext cx="7543800" cy="914400"/>
          </a:xfrm>
        </p:spPr>
        <p:txBody>
          <a:bodyPr/>
          <a:lstStyle/>
          <a:p>
            <a:pPr algn="ctr"/>
            <a:r>
              <a:rPr lang="uk-UA" sz="4000" dirty="0" smtClean="0"/>
              <a:t>Погруддя жінки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87715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20688"/>
            <a:ext cx="4320480" cy="56886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65" y="2276872"/>
            <a:ext cx="4183956" cy="1922512"/>
          </a:xfrm>
        </p:spPr>
        <p:txBody>
          <a:bodyPr/>
          <a:lstStyle/>
          <a:p>
            <a:pPr algn="ctr"/>
            <a:r>
              <a:rPr lang="uk-UA" sz="4000" dirty="0" smtClean="0"/>
              <a:t>Портрет </a:t>
            </a:r>
            <a:br>
              <a:rPr lang="uk-UA" sz="4000" dirty="0" smtClean="0"/>
            </a:br>
            <a:r>
              <a:rPr lang="uk-UA" sz="4000" dirty="0" smtClean="0"/>
              <a:t>пана Енгельгарда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092292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464496" cy="63367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08920"/>
            <a:ext cx="4392488" cy="1224136"/>
          </a:xfrm>
        </p:spPr>
        <p:txBody>
          <a:bodyPr/>
          <a:lstStyle/>
          <a:p>
            <a:pPr algn="ctr"/>
            <a:r>
              <a:rPr lang="uk-UA" sz="4000" dirty="0" smtClean="0"/>
              <a:t>Циганка-ворожка (1841р.)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6208618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656"/>
            <a:ext cx="4860032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924944"/>
            <a:ext cx="3672408" cy="914400"/>
          </a:xfrm>
        </p:spPr>
        <p:txBody>
          <a:bodyPr/>
          <a:lstStyle/>
          <a:p>
            <a:pPr algn="ctr"/>
            <a:r>
              <a:rPr lang="uk-UA" sz="4000" dirty="0" smtClean="0"/>
              <a:t>Катерина (1842р.)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639718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80728"/>
            <a:ext cx="3360211" cy="4233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543800" cy="914400"/>
          </a:xfrm>
        </p:spPr>
        <p:txBody>
          <a:bodyPr/>
          <a:lstStyle/>
          <a:p>
            <a:pPr algn="ctr"/>
            <a:r>
              <a:rPr lang="uk-UA" sz="4400" dirty="0" smtClean="0"/>
              <a:t>Гравюри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5782" y="5478832"/>
            <a:ext cx="33123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О.Суворов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345638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99592" y="5351620"/>
            <a:ext cx="2952328" cy="758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Кутузов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89726132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94</TotalTime>
  <Words>70</Words>
  <Application>Microsoft Office PowerPoint</Application>
  <PresentationFormat>Экран (4:3)</PresentationFormat>
  <Paragraphs>26</Paragraphs>
  <Slides>20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Базовая</vt:lpstr>
      <vt:lpstr>Тарас Шевченко – вічний як народ</vt:lpstr>
      <vt:lpstr>Шевченко – майстер слова</vt:lpstr>
      <vt:lpstr>Портрет  батька (1829-1830р.р.)</vt:lpstr>
      <vt:lpstr>Пісня «Тече вода в синє море»</vt:lpstr>
      <vt:lpstr>Погруддя жінки</vt:lpstr>
      <vt:lpstr>Портрет  пана Енгельгарда</vt:lpstr>
      <vt:lpstr>Циганка-ворожка (1841р.)</vt:lpstr>
      <vt:lpstr>Катерина (1842р.)</vt:lpstr>
      <vt:lpstr>Гравюри</vt:lpstr>
      <vt:lpstr>Гравюри</vt:lpstr>
      <vt:lpstr>Серія «Живописна Україна»</vt:lpstr>
      <vt:lpstr>Селянська родина</vt:lpstr>
      <vt:lpstr>Почаївська лавра</vt:lpstr>
      <vt:lpstr>На пасіці</vt:lpstr>
      <vt:lpstr>Казахська серія</vt:lpstr>
      <vt:lpstr>Укріплення Раїм</vt:lpstr>
      <vt:lpstr>Байгуші</vt:lpstr>
      <vt:lpstr>Казашка Катя</vt:lpstr>
      <vt:lpstr>Михайло Щепкін</vt:lpstr>
      <vt:lpstr>Автопортрет у шапці та кожусі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Тарас Шевченко – вічний як народ</dc:title>
  <cp:lastModifiedBy>Admin</cp:lastModifiedBy>
  <cp:revision>13</cp:revision>
  <dcterms:modified xsi:type="dcterms:W3CDTF">2014-03-19T18:25:24Z</dcterms:modified>
</cp:coreProperties>
</file>