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0" autoAdjust="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825540"/>
          </a:xfrm>
        </p:spPr>
        <p:txBody>
          <a:bodyPr>
            <a:normAutofit/>
          </a:bodyPr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Учениці 10 класу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</a:rPr>
              <a:t>КЗ «НВК «Гарант»</a:t>
            </a:r>
          </a:p>
          <a:p>
            <a:pPr algn="r"/>
            <a:r>
              <a:rPr lang="uk-UA" dirty="0">
                <a:solidFill>
                  <a:schemeClr val="tx1"/>
                </a:solidFill>
              </a:rPr>
              <a:t>м</a:t>
            </a:r>
            <a:r>
              <a:rPr lang="uk-UA" dirty="0" smtClean="0">
                <a:solidFill>
                  <a:schemeClr val="tx1"/>
                </a:solidFill>
              </a:rPr>
              <a:t>.Лисичанська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</a:rPr>
              <a:t>Тішакової Діани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</a:rPr>
              <a:t>Вчитель:</a:t>
            </a:r>
          </a:p>
          <a:p>
            <a:pPr algn="r"/>
            <a:r>
              <a:rPr lang="uk-UA" dirty="0" smtClean="0">
                <a:solidFill>
                  <a:schemeClr val="tx1"/>
                </a:solidFill>
              </a:rPr>
              <a:t>Удовін В.В.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«Глобальні екологічні проблеми людства»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презентація</a:t>
            </a:r>
            <a:endParaRPr lang="ru-RU" sz="36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9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У к</a:t>
            </a:r>
            <a:r>
              <a:rPr lang="uk-UA" sz="2000" dirty="0" err="1" smtClean="0"/>
              <a:t>інці</a:t>
            </a:r>
            <a:r>
              <a:rPr lang="uk-UA" sz="2000" dirty="0" smtClean="0"/>
              <a:t> треба відмітити, що кожен повинен замислитися над тим, що він зробив сьогодні для того, щоб життя на планеті завтра не померло!</a:t>
            </a:r>
          </a:p>
          <a:p>
            <a:pPr marL="0" indent="0" algn="ctr"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 smtClean="0"/>
              <a:t>Висновок</a:t>
            </a:r>
            <a:endParaRPr lang="ru-RU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870">
            <a:off x="315403" y="2529943"/>
            <a:ext cx="2204857" cy="21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042">
            <a:off x="6105978" y="2603601"/>
            <a:ext cx="25241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3744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492896"/>
            <a:ext cx="2304257" cy="164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1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697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 smtClean="0"/>
              <a:t>1.Суть екологічних проблем світу.</a:t>
            </a:r>
          </a:p>
          <a:p>
            <a:pPr marL="0" indent="0">
              <a:buNone/>
            </a:pPr>
            <a:r>
              <a:rPr lang="uk-UA" sz="2400" dirty="0" smtClean="0"/>
              <a:t>2.Класифікація екологічних проблем.</a:t>
            </a:r>
          </a:p>
          <a:p>
            <a:pPr marL="0" indent="0">
              <a:buNone/>
            </a:pPr>
            <a:r>
              <a:rPr lang="uk-UA" sz="2400" dirty="0" smtClean="0"/>
              <a:t>3.Причини виникнення.</a:t>
            </a:r>
          </a:p>
          <a:p>
            <a:pPr marL="0" indent="0">
              <a:buNone/>
            </a:pPr>
            <a:r>
              <a:rPr lang="uk-UA" sz="2400" dirty="0" smtClean="0"/>
              <a:t>4. «Екологічна криза»</a:t>
            </a:r>
          </a:p>
          <a:p>
            <a:pPr marL="0" indent="0">
              <a:buNone/>
            </a:pPr>
            <a:r>
              <a:rPr lang="uk-UA" sz="2400" dirty="0" smtClean="0"/>
              <a:t>5.Напрямки вирішення основних екологічних проблем світу. </a:t>
            </a:r>
          </a:p>
          <a:p>
            <a:pPr marL="0" indent="0">
              <a:buNone/>
            </a:pPr>
            <a:r>
              <a:rPr lang="uk-UA" sz="2400" dirty="0" smtClean="0"/>
              <a:t>6.Висновок.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 smtClean="0"/>
              <a:t>Зміст</a:t>
            </a:r>
            <a:endParaRPr lang="ru-RU" sz="4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5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 smtClean="0"/>
              <a:t>Небачено активна й здебільшого непродумана діяльність людини, супроводжувана знищенням природних ресурсів і забрудненням навколишнього середовища, призвела до того, що нині біосфера планети перебуває в критичному стані, коли до глобальної катастрофи залишилися лічені кроки. Із  розвитком цивілізації та науково-технічного прогресу, бурхливим зростанням кількості населення на землі, обсягів виробництва та його відходів проблеми стосунків міх природою та суспільством дедалі загострюються. Страшною дійсністю стали голод, отруєні річки та моря , задушливе шкідливе повітря , зарублені ліси,сотні зниклих видів рослин і тварин і т.д.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Суть екологічних </a:t>
            </a:r>
            <a:r>
              <a:rPr lang="ru-RU" sz="4400" dirty="0" smtClean="0"/>
              <a:t>проблем світу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437112"/>
            <a:ext cx="271685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37112"/>
            <a:ext cx="2952328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/>
              <a:t>Виділяють шість груп екологічних проблем:</a:t>
            </a:r>
          </a:p>
          <a:p>
            <a:pPr>
              <a:buFont typeface="Wingdings" pitchFamily="2" charset="2"/>
              <a:buChar char="Ø"/>
            </a:pPr>
            <a:r>
              <a:rPr lang="uk-UA" sz="1800" dirty="0" smtClean="0"/>
              <a:t>атмосферні(забруднення атмосфери);</a:t>
            </a:r>
          </a:p>
          <a:p>
            <a:pPr marL="0" indent="0">
              <a:buNone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r>
              <a:rPr lang="uk-UA" sz="1800" dirty="0" smtClean="0"/>
              <a:t>водні(забруднення поверхневих і підземних вод, морів і океанів);</a:t>
            </a:r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endParaRPr lang="uk-UA" sz="18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Класифікація екологічних проблем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1"/>
            <a:ext cx="340709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340709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564">
            <a:off x="5094477" y="1962688"/>
            <a:ext cx="2635909" cy="200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100">
            <a:off x="5081871" y="4809625"/>
            <a:ext cx="2304256" cy="17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7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/>
              <a:t>геолого- </a:t>
            </a:r>
            <a:r>
              <a:rPr lang="ru-RU" sz="1800" dirty="0" err="1" smtClean="0"/>
              <a:t>геоморфологічні</a:t>
            </a:r>
            <a:r>
              <a:rPr lang="ru-RU" sz="1800" dirty="0" smtClean="0"/>
              <a:t>(</a:t>
            </a:r>
            <a:r>
              <a:rPr lang="ru-RU" sz="1800" dirty="0" err="1" smtClean="0"/>
              <a:t>порушення</a:t>
            </a:r>
            <a:r>
              <a:rPr lang="ru-RU" sz="1800" dirty="0" smtClean="0"/>
              <a:t> </a:t>
            </a:r>
            <a:r>
              <a:rPr lang="ru-RU" sz="1800" dirty="0" err="1"/>
              <a:t>рельєфу</a:t>
            </a:r>
            <a:r>
              <a:rPr lang="ru-RU" sz="1800" dirty="0"/>
              <a:t> і </a:t>
            </a:r>
            <a:r>
              <a:rPr lang="ru-RU" sz="1800" dirty="0" err="1"/>
              <a:t>геологічної</a:t>
            </a:r>
            <a:r>
              <a:rPr lang="ru-RU" sz="1800" dirty="0"/>
              <a:t> </a:t>
            </a:r>
            <a:r>
              <a:rPr lang="ru-RU" sz="1800" dirty="0" err="1"/>
              <a:t>будови</a:t>
            </a:r>
            <a:r>
              <a:rPr lang="ru-RU" sz="1800" dirty="0" smtClean="0"/>
              <a:t>);</a:t>
            </a:r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r>
              <a:rPr lang="ru-RU" sz="1800" dirty="0" err="1"/>
              <a:t>ґрунтові</a:t>
            </a:r>
            <a:r>
              <a:rPr lang="ru-RU" sz="1800" dirty="0"/>
              <a:t>(</a:t>
            </a:r>
            <a:r>
              <a:rPr lang="ru-RU" sz="1800" dirty="0" err="1"/>
              <a:t>забруднення</a:t>
            </a:r>
            <a:r>
              <a:rPr lang="ru-RU" sz="1800" dirty="0"/>
              <a:t> </a:t>
            </a:r>
            <a:r>
              <a:rPr lang="ru-RU" sz="1800" dirty="0" err="1"/>
              <a:t>ґрунтів</a:t>
            </a:r>
            <a:r>
              <a:rPr lang="ru-RU" sz="1800" dirty="0" smtClean="0"/>
              <a:t>);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836712"/>
            <a:ext cx="338931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389312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379">
            <a:off x="5022092" y="1169709"/>
            <a:ext cx="2764905" cy="238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091">
            <a:off x="4642527" y="4309051"/>
            <a:ext cx="2874724" cy="190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err="1"/>
              <a:t>біотичні</a:t>
            </a:r>
            <a:r>
              <a:rPr lang="ru-RU" sz="1800" dirty="0"/>
              <a:t>(</a:t>
            </a:r>
            <a:r>
              <a:rPr lang="ru-RU" sz="1800" dirty="0" err="1"/>
              <a:t>зменшення</a:t>
            </a:r>
            <a:r>
              <a:rPr lang="ru-RU" sz="1800" dirty="0"/>
              <a:t> </a:t>
            </a:r>
            <a:r>
              <a:rPr lang="ru-RU" sz="1800" dirty="0" err="1"/>
              <a:t>рослинності</a:t>
            </a:r>
            <a:r>
              <a:rPr lang="ru-RU" sz="1800" dirty="0" smtClean="0"/>
              <a:t>);</a:t>
            </a:r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endParaRPr lang="uk-UA" sz="1800" dirty="0" smtClean="0"/>
          </a:p>
          <a:p>
            <a:pPr>
              <a:buFont typeface="Wingdings" pitchFamily="2" charset="2"/>
              <a:buChar char="Ø"/>
            </a:pPr>
            <a:endParaRPr lang="uk-UA" sz="1800" dirty="0"/>
          </a:p>
          <a:p>
            <a:pPr>
              <a:buFont typeface="Wingdings" pitchFamily="2" charset="2"/>
              <a:buChar char="Ø"/>
            </a:pPr>
            <a:r>
              <a:rPr lang="ru-RU" sz="1800" dirty="0" err="1"/>
              <a:t>комплексні</a:t>
            </a:r>
            <a:r>
              <a:rPr lang="ru-RU" sz="1800" dirty="0"/>
              <a:t>(</a:t>
            </a:r>
            <a:r>
              <a:rPr lang="ru-RU" sz="1800" dirty="0" err="1"/>
              <a:t>ландшафтні</a:t>
            </a:r>
            <a:r>
              <a:rPr lang="ru-RU" sz="1800" dirty="0" smtClean="0"/>
              <a:t>).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280511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831">
            <a:off x="4703187" y="987746"/>
            <a:ext cx="2901950" cy="215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5211763" cy="304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3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 smtClean="0"/>
              <a:t>Основною причиною виникнення глобальних екологічних проблем є нераціональне  природокористування. Уже на первісних стадіях розвитку людства його діяльність у галузях мисливства і рибальства,  а потім землеробства і тваринництва призвели до значного збідніння природних ресурсів.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Причини </a:t>
            </a:r>
            <a:r>
              <a:rPr lang="ru-RU" sz="4400" dirty="0" smtClean="0"/>
              <a:t>виникнення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191">
            <a:off x="835648" y="3272880"/>
            <a:ext cx="271938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718">
            <a:off x="4907087" y="3201105"/>
            <a:ext cx="3709013" cy="24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5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1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/>
              <a:t>За визначенням Н.Ф.</a:t>
            </a:r>
            <a:r>
              <a:rPr lang="uk-UA" sz="1800" dirty="0" err="1" smtClean="0"/>
              <a:t>Реймерса</a:t>
            </a:r>
            <a:r>
              <a:rPr lang="uk-UA" sz="1800" dirty="0" smtClean="0"/>
              <a:t>, екологічна криза - це напружений стан взаємин між людством і природою, що характеризується невідповідністю розвитку продуктивних сил і виборчих </a:t>
            </a:r>
            <a:r>
              <a:rPr lang="uk-UA" sz="1800" dirty="0" smtClean="0"/>
              <a:t>відносин в людському </a:t>
            </a:r>
            <a:r>
              <a:rPr lang="uk-UA" sz="1800" dirty="0" smtClean="0"/>
              <a:t>суспільстві ресурсно - екологічним можливостям біосфери. Екологічна криза характеризується не стільки посиленою дією людини на природу,а </a:t>
            </a:r>
            <a:r>
              <a:rPr lang="uk-UA" sz="1800" dirty="0" smtClean="0"/>
              <a:t>й різким збільшенням </a:t>
            </a:r>
            <a:r>
              <a:rPr lang="uk-UA" sz="1800" dirty="0" smtClean="0"/>
              <a:t>впливу зміненої людьми природи на суспільний розвиток.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«Екологічна криза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7"/>
            <a:ext cx="3312368" cy="295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8"/>
            <a:ext cx="3743325" cy="295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9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173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700" dirty="0"/>
              <a:t>Перш за все </a:t>
            </a:r>
            <a:r>
              <a:rPr lang="ru-RU" sz="1700" dirty="0" err="1"/>
              <a:t>необхідний</a:t>
            </a:r>
            <a:r>
              <a:rPr lang="ru-RU" sz="1700" dirty="0"/>
              <a:t> </a:t>
            </a:r>
            <a:r>
              <a:rPr lang="ru-RU" sz="1700" dirty="0" err="1"/>
              <a:t>корінний</a:t>
            </a:r>
            <a:r>
              <a:rPr lang="ru-RU" sz="1700" dirty="0"/>
              <a:t> поворот у </a:t>
            </a:r>
            <a:r>
              <a:rPr lang="ru-RU" sz="1700" dirty="0" err="1"/>
              <a:t>відношенні</a:t>
            </a:r>
            <a:r>
              <a:rPr lang="ru-RU" sz="1700" dirty="0"/>
              <a:t> </a:t>
            </a:r>
            <a:r>
              <a:rPr lang="ru-RU" sz="1700" dirty="0" err="1"/>
              <a:t>суспільства</a:t>
            </a:r>
            <a:r>
              <a:rPr lang="ru-RU" sz="1700" dirty="0"/>
              <a:t> до </a:t>
            </a:r>
            <a:r>
              <a:rPr lang="ru-RU" sz="1700" dirty="0" err="1"/>
              <a:t>природи</a:t>
            </a:r>
            <a:r>
              <a:rPr lang="ru-RU" sz="17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err="1"/>
              <a:t>Екологізація</a:t>
            </a:r>
            <a:r>
              <a:rPr lang="ru-RU" sz="1700" dirty="0"/>
              <a:t> </a:t>
            </a:r>
            <a:r>
              <a:rPr lang="ru-RU" sz="1700" dirty="0" err="1"/>
              <a:t>всіх</a:t>
            </a:r>
            <a:r>
              <a:rPr lang="ru-RU" sz="1700" dirty="0"/>
              <a:t> </a:t>
            </a:r>
            <a:r>
              <a:rPr lang="ru-RU" sz="1700" dirty="0" err="1"/>
              <a:t>основних</a:t>
            </a:r>
            <a:r>
              <a:rPr lang="ru-RU" sz="1700" dirty="0"/>
              <a:t> </a:t>
            </a:r>
            <a:r>
              <a:rPr lang="ru-RU" sz="1700" dirty="0" err="1"/>
              <a:t>груп</a:t>
            </a:r>
            <a:r>
              <a:rPr lang="ru-RU" sz="1700" dirty="0"/>
              <a:t> </a:t>
            </a:r>
            <a:r>
              <a:rPr lang="ru-RU" sz="1700" dirty="0" err="1"/>
              <a:t>техніки</a:t>
            </a:r>
            <a:r>
              <a:rPr lang="ru-RU" sz="1700" dirty="0"/>
              <a:t> і </a:t>
            </a:r>
            <a:r>
              <a:rPr lang="ru-RU" sz="1700" dirty="0" err="1"/>
              <a:t>технології</a:t>
            </a:r>
            <a:r>
              <a:rPr lang="ru-RU" sz="1700" dirty="0"/>
              <a:t> </a:t>
            </a:r>
            <a:r>
              <a:rPr lang="ru-RU" sz="1700" dirty="0" err="1"/>
              <a:t>пов`язаних</a:t>
            </a:r>
            <a:r>
              <a:rPr lang="ru-RU" sz="1700" dirty="0"/>
              <a:t> з </a:t>
            </a:r>
            <a:r>
              <a:rPr lang="ru-RU" sz="1700" dirty="0" err="1"/>
              <a:t>витягом</a:t>
            </a:r>
            <a:r>
              <a:rPr lang="ru-RU" sz="1700" dirty="0"/>
              <a:t> з природного </a:t>
            </a:r>
            <a:r>
              <a:rPr lang="ru-RU" sz="1700" dirty="0" err="1"/>
              <a:t>середовища</a:t>
            </a:r>
            <a:r>
              <a:rPr lang="ru-RU" sz="1700" dirty="0"/>
              <a:t> </a:t>
            </a:r>
            <a:r>
              <a:rPr lang="ru-RU" sz="1700" dirty="0" err="1"/>
              <a:t>речовин</a:t>
            </a:r>
            <a:r>
              <a:rPr lang="ru-RU" sz="1700" dirty="0"/>
              <a:t>, </a:t>
            </a:r>
            <a:r>
              <a:rPr lang="ru-RU" sz="1700" dirty="0" err="1"/>
              <a:t>енергії</a:t>
            </a:r>
            <a:r>
              <a:rPr lang="ru-RU" sz="1700" dirty="0"/>
              <a:t>, з </a:t>
            </a:r>
            <a:r>
              <a:rPr lang="ru-RU" sz="1700" dirty="0" err="1"/>
              <a:t>їх</a:t>
            </a:r>
            <a:r>
              <a:rPr lang="ru-RU" sz="1700" dirty="0"/>
              <a:t> </a:t>
            </a:r>
            <a:r>
              <a:rPr lang="ru-RU" sz="1700" dirty="0" err="1"/>
              <a:t>первинної</a:t>
            </a:r>
            <a:r>
              <a:rPr lang="ru-RU" sz="1700" dirty="0"/>
              <a:t> та </a:t>
            </a:r>
            <a:r>
              <a:rPr lang="ru-RU" sz="1700" dirty="0" err="1"/>
              <a:t>подальшою</a:t>
            </a:r>
            <a:r>
              <a:rPr lang="ru-RU" sz="1700" dirty="0"/>
              <a:t> </a:t>
            </a:r>
            <a:r>
              <a:rPr lang="ru-RU" sz="1700" dirty="0" err="1"/>
              <a:t>переробкою</a:t>
            </a:r>
            <a:r>
              <a:rPr lang="ru-RU" sz="17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err="1"/>
              <a:t>Формування</a:t>
            </a:r>
            <a:r>
              <a:rPr lang="ru-RU" sz="1700" dirty="0"/>
              <a:t>  на </a:t>
            </a:r>
            <a:r>
              <a:rPr lang="ru-RU" sz="1700" dirty="0" err="1"/>
              <a:t>новій</a:t>
            </a:r>
            <a:r>
              <a:rPr lang="ru-RU" sz="1700" dirty="0"/>
              <a:t> </a:t>
            </a:r>
            <a:r>
              <a:rPr lang="ru-RU" sz="1700" dirty="0" err="1"/>
              <a:t>науковій</a:t>
            </a:r>
            <a:r>
              <a:rPr lang="ru-RU" sz="1700" dirty="0"/>
              <a:t> та </a:t>
            </a:r>
            <a:r>
              <a:rPr lang="ru-RU" sz="1700" dirty="0" err="1"/>
              <a:t>інженерно-кострукторській</a:t>
            </a:r>
            <a:r>
              <a:rPr lang="ru-RU" sz="1700" dirty="0"/>
              <a:t> </a:t>
            </a:r>
            <a:r>
              <a:rPr lang="ru-RU" sz="1700" dirty="0" err="1"/>
              <a:t>основі</a:t>
            </a:r>
            <a:r>
              <a:rPr lang="ru-RU" sz="1700" dirty="0"/>
              <a:t> </a:t>
            </a:r>
            <a:r>
              <a:rPr lang="ru-RU" sz="1700" dirty="0" err="1"/>
              <a:t>середовищеохоронне</a:t>
            </a:r>
            <a:r>
              <a:rPr lang="ru-RU" sz="1700" dirty="0"/>
              <a:t> і </a:t>
            </a:r>
            <a:r>
              <a:rPr lang="ru-RU" sz="1700" dirty="0" err="1"/>
              <a:t>ресурсозберігаючої</a:t>
            </a:r>
            <a:r>
              <a:rPr lang="ru-RU" sz="1700" dirty="0"/>
              <a:t> </a:t>
            </a:r>
            <a:r>
              <a:rPr lang="ru-RU" sz="1700" dirty="0" err="1"/>
              <a:t>техніки</a:t>
            </a:r>
            <a:r>
              <a:rPr lang="ru-RU" sz="1700" dirty="0"/>
              <a:t> і </a:t>
            </a:r>
            <a:r>
              <a:rPr lang="ru-RU" sz="1700" dirty="0" err="1"/>
              <a:t>технології</a:t>
            </a:r>
            <a:r>
              <a:rPr lang="ru-RU" sz="17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err="1"/>
              <a:t>Формування</a:t>
            </a:r>
            <a:r>
              <a:rPr lang="ru-RU" sz="1700" dirty="0"/>
              <a:t> </a:t>
            </a:r>
            <a:r>
              <a:rPr lang="ru-RU" sz="1700" dirty="0" err="1"/>
              <a:t>способів</a:t>
            </a:r>
            <a:r>
              <a:rPr lang="ru-RU" sz="1700" dirty="0"/>
              <a:t> </a:t>
            </a:r>
            <a:r>
              <a:rPr lang="ru-RU" sz="1700" dirty="0" err="1"/>
              <a:t>облагороджування</a:t>
            </a:r>
            <a:r>
              <a:rPr lang="ru-RU" sz="1700" dirty="0"/>
              <a:t> і </a:t>
            </a:r>
            <a:r>
              <a:rPr lang="ru-RU" sz="1700" dirty="0" err="1"/>
              <a:t>збагачення</a:t>
            </a:r>
            <a:r>
              <a:rPr lang="ru-RU" sz="1700" dirty="0"/>
              <a:t> </a:t>
            </a:r>
            <a:r>
              <a:rPr lang="ru-RU" sz="1700" dirty="0" err="1"/>
              <a:t>природи</a:t>
            </a:r>
            <a:r>
              <a:rPr lang="ru-RU" sz="1700" dirty="0"/>
              <a:t>, </a:t>
            </a:r>
            <a:r>
              <a:rPr lang="ru-RU" sz="1700" dirty="0" err="1"/>
              <a:t>розширеного</a:t>
            </a:r>
            <a:r>
              <a:rPr lang="ru-RU" sz="1700" dirty="0"/>
              <a:t> </a:t>
            </a:r>
            <a:r>
              <a:rPr lang="ru-RU" sz="1700" dirty="0" err="1"/>
              <a:t>відтворення</a:t>
            </a:r>
            <a:r>
              <a:rPr lang="ru-RU" sz="1700" dirty="0"/>
              <a:t> </a:t>
            </a:r>
            <a:r>
              <a:rPr lang="ru-RU" sz="1700" dirty="0" err="1"/>
              <a:t>її</a:t>
            </a:r>
            <a:r>
              <a:rPr lang="ru-RU" sz="1700" dirty="0"/>
              <a:t> </a:t>
            </a:r>
            <a:r>
              <a:rPr lang="ru-RU" sz="1700" dirty="0" err="1"/>
              <a:t>багатств</a:t>
            </a:r>
            <a:r>
              <a:rPr lang="ru-RU" sz="1700" dirty="0"/>
              <a:t> і </a:t>
            </a:r>
            <a:r>
              <a:rPr lang="ru-RU" sz="1700" dirty="0" err="1"/>
              <a:t>властивостей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endParaRPr lang="ru-RU" sz="17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905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Напрямки вирішення основних екологічних проблем </a:t>
            </a:r>
            <a:r>
              <a:rPr lang="ru-RU" sz="4000" dirty="0" smtClean="0"/>
              <a:t>світу</a:t>
            </a:r>
            <a:endParaRPr lang="ru-RU" sz="40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738636" cy="230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69" y="4221088"/>
            <a:ext cx="3066715" cy="230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64">
        <p:blinds dir="vert"/>
      </p:transition>
    </mc:Choice>
    <mc:Fallback>
      <p:transition spd="slow" advTm="90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123</TotalTime>
  <Words>378</Words>
  <Application>Microsoft Office PowerPoint</Application>
  <PresentationFormat>Экран (4:3)</PresentationFormat>
  <Paragraphs>55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Бумажная</vt:lpstr>
      <vt:lpstr>«Глобальні екологічні проблеми людства» презентація</vt:lpstr>
      <vt:lpstr>Зміст</vt:lpstr>
      <vt:lpstr>Суть екологічних проблем світу</vt:lpstr>
      <vt:lpstr>Класифікація екологічних проблем</vt:lpstr>
      <vt:lpstr>Презентация PowerPoint</vt:lpstr>
      <vt:lpstr>Презентация PowerPoint</vt:lpstr>
      <vt:lpstr>Причини виникнення</vt:lpstr>
      <vt:lpstr>«Екологічна криза»</vt:lpstr>
      <vt:lpstr>Напрямки вирішення основних екологічних проблем світу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15</cp:revision>
  <dcterms:created xsi:type="dcterms:W3CDTF">2013-12-18T12:48:13Z</dcterms:created>
  <dcterms:modified xsi:type="dcterms:W3CDTF">2013-12-18T16:28:18Z</dcterms:modified>
</cp:coreProperties>
</file>