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k.wikipedia.org/wiki/%D0%A0%D0%B5%D0%BB%D1%96%D0%B3%D1%96%D1%8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628384" cy="2880320"/>
          </a:xfrm>
        </p:spPr>
        <p:txBody>
          <a:bodyPr>
            <a:normAutofit/>
          </a:bodyPr>
          <a:lstStyle/>
          <a:p>
            <a:pPr algn="l"/>
            <a:r>
              <a:rPr lang="uk-UA" sz="5400" b="1" i="1" dirty="0" smtClean="0"/>
              <a:t>Презентація на тему:</a:t>
            </a:r>
            <a:br>
              <a:rPr lang="uk-UA" sz="5400" b="1" i="1" dirty="0" smtClean="0"/>
            </a:br>
            <a:r>
              <a:rPr lang="uk-UA" sz="5400" b="1" i="1" dirty="0" err="1" smtClean="0"/>
              <a:t>“Нація”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221088"/>
            <a:ext cx="4168552" cy="2351112"/>
          </a:xfrm>
        </p:spPr>
        <p:txBody>
          <a:bodyPr/>
          <a:lstStyle/>
          <a:p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Виконала:</a:t>
            </a:r>
          </a:p>
          <a:p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11 – А класу</a:t>
            </a:r>
          </a:p>
          <a:p>
            <a:r>
              <a:rPr lang="uk-UA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Твердохліб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Анжеліка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2400" b="1" i="1" dirty="0" smtClean="0"/>
              <a:t>Нація</a:t>
            </a:r>
            <a:r>
              <a:rPr lang="vi-VN" sz="2400" i="1" dirty="0" smtClean="0"/>
              <a:t> </a:t>
            </a:r>
            <a:r>
              <a:rPr lang="vi-VN" sz="2400" i="1" dirty="0" smtClean="0"/>
              <a:t>— </a:t>
            </a:r>
            <a:r>
              <a:rPr lang="vi-VN" sz="2400" i="1" dirty="0" smtClean="0"/>
              <a:t>полісемантичне (багатозначне) поняття, що застосовується для характеристики великих </a:t>
            </a:r>
            <a:r>
              <a:rPr lang="vi-VN" sz="2400" i="1" dirty="0" smtClean="0"/>
              <a:t>соціокультурних </a:t>
            </a:r>
            <a:r>
              <a:rPr lang="vi-VN" sz="2400" i="1" dirty="0" smtClean="0"/>
              <a:t>спільнот </a:t>
            </a:r>
            <a:r>
              <a:rPr lang="vi-VN" sz="2400" i="1" dirty="0" smtClean="0"/>
              <a:t>індустріальної епохи. Існують два основні значення терміна</a:t>
            </a:r>
            <a:r>
              <a:rPr lang="uk-UA" sz="2400" i="1" dirty="0" smtClean="0"/>
              <a:t>:</a:t>
            </a:r>
            <a:endParaRPr lang="vi-VN" sz="2400" i="1" dirty="0" smtClean="0"/>
          </a:p>
          <a:p>
            <a:r>
              <a:rPr lang="vi-VN" sz="2400" i="1" dirty="0" smtClean="0"/>
              <a:t>Політична спільнота громадян певної держави — політична нація. Часто вживається як синонім терміну держава, коли мається на увазі її населення, наприклад для посилання на «національні» університети, банки та інші установи.</a:t>
            </a:r>
          </a:p>
          <a:p>
            <a:r>
              <a:rPr lang="vi-VN" sz="2400" i="1" dirty="0" smtClean="0"/>
              <a:t>Етнічна спільнота (етнос) з єдиною мовою і самосвідомістю (як особистим відчуттям «національної ідентичності» так і колективним усвідомленням своєї єдності і відмінності від інших). У цьому значенні фактично є синонімом терміну </a:t>
            </a:r>
            <a:r>
              <a:rPr lang="vi-VN" sz="2400" i="1" dirty="0" smtClean="0"/>
              <a:t>народ.</a:t>
            </a:r>
            <a:endParaRPr lang="vi-VN" sz="2400" i="1" dirty="0" smtClean="0"/>
          </a:p>
          <a:p>
            <a:pPr>
              <a:buNone/>
            </a:pPr>
            <a:endParaRPr lang="ru-RU" sz="2400" i="1" dirty="0"/>
          </a:p>
        </p:txBody>
      </p:sp>
    </p:spTree>
  </p:cSld>
  <p:clrMapOvr>
    <a:masterClrMapping/>
  </p:clrMapOvr>
  <p:transition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Спільність походження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err="1" smtClean="0"/>
              <a:t>Походження</a:t>
            </a:r>
            <a:r>
              <a:rPr lang="ru-RU" i="1" dirty="0" smtClean="0"/>
              <a:t> </a:t>
            </a:r>
            <a:r>
              <a:rPr lang="ru-RU" i="1" dirty="0" err="1" smtClean="0"/>
              <a:t>розуміється</a:t>
            </a:r>
            <a:r>
              <a:rPr lang="ru-RU" i="1" dirty="0" smtClean="0"/>
              <a:t> у </a:t>
            </a:r>
            <a:r>
              <a:rPr lang="ru-RU" i="1" dirty="0" err="1" smtClean="0"/>
              <a:t>двох</a:t>
            </a:r>
            <a:r>
              <a:rPr lang="ru-RU" i="1" dirty="0" smtClean="0"/>
              <a:t> </a:t>
            </a:r>
            <a:r>
              <a:rPr lang="ru-RU" i="1" dirty="0" err="1" smtClean="0"/>
              <a:t>напрямках</a:t>
            </a:r>
            <a:r>
              <a:rPr lang="ru-RU" i="1" dirty="0" smtClean="0"/>
              <a:t> — </a:t>
            </a:r>
            <a:r>
              <a:rPr lang="ru-RU" i="1" dirty="0" err="1" smtClean="0"/>
              <a:t>походження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поколінь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мешкали на </a:t>
            </a:r>
            <a:r>
              <a:rPr lang="ru-RU" i="1" dirty="0" err="1" smtClean="0"/>
              <a:t>тій</a:t>
            </a:r>
            <a:r>
              <a:rPr lang="ru-RU" i="1" dirty="0" smtClean="0"/>
              <a:t> же </a:t>
            </a:r>
            <a:r>
              <a:rPr lang="ru-RU" i="1" dirty="0" err="1" smtClean="0"/>
              <a:t>території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походження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поколінь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розмовляли</a:t>
            </a:r>
            <a:r>
              <a:rPr lang="ru-RU" i="1" dirty="0" smtClean="0"/>
              <a:t> </a:t>
            </a:r>
            <a:r>
              <a:rPr lang="ru-RU" i="1" dirty="0" err="1" smtClean="0"/>
              <a:t>тією</a:t>
            </a:r>
            <a:r>
              <a:rPr lang="ru-RU" i="1" dirty="0" smtClean="0"/>
              <a:t> ж </a:t>
            </a:r>
            <a:r>
              <a:rPr lang="ru-RU" i="1" dirty="0" err="1" smtClean="0"/>
              <a:t>мовою</a:t>
            </a:r>
            <a:r>
              <a:rPr lang="ru-RU" i="1" dirty="0" smtClean="0"/>
              <a:t>. </a:t>
            </a:r>
          </a:p>
          <a:p>
            <a:endParaRPr lang="ru-RU" i="1" dirty="0"/>
          </a:p>
        </p:txBody>
      </p:sp>
      <p:pic>
        <p:nvPicPr>
          <p:cNvPr id="1026" name="Picture 2" descr="C:\Users\Anzhela\Desktop\нацыя\0_2c5de_5242a57c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192687"/>
            <a:ext cx="4498419" cy="266531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/>
          <a:lstStyle/>
          <a:p>
            <a:r>
              <a:rPr lang="uk-UA" b="1" i="1" dirty="0" smtClean="0"/>
              <a:t>Спільність мови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7787208" cy="2980927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err="1" smtClean="0"/>
              <a:t>Власна</a:t>
            </a:r>
            <a:r>
              <a:rPr lang="ru-RU" i="1" dirty="0" smtClean="0"/>
              <a:t> </a:t>
            </a:r>
            <a:r>
              <a:rPr lang="ru-RU" i="1" dirty="0" err="1" smtClean="0"/>
              <a:t>мова</a:t>
            </a:r>
            <a:r>
              <a:rPr lang="ru-RU" i="1" dirty="0" smtClean="0"/>
              <a:t> часто </a:t>
            </a:r>
            <a:r>
              <a:rPr lang="ru-RU" i="1" dirty="0" err="1" smtClean="0"/>
              <a:t>вважається</a:t>
            </a:r>
            <a:r>
              <a:rPr lang="ru-RU" i="1" dirty="0" smtClean="0"/>
              <a:t> </a:t>
            </a:r>
            <a:r>
              <a:rPr lang="ru-RU" i="1" dirty="0" err="1" smtClean="0"/>
              <a:t>визначальною</a:t>
            </a:r>
            <a:r>
              <a:rPr lang="ru-RU" i="1" dirty="0" smtClean="0"/>
              <a:t> </a:t>
            </a:r>
            <a:r>
              <a:rPr lang="ru-RU" i="1" dirty="0" err="1" smtClean="0"/>
              <a:t>особливістю</a:t>
            </a:r>
            <a:r>
              <a:rPr lang="ru-RU" i="1" dirty="0" smtClean="0"/>
              <a:t> </a:t>
            </a:r>
            <a:r>
              <a:rPr lang="ru-RU" i="1" dirty="0" err="1" smtClean="0"/>
              <a:t>нації</a:t>
            </a:r>
            <a:r>
              <a:rPr lang="ru-RU" i="1" dirty="0" smtClean="0"/>
              <a:t>. </a:t>
            </a:r>
            <a:r>
              <a:rPr lang="ru-RU" i="1" dirty="0" smtClean="0"/>
              <a:t>У </a:t>
            </a:r>
            <a:r>
              <a:rPr lang="ru-RU" i="1" dirty="0" err="1" smtClean="0"/>
              <a:t>деяких</a:t>
            </a:r>
            <a:r>
              <a:rPr lang="ru-RU" i="1" dirty="0" smtClean="0"/>
              <a:t> </a:t>
            </a:r>
            <a:r>
              <a:rPr lang="ru-RU" i="1" dirty="0" err="1" smtClean="0"/>
              <a:t>випадках</a:t>
            </a:r>
            <a:r>
              <a:rPr lang="ru-RU" i="1" dirty="0" smtClean="0"/>
              <a:t> </a:t>
            </a:r>
            <a:r>
              <a:rPr lang="ru-RU" i="1" dirty="0" err="1" smtClean="0"/>
              <a:t>мова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винятковою</a:t>
            </a:r>
            <a:r>
              <a:rPr lang="ru-RU" i="1" dirty="0" smtClean="0"/>
              <a:t> для </a:t>
            </a:r>
            <a:r>
              <a:rPr lang="ru-RU" i="1" dirty="0" err="1" smtClean="0"/>
              <a:t>нації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, </a:t>
            </a:r>
            <a:r>
              <a:rPr lang="ru-RU" i="1" dirty="0" err="1" smtClean="0"/>
              <a:t>можливо</a:t>
            </a:r>
            <a:r>
              <a:rPr lang="ru-RU" i="1" dirty="0" smtClean="0"/>
              <a:t>, основою </a:t>
            </a:r>
            <a:r>
              <a:rPr lang="ru-RU" i="1" dirty="0" err="1" smtClean="0"/>
              <a:t>національної</a:t>
            </a:r>
            <a:r>
              <a:rPr lang="ru-RU" i="1" dirty="0" smtClean="0"/>
              <a:t> </a:t>
            </a:r>
            <a:r>
              <a:rPr lang="ru-RU" i="1" dirty="0" err="1" smtClean="0"/>
              <a:t>ідентичності</a:t>
            </a:r>
            <a:r>
              <a:rPr lang="ru-RU" i="1" dirty="0" smtClean="0"/>
              <a:t> </a:t>
            </a:r>
            <a:r>
              <a:rPr lang="ru-RU" i="1" dirty="0" smtClean="0"/>
              <a:t>В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випадках</a:t>
            </a:r>
            <a:r>
              <a:rPr lang="ru-RU" i="1" dirty="0" smtClean="0"/>
              <a:t>, </a:t>
            </a:r>
            <a:r>
              <a:rPr lang="ru-RU" i="1" dirty="0" err="1" smtClean="0"/>
              <a:t>національна</a:t>
            </a:r>
            <a:r>
              <a:rPr lang="ru-RU" i="1" dirty="0" smtClean="0"/>
              <a:t> </a:t>
            </a:r>
            <a:r>
              <a:rPr lang="ru-RU" i="1" dirty="0" err="1" smtClean="0"/>
              <a:t>мова</a:t>
            </a:r>
            <a:r>
              <a:rPr lang="ru-RU" i="1" dirty="0" smtClean="0"/>
              <a:t> </a:t>
            </a:r>
            <a:r>
              <a:rPr lang="ru-RU" i="1" dirty="0" err="1" smtClean="0"/>
              <a:t>також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використовується</a:t>
            </a:r>
            <a:r>
              <a:rPr lang="ru-RU" i="1" dirty="0" smtClean="0"/>
              <a:t> </a:t>
            </a:r>
            <a:r>
              <a:rPr lang="ru-RU" i="1" dirty="0" err="1" smtClean="0"/>
              <a:t>іншими</a:t>
            </a:r>
            <a:r>
              <a:rPr lang="ru-RU" i="1" dirty="0" smtClean="0"/>
              <a:t> </a:t>
            </a:r>
            <a:r>
              <a:rPr lang="ru-RU" i="1" dirty="0" err="1" smtClean="0"/>
              <a:t>націями</a:t>
            </a:r>
            <a:r>
              <a:rPr lang="ru-RU" i="1" dirty="0" smtClean="0"/>
              <a:t>. </a:t>
            </a:r>
            <a:r>
              <a:rPr lang="ru-RU" i="1" dirty="0" err="1" smtClean="0"/>
              <a:t>Жодна</a:t>
            </a:r>
            <a:r>
              <a:rPr lang="ru-RU" i="1" dirty="0" smtClean="0"/>
              <a:t> </a:t>
            </a:r>
            <a:r>
              <a:rPr lang="ru-RU" i="1" dirty="0" err="1" smtClean="0"/>
              <a:t>нація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</a:t>
            </a:r>
            <a:r>
              <a:rPr lang="ru-RU" i="1" dirty="0" err="1" smtClean="0"/>
              <a:t>визначена</a:t>
            </a:r>
            <a:r>
              <a:rPr lang="ru-RU" i="1" dirty="0" smtClean="0"/>
              <a:t> </a:t>
            </a:r>
            <a:r>
              <a:rPr lang="ru-RU" i="1" dirty="0" err="1" smtClean="0"/>
              <a:t>винятково</a:t>
            </a:r>
            <a:r>
              <a:rPr lang="ru-RU" i="1" dirty="0" smtClean="0"/>
              <a:t> </a:t>
            </a:r>
            <a:r>
              <a:rPr lang="ru-RU" i="1" dirty="0" err="1" smtClean="0"/>
              <a:t>мовою</a:t>
            </a:r>
            <a:r>
              <a:rPr lang="ru-RU" i="1" dirty="0" smtClean="0"/>
              <a:t>: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фактично</a:t>
            </a:r>
            <a:r>
              <a:rPr lang="ru-RU" i="1" dirty="0" smtClean="0"/>
              <a:t> створило б </a:t>
            </a:r>
            <a:r>
              <a:rPr lang="ru-RU" i="1" dirty="0" err="1" smtClean="0"/>
              <a:t>відкриту</a:t>
            </a:r>
            <a:r>
              <a:rPr lang="ru-RU" i="1" dirty="0" smtClean="0"/>
              <a:t> </a:t>
            </a:r>
            <a:r>
              <a:rPr lang="ru-RU" i="1" dirty="0" err="1" smtClean="0"/>
              <a:t>спільноту</a:t>
            </a:r>
            <a:endParaRPr lang="ru-RU" i="1" dirty="0" smtClean="0"/>
          </a:p>
          <a:p>
            <a:pPr>
              <a:buNone/>
            </a:pPr>
            <a:endParaRPr lang="ru-RU" i="1" dirty="0"/>
          </a:p>
        </p:txBody>
      </p:sp>
      <p:pic>
        <p:nvPicPr>
          <p:cNvPr id="2050" name="Picture 2" descr="C:\Users\Anzhela\Desktop\нацыя\p_40843_7_gallery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717032"/>
            <a:ext cx="5184576" cy="3140968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/>
          <a:lstStyle/>
          <a:p>
            <a:r>
              <a:rPr lang="uk-UA" b="1" i="1" dirty="0" smtClean="0"/>
              <a:t>Спільність культури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2692896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Більшість</a:t>
            </a:r>
            <a:r>
              <a:rPr lang="ru-RU" i="1" dirty="0" smtClean="0"/>
              <a:t> </a:t>
            </a:r>
            <a:r>
              <a:rPr lang="ru-RU" i="1" dirty="0" err="1" smtClean="0"/>
              <a:t>націй</a:t>
            </a:r>
            <a:r>
              <a:rPr lang="ru-RU" i="1" dirty="0" smtClean="0"/>
              <a:t> </a:t>
            </a:r>
            <a:r>
              <a:rPr lang="ru-RU" i="1" dirty="0" err="1" smtClean="0"/>
              <a:t>частково</a:t>
            </a:r>
            <a:r>
              <a:rPr lang="ru-RU" i="1" dirty="0" smtClean="0"/>
              <a:t> </a:t>
            </a:r>
            <a:r>
              <a:rPr lang="ru-RU" i="1" dirty="0" err="1" smtClean="0"/>
              <a:t>визначаються</a:t>
            </a:r>
            <a:r>
              <a:rPr lang="ru-RU" i="1" dirty="0" smtClean="0"/>
              <a:t> </a:t>
            </a:r>
            <a:r>
              <a:rPr lang="ru-RU" i="1" dirty="0" err="1" smtClean="0"/>
              <a:t>власною</a:t>
            </a:r>
            <a:r>
              <a:rPr lang="ru-RU" i="1" dirty="0" smtClean="0"/>
              <a:t> культурою. </a:t>
            </a:r>
            <a:r>
              <a:rPr lang="ru-RU" i="1" dirty="0" err="1" smtClean="0"/>
              <a:t>національна</a:t>
            </a:r>
            <a:r>
              <a:rPr lang="ru-RU" i="1" dirty="0" smtClean="0"/>
              <a:t> </a:t>
            </a:r>
            <a:r>
              <a:rPr lang="ru-RU" i="1" dirty="0" smtClean="0"/>
              <a:t>культура </a:t>
            </a:r>
            <a:r>
              <a:rPr lang="ru-RU" i="1" dirty="0" err="1" smtClean="0"/>
              <a:t>звичайно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унікальною</a:t>
            </a:r>
            <a:r>
              <a:rPr lang="ru-RU" i="1" dirty="0" smtClean="0"/>
              <a:t> для </a:t>
            </a:r>
            <a:r>
              <a:rPr lang="ru-RU" i="1" dirty="0" err="1" smtClean="0"/>
              <a:t>нації</a:t>
            </a:r>
            <a:r>
              <a:rPr lang="ru-RU" i="1" dirty="0" smtClean="0"/>
              <a:t>, </a:t>
            </a:r>
            <a:r>
              <a:rPr lang="ru-RU" i="1" dirty="0" err="1" smtClean="0"/>
              <a:t>хоча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включає</a:t>
            </a:r>
            <a:r>
              <a:rPr lang="ru-RU" i="1" dirty="0" smtClean="0"/>
              <a:t> </a:t>
            </a:r>
            <a:r>
              <a:rPr lang="ru-RU" i="1" dirty="0" err="1" smtClean="0"/>
              <a:t>багато</a:t>
            </a:r>
            <a:r>
              <a:rPr lang="ru-RU" i="1" dirty="0" smtClean="0"/>
              <a:t> </a:t>
            </a:r>
            <a:r>
              <a:rPr lang="ru-RU" i="1" dirty="0" err="1" smtClean="0"/>
              <a:t>елементів</a:t>
            </a:r>
            <a:r>
              <a:rPr lang="ru-RU" i="1" dirty="0" smtClean="0"/>
              <a:t>, </a:t>
            </a:r>
            <a:r>
              <a:rPr lang="ru-RU" i="1" dirty="0" err="1" smtClean="0"/>
              <a:t>спільних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іншими</a:t>
            </a:r>
            <a:r>
              <a:rPr lang="ru-RU" i="1" dirty="0" smtClean="0"/>
              <a:t> </a:t>
            </a:r>
            <a:r>
              <a:rPr lang="ru-RU" i="1" dirty="0" err="1" smtClean="0"/>
              <a:t>націями</a:t>
            </a:r>
            <a:r>
              <a:rPr lang="ru-RU" i="1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Anzhela\Desktop\нацыя\pic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01008"/>
            <a:ext cx="6048672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uk-UA" b="1" i="1" dirty="0" smtClean="0"/>
              <a:t>Спільність релігії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7"/>
            <a:ext cx="8229600" cy="3240360"/>
          </a:xfrm>
        </p:spPr>
        <p:txBody>
          <a:bodyPr>
            <a:normAutofit/>
          </a:bodyPr>
          <a:lstStyle/>
          <a:p>
            <a:r>
              <a:rPr lang="ru-RU" sz="2800" i="1" dirty="0" err="1" smtClean="0">
                <a:hlinkClick r:id="rId2" tooltip="Релігія"/>
              </a:rPr>
              <a:t>Релігія</a:t>
            </a:r>
            <a:r>
              <a:rPr lang="ru-RU" sz="2800" i="1" dirty="0" smtClean="0"/>
              <a:t> </a:t>
            </a:r>
            <a:r>
              <a:rPr lang="ru-RU" sz="2800" i="1" dirty="0" err="1" smtClean="0"/>
              <a:t>також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може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розглядатися</a:t>
            </a:r>
            <a:r>
              <a:rPr lang="ru-RU" sz="2800" i="1" dirty="0" smtClean="0"/>
              <a:t> як </a:t>
            </a:r>
            <a:r>
              <a:rPr lang="ru-RU" sz="2800" i="1" dirty="0" err="1" smtClean="0"/>
              <a:t>національний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чинник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хоча</a:t>
            </a:r>
            <a:r>
              <a:rPr lang="ru-RU" sz="2800" i="1" dirty="0" smtClean="0"/>
              <a:t> не </a:t>
            </a:r>
            <a:r>
              <a:rPr lang="ru-RU" sz="2800" i="1" dirty="0" err="1" smtClean="0"/>
              <a:t>всі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націоналістичні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рухи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акцентують</a:t>
            </a:r>
            <a:r>
              <a:rPr lang="ru-RU" sz="2800" i="1" dirty="0" smtClean="0"/>
              <a:t> на </a:t>
            </a:r>
            <a:r>
              <a:rPr lang="ru-RU" sz="2800" i="1" dirty="0" err="1" smtClean="0"/>
              <a:t>цьому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увагу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Релігія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може</a:t>
            </a:r>
            <a:r>
              <a:rPr lang="ru-RU" sz="2800" i="1" dirty="0" smtClean="0"/>
              <a:t> бути </a:t>
            </a:r>
            <a:r>
              <a:rPr lang="ru-RU" sz="2800" i="1" dirty="0" err="1" smtClean="0"/>
              <a:t>привласненою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що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робить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її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національною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але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може</a:t>
            </a:r>
            <a:r>
              <a:rPr lang="ru-RU" sz="2800" i="1" dirty="0" smtClean="0"/>
              <a:t> не бути </a:t>
            </a:r>
            <a:r>
              <a:rPr lang="ru-RU" sz="2800" i="1" dirty="0" err="1" smtClean="0"/>
              <a:t>винятковою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Наприклад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чимало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націй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визначають</a:t>
            </a:r>
            <a:r>
              <a:rPr lang="ru-RU" sz="2800" i="1" dirty="0" smtClean="0"/>
              <a:t> себе, як </a:t>
            </a:r>
            <a:r>
              <a:rPr lang="ru-RU" sz="2800" i="1" dirty="0" err="1" smtClean="0"/>
              <a:t>католицькі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хоча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безпосередньо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релігія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є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універсалією</a:t>
            </a:r>
            <a:r>
              <a:rPr lang="ru-RU" sz="2800" i="1" dirty="0" smtClean="0"/>
              <a:t>.. </a:t>
            </a:r>
            <a:endParaRPr lang="ru-RU" sz="2800" i="1" dirty="0" smtClean="0"/>
          </a:p>
          <a:p>
            <a:endParaRPr lang="ru-RU" sz="2800" i="1" dirty="0"/>
          </a:p>
        </p:txBody>
      </p:sp>
      <p:pic>
        <p:nvPicPr>
          <p:cNvPr id="4098" name="Picture 2" descr="C:\Users\Anzhela\Desktop\нацыя\201106251023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645024"/>
            <a:ext cx="5184576" cy="321297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0" b="1" i="1" dirty="0" smtClean="0"/>
              <a:t>ДЯКУЮ ЗА УВАГУ!</a:t>
            </a:r>
            <a:endParaRPr lang="ru-RU" sz="8000" b="1" i="1" dirty="0"/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108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Презентація на тему: “Нація”</vt:lpstr>
      <vt:lpstr>Слайд 2</vt:lpstr>
      <vt:lpstr>Спільність походження</vt:lpstr>
      <vt:lpstr>Спільність мови</vt:lpstr>
      <vt:lpstr>Спільність культури</vt:lpstr>
      <vt:lpstr>Спільність релігії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Анжелика</dc:creator>
  <cp:lastModifiedBy>Anzhela</cp:lastModifiedBy>
  <cp:revision>8</cp:revision>
  <dcterms:created xsi:type="dcterms:W3CDTF">2014-01-01T18:40:37Z</dcterms:created>
  <dcterms:modified xsi:type="dcterms:W3CDTF">2014-01-01T21:42:00Z</dcterms:modified>
</cp:coreProperties>
</file>