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60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799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23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03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51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4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55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0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01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51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68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14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270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12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810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61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99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AD38CB-260B-4B6A-9A36-A1BFF8EE36F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363121-90E2-4740-A85C-4B74DE86E9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1137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8249" y="2564218"/>
            <a:ext cx="3681047" cy="1243946"/>
          </a:xfrm>
        </p:spPr>
        <p:txBody>
          <a:bodyPr>
            <a:prstTxWarp prst="textPlain">
              <a:avLst>
                <a:gd name="adj" fmla="val 45439"/>
              </a:avLst>
            </a:prstTxWarp>
          </a:bodyPr>
          <a:lstStyle/>
          <a:p>
            <a:r>
              <a:rPr lang="uk-UA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Радіо</a:t>
            </a:r>
            <a:endParaRPr lang="uk-UA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5264" y="4643275"/>
            <a:ext cx="63773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Історія виникнення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Видатні вчені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alt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Будова і принцип дії радіоприймача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alt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Недоліки та </a:t>
            </a:r>
            <a:r>
              <a:rPr lang="uk-UA" altLang="ru-RU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перевги</a:t>
            </a:r>
            <a:endParaRPr lang="uk-UA" altLang="ru-RU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96" y="367830"/>
            <a:ext cx="2227687" cy="19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3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140678"/>
            <a:ext cx="11019692" cy="1034236"/>
          </a:xfrm>
        </p:spPr>
        <p:txBody>
          <a:bodyPr>
            <a:prstTxWarp prst="textWave4">
              <a:avLst>
                <a:gd name="adj1" fmla="val 12500"/>
                <a:gd name="adj2" fmla="val -1388"/>
              </a:avLst>
            </a:prstTxWarp>
          </a:bodyPr>
          <a:lstStyle/>
          <a:p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Історія Виникнення та Розвитку</a:t>
            </a:r>
            <a:endParaRPr lang="uk-UA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98" y="1400799"/>
            <a:ext cx="8370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Історія радіо починається від досліджень найвидатнішого експериментатора </a:t>
            </a:r>
            <a:r>
              <a:rPr lang="de-D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XIX </a:t>
            </a:r>
            <a:r>
              <a:rPr lang="uk-UA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ст. Фарадея, який дослідним шляхом намагався довести спорідненість світла з електрикою та магнетизмом і в 1851-1855</a:t>
            </a:r>
            <a:r>
              <a:rPr lang="de-D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pp. </a:t>
            </a:r>
            <a:r>
              <a:rPr lang="uk-UA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запропонував концепцію електромагнітного (ЕМ) поля.</a:t>
            </a:r>
            <a:endParaRPr lang="uk-UA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659029" y="1326960"/>
            <a:ext cx="3171731" cy="4793090"/>
            <a:chOff x="8089288" y="1174914"/>
            <a:chExt cx="3171731" cy="47930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288" y="1174914"/>
              <a:ext cx="3171731" cy="3838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089288" y="5013897"/>
              <a:ext cx="31717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/>
                <a:t>Майкл Фарадей</a:t>
              </a:r>
            </a:p>
            <a:p>
              <a:pPr algn="ctr"/>
              <a:r>
                <a:rPr lang="uk-UA" sz="2800" dirty="0" smtClean="0"/>
                <a:t>(1791-1867) </a:t>
              </a:r>
              <a:endParaRPr lang="uk-UA" sz="28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1" y="3678467"/>
            <a:ext cx="3903784" cy="297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24" y="4041626"/>
            <a:ext cx="3948445" cy="246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7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52401" y="4407877"/>
            <a:ext cx="11898922" cy="2446827"/>
          </a:xfrm>
          <a:prstGeom prst="horizontalScroll">
            <a:avLst>
              <a:gd name="adj" fmla="val 96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 Герц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дослідами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іскрою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від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електричного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розряду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довів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що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ЕМ-</a:t>
            </a:r>
            <a:r>
              <a:rPr lang="ru-RU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хвилі</a:t>
            </a:r>
            <a:r>
              <a:rPr lang="uk-UA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мають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властивості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світлових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хвиль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r>
              <a:rPr lang="uk-UA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серії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дослідів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параболічною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антеною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виконаних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 </a:t>
            </a:r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1888 p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.,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Г.Герц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перетворив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хвилі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зі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сферичною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хвильовою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поверхнею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на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хвилі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 плоским фронтом і,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експериментуючи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таким чином уже з ЕМ-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променем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встановив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що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він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підлягає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законам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геометричної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оптики. </a:t>
            </a:r>
            <a:endParaRPr lang="uk-UA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44903" y="205804"/>
            <a:ext cx="2533652" cy="4202073"/>
            <a:chOff x="361948" y="284652"/>
            <a:chExt cx="2615713" cy="421049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48" y="284652"/>
              <a:ext cx="2615713" cy="33795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1948" y="3664153"/>
              <a:ext cx="25790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/>
                <a:t>Генріх Герц</a:t>
              </a:r>
            </a:p>
            <a:p>
              <a:pPr algn="ctr"/>
              <a:r>
                <a:rPr lang="uk-UA" sz="2400" dirty="0" smtClean="0"/>
                <a:t>(1857-1894)</a:t>
              </a:r>
              <a:endParaRPr lang="uk-UA" sz="24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66" y="854505"/>
            <a:ext cx="4626857" cy="2814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5" y="562275"/>
            <a:ext cx="3810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3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864" y="340431"/>
            <a:ext cx="5169874" cy="27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Великий вплив на сучасників справили дослідження та опубліковані в 1894 р. лекції </a:t>
            </a:r>
            <a:r>
              <a:rPr lang="uk-UA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ліверпульського</a:t>
            </a:r>
            <a:r>
              <a:rPr lang="uk-UA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професора фізики </a:t>
            </a:r>
            <a:r>
              <a:rPr lang="uk-UA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О. </a:t>
            </a:r>
            <a:r>
              <a:rPr lang="uk-UA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Лоджа</a:t>
            </a:r>
            <a:r>
              <a:rPr lang="uk-UA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який для початку відтворив досліди Герца, продемонструвавши їх публічно. </a:t>
            </a:r>
            <a:endParaRPr lang="uk-UA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7035" r="16357" b="8553"/>
          <a:stretch/>
        </p:blipFill>
        <p:spPr>
          <a:xfrm>
            <a:off x="6482862" y="340431"/>
            <a:ext cx="4208586" cy="319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4" y="3675296"/>
            <a:ext cx="5028822" cy="28117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91200" y="377319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400" b="1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Він увів до приймача (для підвищення його чутливості) </a:t>
            </a:r>
            <a:r>
              <a:rPr lang="uk-UA" sz="2400" b="1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когерер</a:t>
            </a:r>
            <a:r>
              <a:rPr lang="uk-UA" sz="2400" b="1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вмонтувавши його в коло послідовно з електричною батареєю та електричним дзвоником, який сигналізував про прийом. </a:t>
            </a:r>
            <a:r>
              <a:rPr lang="uk-UA" sz="2400" b="1" dirty="0" err="1">
                <a:ln w="10160">
                  <a:solidFill>
                    <a:srgbClr val="DD9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О.Лоджу</a:t>
            </a:r>
            <a:r>
              <a:rPr lang="uk-UA" sz="2400" b="1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1890р. використав також резонансний контур, чим забезпечувалася налаштованість приймача на бажану частоту. </a:t>
            </a:r>
            <a:endParaRPr lang="uk-UA" sz="2400" b="1" dirty="0">
              <a:ln w="10160">
                <a:solidFill>
                  <a:srgbClr val="DD9D3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73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9" y="3458769"/>
            <a:ext cx="6310286" cy="33259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94585" y="141139"/>
            <a:ext cx="56974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засіданні фізико-хімічного товариства О. Попов здійснив сеанс радіозв'язку з передачею коротких і тривалих сигналів. Його приймач з антеною у вигляді вертикальної дротини завдовжки 2,5 м приймав сигнали на відстані 64 м від генератора Герца, про що сповіщав електричний дзвоник. При надходженні сигналу до приймача активно спрацьовував електричний дзвоник, з'єднавшись з електричним реле в колі когерера: било дзвоника ударяло по його чашці, і таким чином повідомлялося про надходження сигналу, а при </a:t>
            </a:r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зворотньому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ході било струшувало когерер, і в такий спосіб забезпечувалася готовність кола до приймання наступного сигналу.</a:t>
            </a:r>
            <a:endParaRPr lang="uk-UA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5" y="141139"/>
            <a:ext cx="5958593" cy="31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234462" y="328246"/>
            <a:ext cx="5591907" cy="2485293"/>
          </a:xfrm>
          <a:prstGeom prst="doubleWave">
            <a:avLst>
              <a:gd name="adj1" fmla="val 675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/>
              <a:t>Апаратура</a:t>
            </a:r>
            <a:r>
              <a:rPr lang="ru-RU" sz="2000" dirty="0" smtClean="0"/>
              <a:t> О. Попова стала </a:t>
            </a:r>
            <a:r>
              <a:rPr lang="ru-RU" sz="2000" dirty="0" err="1" smtClean="0"/>
              <a:t>використовуватися</a:t>
            </a:r>
            <a:r>
              <a:rPr lang="ru-RU" sz="2000" dirty="0" smtClean="0"/>
              <a:t> 1897 р. на </a:t>
            </a:r>
            <a:r>
              <a:rPr lang="ru-RU" sz="2000" dirty="0" err="1" smtClean="0"/>
              <a:t>Балтійському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флоті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О. Попов</a:t>
            </a:r>
          </a:p>
          <a:p>
            <a:r>
              <a:rPr lang="ru-RU" sz="2000" dirty="0" err="1" smtClean="0"/>
              <a:t>виготовив</a:t>
            </a:r>
            <a:r>
              <a:rPr lang="ru-RU" sz="2000" dirty="0" smtClean="0"/>
              <a:t> 15 </a:t>
            </a:r>
            <a:r>
              <a:rPr lang="ru-RU" sz="2000" dirty="0" err="1" smtClean="0"/>
              <a:t>радіостанцій</a:t>
            </a:r>
            <a:r>
              <a:rPr lang="ru-RU" sz="2000" dirty="0" smtClean="0"/>
              <a:t>, і 1898 р. – на </a:t>
            </a:r>
            <a:r>
              <a:rPr lang="ru-RU" sz="2000" dirty="0" err="1" smtClean="0"/>
              <a:t>Чорноморському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флоті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зафіксована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дальність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зв'язку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кораблями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шторму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50 км.</a:t>
            </a:r>
            <a:endParaRPr lang="ru-RU" sz="2000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6518030" y="4818185"/>
            <a:ext cx="5134708" cy="1852246"/>
          </a:xfrm>
          <a:prstGeom prst="foldedCorner">
            <a:avLst>
              <a:gd name="adj" fmla="val 217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2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Попов не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здобув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за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життя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належної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підтримки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Помер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він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31.12. (13.01) 1906р.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інсульту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після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бурхливого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прийому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сумнозвісного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міністра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внутрішніх</a:t>
            </a:r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справ Дурнова.</a:t>
            </a:r>
            <a:endParaRPr lang="uk-UA" sz="2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30" y="633046"/>
            <a:ext cx="5039669" cy="3798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8" y="2980698"/>
            <a:ext cx="5623385" cy="3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2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34461" y="187570"/>
            <a:ext cx="3704493" cy="2995246"/>
          </a:xfrm>
          <a:prstGeom prst="foldedCorner">
            <a:avLst>
              <a:gd name="adj" fmla="val 2398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/>
              <a:t>недоліки</a:t>
            </a:r>
            <a:r>
              <a:rPr lang="ru-RU" sz="2400" dirty="0"/>
              <a:t> </a:t>
            </a:r>
            <a:r>
              <a:rPr lang="ru-RU" sz="2400" dirty="0" err="1"/>
              <a:t>радіозв'язку</a:t>
            </a:r>
            <a:r>
              <a:rPr lang="ru-RU" sz="2400" dirty="0"/>
              <a:t>, </a:t>
            </a:r>
            <a:r>
              <a:rPr lang="ru-RU" sz="2400" dirty="0" err="1"/>
              <a:t>виявлені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А. С. </a:t>
            </a:r>
            <a:r>
              <a:rPr lang="ru-RU" sz="2400" dirty="0" err="1"/>
              <a:t>Поповим</a:t>
            </a:r>
            <a:r>
              <a:rPr lang="uk-UA" sz="2400" dirty="0"/>
              <a:t>, </a:t>
            </a:r>
            <a:r>
              <a:rPr lang="ru-RU" sz="2400" dirty="0"/>
              <a:t>– </a:t>
            </a:r>
            <a:r>
              <a:rPr lang="ru-RU" sz="2400" dirty="0" err="1"/>
              <a:t>атмосферні</a:t>
            </a:r>
            <a:r>
              <a:rPr lang="ru-RU" sz="2400" dirty="0"/>
              <a:t>  </a:t>
            </a:r>
            <a:r>
              <a:rPr lang="ru-RU" sz="2400" dirty="0" err="1"/>
              <a:t>перешкоди</a:t>
            </a:r>
            <a:r>
              <a:rPr lang="ru-RU" sz="2400" dirty="0"/>
              <a:t> і </a:t>
            </a:r>
            <a:r>
              <a:rPr lang="ru-RU" sz="2400" dirty="0" err="1"/>
              <a:t>завмирання</a:t>
            </a:r>
            <a:r>
              <a:rPr lang="ru-RU" sz="2400" dirty="0"/>
              <a:t> сигналу, </a:t>
            </a:r>
            <a:r>
              <a:rPr lang="ru-RU" sz="2400" dirty="0" err="1"/>
              <a:t>хоча</a:t>
            </a:r>
            <a:r>
              <a:rPr lang="ru-RU" sz="2400" dirty="0"/>
              <a:t> і </a:t>
            </a:r>
            <a:r>
              <a:rPr lang="ru-RU" sz="2400" dirty="0" err="1"/>
              <a:t>отримали</a:t>
            </a:r>
            <a:r>
              <a:rPr lang="ru-RU" sz="2400" dirty="0"/>
              <a:t> </a:t>
            </a:r>
            <a:r>
              <a:rPr lang="ru-RU" sz="2400" dirty="0" err="1"/>
              <a:t>теоретичне</a:t>
            </a:r>
            <a:r>
              <a:rPr lang="ru-RU" sz="2400" dirty="0"/>
              <a:t> </a:t>
            </a:r>
            <a:r>
              <a:rPr lang="ru-RU" sz="2400" dirty="0" err="1"/>
              <a:t>пояснення</a:t>
            </a:r>
            <a:r>
              <a:rPr lang="ru-RU" sz="2400" dirty="0"/>
              <a:t>, але не </a:t>
            </a:r>
            <a:r>
              <a:rPr lang="ru-RU" sz="2400" dirty="0" err="1"/>
              <a:t>зменшилися</a:t>
            </a:r>
            <a:r>
              <a:rPr lang="ru-RU" sz="2400" dirty="0"/>
              <a:t>.</a:t>
            </a:r>
            <a:endParaRPr lang="uk-UA" sz="2400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6154616" y="4079630"/>
            <a:ext cx="5638800" cy="2590800"/>
          </a:xfrm>
          <a:prstGeom prst="bevel">
            <a:avLst>
              <a:gd name="adj" fmla="val 73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Для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підвищення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надійності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радіозв'язку</a:t>
            </a:r>
            <a:endParaRPr lang="uk-UA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застосовувалися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багато</a:t>
            </a:r>
            <a:r>
              <a:rPr lang="uk-UA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шляхів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вибір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довжин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хвиль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урахуваннямчасу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дня і року,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складання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так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званих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радіопрогнози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",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прийом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накілька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рознесених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антен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спеціальні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методи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передачі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сигналів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ін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uk-UA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3280018"/>
            <a:ext cx="5085618" cy="3390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31" y="693508"/>
            <a:ext cx="4088650" cy="2770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00" y="294300"/>
            <a:ext cx="2781785" cy="27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2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8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91</TotalTime>
  <Words>440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Небеса</vt:lpstr>
      <vt:lpstr>Радіо</vt:lpstr>
      <vt:lpstr>Історія Виникнення та Розвитку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</dc:title>
  <dc:creator>Діма Карабка</dc:creator>
  <cp:lastModifiedBy>Діма Карабка</cp:lastModifiedBy>
  <cp:revision>9</cp:revision>
  <dcterms:created xsi:type="dcterms:W3CDTF">2013-12-24T21:07:19Z</dcterms:created>
  <dcterms:modified xsi:type="dcterms:W3CDTF">2013-12-24T22:38:28Z</dcterms:modified>
</cp:coreProperties>
</file>