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6"/>
  </p:notesMasterIdLst>
  <p:handoutMasterIdLst>
    <p:handoutMasterId r:id="rId17"/>
  </p:handoutMasterIdLst>
  <p:sldIdLst>
    <p:sldId id="318" r:id="rId3"/>
    <p:sldId id="319" r:id="rId4"/>
    <p:sldId id="322" r:id="rId5"/>
    <p:sldId id="323" r:id="rId6"/>
    <p:sldId id="324" r:id="rId7"/>
    <p:sldId id="325" r:id="rId8"/>
    <p:sldId id="327" r:id="rId9"/>
    <p:sldId id="328" r:id="rId10"/>
    <p:sldId id="329" r:id="rId11"/>
    <p:sldId id="330" r:id="rId12"/>
    <p:sldId id="331" r:id="rId13"/>
    <p:sldId id="332" r:id="rId14"/>
    <p:sldId id="333" r:id="rId15"/>
  </p:sldIdLst>
  <p:sldSz cx="12188825" cy="6858000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4030">
          <p15:clr>
            <a:srgbClr val="A4A3A4"/>
          </p15:clr>
        </p15:guide>
        <p15:guide id="3" orient="horz" pos="1152">
          <p15:clr>
            <a:srgbClr val="A4A3A4"/>
          </p15:clr>
        </p15:guide>
        <p15:guide id="4" orient="horz" pos="1018">
          <p15:clr>
            <a:srgbClr val="A4A3A4"/>
          </p15:clr>
        </p15:guide>
        <p15:guide id="5" orient="horz" pos="3886">
          <p15:clr>
            <a:srgbClr val="A4A3A4"/>
          </p15:clr>
        </p15:guide>
        <p15:guide id="6" orient="horz" pos="2928">
          <p15:clr>
            <a:srgbClr val="A4A3A4"/>
          </p15:clr>
        </p15:guide>
        <p15:guide id="7" orient="horz" pos="3072">
          <p15:clr>
            <a:srgbClr val="A4A3A4"/>
          </p15:clr>
        </p15:guide>
        <p15:guide id="8" orient="horz" pos="407">
          <p15:clr>
            <a:srgbClr val="A4A3A4"/>
          </p15:clr>
        </p15:guide>
        <p15:guide id="9" pos="3839">
          <p15:clr>
            <a:srgbClr val="A4A3A4"/>
          </p15:clr>
        </p15:guide>
        <p15:guide id="10" pos="959">
          <p15:clr>
            <a:srgbClr val="A4A3A4"/>
          </p15:clr>
        </p15:guide>
        <p15:guide id="11" pos="7151">
          <p15:clr>
            <a:srgbClr val="A4A3A4"/>
          </p15:clr>
        </p15:guide>
        <p15:guide id="12" pos="671">
          <p15:clr>
            <a:srgbClr val="A4A3A4"/>
          </p15:clr>
        </p15:guide>
        <p15:guide id="13" pos="4991">
          <p15:clr>
            <a:srgbClr val="A4A3A4"/>
          </p15:clr>
        </p15:guide>
        <p15:guide id="14" pos="700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8282"/>
    <a:srgbClr val="6E90FE"/>
    <a:srgbClr val="8086FC"/>
    <a:srgbClr val="6D6DFB"/>
    <a:srgbClr val="4E78F0"/>
    <a:srgbClr val="F0932C"/>
    <a:srgbClr val="92C610"/>
    <a:srgbClr val="9FD812"/>
    <a:srgbClr val="E05F2C"/>
    <a:srgbClr val="0ABE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0652" autoAdjust="0"/>
  </p:normalViewPr>
  <p:slideViewPr>
    <p:cSldViewPr showGuides="1">
      <p:cViewPr varScale="1">
        <p:scale>
          <a:sx n="107" d="100"/>
          <a:sy n="107" d="100"/>
        </p:scale>
        <p:origin x="78" y="312"/>
      </p:cViewPr>
      <p:guideLst>
        <p:guide orient="horz" pos="2160"/>
        <p:guide orient="horz" pos="4030"/>
        <p:guide orient="horz" pos="1152"/>
        <p:guide orient="horz" pos="1018"/>
        <p:guide orient="horz" pos="3886"/>
        <p:guide orient="horz" pos="2928"/>
        <p:guide orient="horz" pos="3072"/>
        <p:guide orient="horz" pos="407"/>
        <p:guide pos="3839"/>
        <p:guide pos="959"/>
        <p:guide pos="7151"/>
        <p:guide pos="671"/>
        <p:guide pos="4991"/>
        <p:guide pos="700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3" d="100"/>
          <a:sy n="83" d="100"/>
        </p:scale>
        <p:origin x="119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69AFDC-7658-4951-B0FF-52DFF2A93C0A}" type="datetimeFigureOut">
              <a:rPr lang="ru-RU" smtClean="0"/>
              <a:t>04.12.2013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8ED99B-9732-49FC-9C16-B56FEB1B109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46626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ru-RU" smtClean="0"/>
              <a:t>04.12.2013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23213" y="0"/>
            <a:ext cx="4265612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0824" y="1600200"/>
            <a:ext cx="5945188" cy="30480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0825" y="4898572"/>
            <a:ext cx="5945187" cy="1270453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800" cap="none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658936" y="4782971"/>
            <a:ext cx="5654676" cy="0"/>
          </a:xfrm>
          <a:prstGeom prst="line">
            <a:avLst/>
          </a:prstGeom>
          <a:ln w="12700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7923213" y="0"/>
            <a:ext cx="1065213" cy="6858000"/>
          </a:xfrm>
          <a:prstGeom prst="rect">
            <a:avLst/>
          </a:prstGeom>
          <a:gradFill flip="none" rotWithShape="1">
            <a:gsLst>
              <a:gs pos="75000">
                <a:schemeClr val="tx2">
                  <a:alpha val="0"/>
                </a:schemeClr>
              </a:gs>
              <a:gs pos="100000">
                <a:schemeClr val="tx2">
                  <a:alpha val="2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smtClean="0"/>
              <a:t>04.12.2013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523412" y="646112"/>
            <a:ext cx="1828801" cy="55229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2412" y="646112"/>
            <a:ext cx="7620000" cy="552291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smtClean="0"/>
              <a:t>04.12.2013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9371012" y="762000"/>
            <a:ext cx="0" cy="5334000"/>
          </a:xfrm>
          <a:prstGeom prst="line">
            <a:avLst/>
          </a:prstGeom>
          <a:ln w="12700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smtClean="0"/>
              <a:t>04.12.2013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658936" y="1709058"/>
            <a:ext cx="9617076" cy="0"/>
          </a:xfrm>
          <a:prstGeom prst="line">
            <a:avLst/>
          </a:prstGeom>
          <a:ln w="12700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23611" y="0"/>
            <a:ext cx="1065213" cy="685800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1123612" y="10886"/>
            <a:ext cx="1065213" cy="6858000"/>
          </a:xfrm>
          <a:prstGeom prst="rect">
            <a:avLst/>
          </a:prstGeom>
          <a:gradFill flip="none" rotWithShape="1">
            <a:gsLst>
              <a:gs pos="75000">
                <a:schemeClr val="tx2">
                  <a:alpha val="0"/>
                </a:schemeClr>
              </a:gs>
              <a:gs pos="100000">
                <a:schemeClr val="tx2">
                  <a:alpha val="2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0" y="2237096"/>
            <a:ext cx="8229601" cy="2411103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2412" y="4876800"/>
            <a:ext cx="8229601" cy="129222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80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smtClean="0"/>
              <a:t>04.12.2013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658936" y="4782971"/>
            <a:ext cx="8016876" cy="0"/>
          </a:xfrm>
          <a:prstGeom prst="line">
            <a:avLst/>
          </a:prstGeom>
          <a:ln w="12700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829798" cy="1219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88168" y="1984248"/>
            <a:ext cx="4800600" cy="418795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551612" y="1984248"/>
            <a:ext cx="4800601" cy="418795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smtClean="0"/>
              <a:t>04.12.2013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658936" y="1709058"/>
            <a:ext cx="9617076" cy="0"/>
          </a:xfrm>
          <a:prstGeom prst="line">
            <a:avLst/>
          </a:prstGeom>
          <a:ln w="12700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829798" cy="12192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2413" y="1828800"/>
            <a:ext cx="4800600" cy="8382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22413" y="2743200"/>
            <a:ext cx="4800600" cy="34258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551613" y="1828800"/>
            <a:ext cx="4800600" cy="8382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551613" y="2743200"/>
            <a:ext cx="4800600" cy="34258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smtClean="0"/>
              <a:t>04.12.2013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658936" y="1709058"/>
            <a:ext cx="9617076" cy="0"/>
          </a:xfrm>
          <a:prstGeom prst="line">
            <a:avLst/>
          </a:prstGeom>
          <a:ln w="12700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smtClean="0"/>
              <a:t>04.12.2013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658936" y="1709058"/>
            <a:ext cx="9617076" cy="0"/>
          </a:xfrm>
          <a:prstGeom prst="line">
            <a:avLst/>
          </a:prstGeom>
          <a:ln w="12700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smtClean="0"/>
              <a:t>04.12.2013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3" y="685800"/>
            <a:ext cx="4114800" cy="1925637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4000" b="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4414" y="685800"/>
            <a:ext cx="5257799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22413" y="2895599"/>
            <a:ext cx="4114800" cy="17526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8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smtClean="0"/>
              <a:t>04.12.2013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658936" y="2743200"/>
            <a:ext cx="3902076" cy="0"/>
          </a:xfrm>
          <a:prstGeom prst="line">
            <a:avLst/>
          </a:prstGeom>
          <a:ln w="12700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094414" y="0"/>
            <a:ext cx="6172198" cy="6857999"/>
          </a:xfrm>
          <a:solidFill>
            <a:schemeClr val="bg2"/>
          </a:solidFill>
          <a:effectLst>
            <a:outerShdw blurRad="152400" dist="50800" dir="10800000" algn="r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3" y="685800"/>
            <a:ext cx="4114800" cy="1925638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000" b="0" i="0" baseline="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22413" y="2895599"/>
            <a:ext cx="4114800" cy="17526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658936" y="2743200"/>
            <a:ext cx="3902076" cy="0"/>
          </a:xfrm>
          <a:prstGeom prst="line">
            <a:avLst/>
          </a:prstGeom>
          <a:ln w="12700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829799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2413" y="1981200"/>
            <a:ext cx="9829799" cy="4187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228011" y="6400800"/>
            <a:ext cx="154865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03F41C87-7AD9-4845-A077-840E4A0F3F06}" type="datetimeFigureOut">
              <a:rPr lang="ru-RU" smtClean="0"/>
              <a:pPr/>
              <a:t>04.12.2013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5954834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285411" y="6400800"/>
            <a:ext cx="1066802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2A013F82-EE5E-44EE-A61D-E31C6657F26F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065213" cy="68580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" y="0"/>
            <a:ext cx="1065213" cy="6858000"/>
          </a:xfrm>
          <a:prstGeom prst="rect">
            <a:avLst/>
          </a:prstGeom>
          <a:gradFill flip="none" rotWithShape="1">
            <a:gsLst>
              <a:gs pos="75000">
                <a:schemeClr val="tx2">
                  <a:alpha val="0"/>
                </a:schemeClr>
              </a:gs>
              <a:gs pos="100000">
                <a:schemeClr val="tx2">
                  <a:alpha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tx1">
            <a:lumMod val="50000"/>
            <a:lumOff val="50000"/>
          </a:schemeClr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1175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50000"/>
            <a:lumOff val="50000"/>
          </a:schemeClr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50000"/>
            <a:lumOff val="50000"/>
          </a:schemeClr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0425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50000"/>
            <a:lumOff val="5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3463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50000"/>
            <a:lumOff val="5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Грош</a:t>
            </a:r>
            <a:r>
              <a:rPr lang="uk-UA" dirty="0" smtClean="0"/>
              <a:t>і. Таємні знаки масонства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err="1" smtClean="0"/>
              <a:t>Виконав</a:t>
            </a:r>
            <a:r>
              <a:rPr lang="ru-RU" dirty="0" smtClean="0"/>
              <a:t> </a:t>
            </a:r>
            <a:r>
              <a:rPr lang="ru-RU" dirty="0" err="1" smtClean="0"/>
              <a:t>учень</a:t>
            </a:r>
            <a:r>
              <a:rPr lang="ru-RU" dirty="0" smtClean="0"/>
              <a:t> 11-А </a:t>
            </a:r>
            <a:r>
              <a:rPr lang="ru-RU" dirty="0" err="1" smtClean="0"/>
              <a:t>Швець</a:t>
            </a:r>
            <a:r>
              <a:rPr lang="ru-RU" dirty="0" smtClean="0"/>
              <a:t> Максим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01155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Масонські символи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2413" y="1758612"/>
            <a:ext cx="10188623" cy="161662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000" dirty="0" err="1"/>
              <a:t>Зазирніть</a:t>
            </a:r>
            <a:r>
              <a:rPr lang="ru-RU" sz="2000" dirty="0"/>
              <a:t> в свою </a:t>
            </a:r>
            <a:r>
              <a:rPr lang="ru-RU" sz="2000" dirty="0" err="1"/>
              <a:t>кишеню</a:t>
            </a:r>
            <a:r>
              <a:rPr lang="ru-RU" sz="2000" dirty="0"/>
              <a:t> – </a:t>
            </a:r>
            <a:r>
              <a:rPr lang="ru-RU" sz="2000" dirty="0" err="1"/>
              <a:t>дістаньте</a:t>
            </a:r>
            <a:r>
              <a:rPr lang="ru-RU" sz="2000" dirty="0"/>
              <a:t> монетку. </a:t>
            </a:r>
            <a:r>
              <a:rPr lang="ru-RU" sz="2000" dirty="0" err="1"/>
              <a:t>Погляньте</a:t>
            </a:r>
            <a:r>
              <a:rPr lang="ru-RU" sz="2000" dirty="0"/>
              <a:t> на </a:t>
            </a:r>
            <a:r>
              <a:rPr lang="ru-RU" sz="2000" dirty="0" err="1"/>
              <a:t>зворотній</a:t>
            </a:r>
            <a:r>
              <a:rPr lang="ru-RU" sz="2000" dirty="0"/>
              <a:t> </a:t>
            </a:r>
            <a:r>
              <a:rPr lang="ru-RU" sz="2000" dirty="0" err="1"/>
              <a:t>бік</a:t>
            </a:r>
            <a:r>
              <a:rPr lang="ru-RU" sz="2000" dirty="0"/>
              <a:t>. Я </a:t>
            </a:r>
            <a:r>
              <a:rPr lang="ru-RU" sz="2000" dirty="0" err="1"/>
              <a:t>умисно</a:t>
            </a:r>
            <a:r>
              <a:rPr lang="ru-RU" sz="2000" dirty="0"/>
              <a:t> </a:t>
            </a:r>
            <a:r>
              <a:rPr lang="ru-RU" sz="2000" dirty="0" err="1"/>
              <a:t>переглянув</a:t>
            </a:r>
            <a:r>
              <a:rPr lang="ru-RU" sz="2000" dirty="0"/>
              <a:t> </a:t>
            </a:r>
            <a:r>
              <a:rPr lang="ru-RU" sz="2000" dirty="0" err="1"/>
              <a:t>цілу</a:t>
            </a:r>
            <a:r>
              <a:rPr lang="ru-RU" sz="2000" dirty="0"/>
              <a:t> купу монет, в мене дома </a:t>
            </a:r>
            <a:r>
              <a:rPr lang="ru-RU" sz="2000" dirty="0" err="1"/>
              <a:t>їх</a:t>
            </a:r>
            <a:r>
              <a:rPr lang="ru-RU" sz="2000" dirty="0"/>
              <a:t> </a:t>
            </a:r>
            <a:r>
              <a:rPr lang="ru-RU" sz="2000" dirty="0" err="1"/>
              <a:t>відро</a:t>
            </a:r>
            <a:r>
              <a:rPr lang="ru-RU" sz="2000" dirty="0"/>
              <a:t> – і </a:t>
            </a:r>
            <a:r>
              <a:rPr lang="ru-RU" sz="2000" dirty="0" err="1"/>
              <a:t>всюди</a:t>
            </a:r>
            <a:r>
              <a:rPr lang="ru-RU" sz="2000" dirty="0"/>
              <a:t> те </a:t>
            </a:r>
            <a:r>
              <a:rPr lang="ru-RU" sz="2000" dirty="0" err="1"/>
              <a:t>саме</a:t>
            </a:r>
            <a:r>
              <a:rPr lang="ru-RU" sz="2000" dirty="0"/>
              <a:t>. На монетах </a:t>
            </a:r>
            <a:r>
              <a:rPr lang="ru-RU" sz="2000" dirty="0" err="1"/>
              <a:t>викарбуваних</a:t>
            </a:r>
            <a:r>
              <a:rPr lang="ru-RU" sz="2000" dirty="0"/>
              <a:t> </a:t>
            </a:r>
            <a:r>
              <a:rPr lang="ru-RU" sz="2000" dirty="0" err="1"/>
              <a:t>після</a:t>
            </a:r>
            <a:r>
              <a:rPr lang="ru-RU" sz="2000" dirty="0"/>
              <a:t> 1992 року внизу </a:t>
            </a:r>
            <a:r>
              <a:rPr lang="ru-RU" sz="2000" dirty="0" err="1"/>
              <a:t>біля</a:t>
            </a:r>
            <a:r>
              <a:rPr lang="ru-RU" sz="2000" dirty="0"/>
              <a:t> </a:t>
            </a:r>
            <a:r>
              <a:rPr lang="ru-RU" sz="2000" dirty="0" err="1"/>
              <a:t>тризуба</a:t>
            </a:r>
            <a:r>
              <a:rPr lang="ru-RU" sz="2000" dirty="0"/>
              <a:t> з правого боку </a:t>
            </a:r>
            <a:r>
              <a:rPr lang="ru-RU" sz="2000" dirty="0" err="1"/>
              <a:t>видніється</a:t>
            </a:r>
            <a:r>
              <a:rPr lang="ru-RU" sz="2000" dirty="0"/>
              <a:t> </a:t>
            </a:r>
            <a:r>
              <a:rPr lang="ru-RU" sz="2000" dirty="0" err="1"/>
              <a:t>невідомий</a:t>
            </a:r>
            <a:r>
              <a:rPr lang="ru-RU" sz="2000" dirty="0"/>
              <a:t> символ. На монетках 50 коп 1992 і 1994 р. </a:t>
            </a:r>
            <a:r>
              <a:rPr lang="ru-RU" sz="2000" dirty="0" err="1"/>
              <a:t>його</a:t>
            </a:r>
            <a:r>
              <a:rPr lang="ru-RU" sz="2000" dirty="0"/>
              <a:t> </a:t>
            </a:r>
            <a:r>
              <a:rPr lang="ru-RU" sz="2000" dirty="0" err="1"/>
              <a:t>ще</a:t>
            </a:r>
            <a:r>
              <a:rPr lang="ru-RU" sz="2000" dirty="0"/>
              <a:t> </a:t>
            </a:r>
            <a:r>
              <a:rPr lang="ru-RU" sz="2000" dirty="0" err="1"/>
              <a:t>немає</a:t>
            </a:r>
            <a:r>
              <a:rPr lang="ru-RU" sz="2000" dirty="0"/>
              <a:t>, а </a:t>
            </a:r>
            <a:r>
              <a:rPr lang="ru-RU" sz="2000" dirty="0" err="1"/>
              <a:t>вже</a:t>
            </a:r>
            <a:r>
              <a:rPr lang="ru-RU" sz="2000" dirty="0"/>
              <a:t> в </a:t>
            </a:r>
            <a:r>
              <a:rPr lang="ru-RU" sz="2000" dirty="0" err="1"/>
              <a:t>наступні</a:t>
            </a:r>
            <a:r>
              <a:rPr lang="ru-RU" sz="2000" dirty="0"/>
              <a:t> роки </a:t>
            </a:r>
            <a:r>
              <a:rPr lang="ru-RU" sz="2000" dirty="0" err="1"/>
              <a:t>він</a:t>
            </a:r>
            <a:r>
              <a:rPr lang="ru-RU" sz="2000" dirty="0"/>
              <a:t> </a:t>
            </a:r>
            <a:r>
              <a:rPr lang="ru-RU" sz="2000" dirty="0" err="1"/>
              <a:t>з’явився</a:t>
            </a:r>
            <a:r>
              <a:rPr lang="ru-RU" sz="2000" dirty="0"/>
              <a:t> на монетах і </a:t>
            </a:r>
            <a:r>
              <a:rPr lang="ru-RU" sz="2000" dirty="0" err="1"/>
              <a:t>інших</a:t>
            </a:r>
            <a:r>
              <a:rPr lang="ru-RU" sz="2000" dirty="0"/>
              <a:t> </a:t>
            </a:r>
            <a:r>
              <a:rPr lang="ru-RU" sz="2000" dirty="0" err="1"/>
              <a:t>номіналів</a:t>
            </a:r>
            <a:r>
              <a:rPr lang="ru-RU" sz="2000" dirty="0"/>
              <a:t> </a:t>
            </a:r>
            <a:r>
              <a:rPr lang="ru-RU" sz="2000" dirty="0" err="1"/>
              <a:t>теж</a:t>
            </a:r>
            <a:r>
              <a:rPr lang="ru-RU" sz="2000" dirty="0" smtClean="0"/>
              <a:t>. На приклад</a:t>
            </a:r>
            <a:r>
              <a:rPr lang="uk-UA" sz="2000" dirty="0" smtClean="0"/>
              <a:t>і справа номінал 50 коп., зліва 5коп.</a:t>
            </a:r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939" y="116632"/>
            <a:ext cx="1359601" cy="13681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73" y="3356992"/>
            <a:ext cx="3168622" cy="31788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7115" y="3375235"/>
            <a:ext cx="2976263" cy="3160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89732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Масонські символи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2413" y="1758612"/>
            <a:ext cx="8316415" cy="16166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/>
              <a:t>За </a:t>
            </a:r>
            <a:r>
              <a:rPr lang="ru-RU" sz="2000" dirty="0" err="1"/>
              <a:t>певною</a:t>
            </a:r>
            <a:r>
              <a:rPr lang="ru-RU" sz="2000" dirty="0"/>
              <a:t> </a:t>
            </a:r>
            <a:r>
              <a:rPr lang="ru-RU" sz="2000" dirty="0" err="1"/>
              <a:t>інформацією</a:t>
            </a:r>
            <a:r>
              <a:rPr lang="ru-RU" sz="2000" dirty="0"/>
              <a:t> – </a:t>
            </a:r>
            <a:r>
              <a:rPr lang="ru-RU" sz="2000" dirty="0" err="1"/>
              <a:t>це</a:t>
            </a:r>
            <a:r>
              <a:rPr lang="ru-RU" sz="2000" dirty="0"/>
              <a:t> </a:t>
            </a:r>
            <a:r>
              <a:rPr lang="ru-RU" sz="2000" dirty="0" err="1"/>
              <a:t>лілія</a:t>
            </a:r>
            <a:r>
              <a:rPr lang="ru-RU" sz="2000" dirty="0"/>
              <a:t>, </a:t>
            </a:r>
            <a:r>
              <a:rPr lang="ru-RU" sz="2000" dirty="0" err="1"/>
              <a:t>масонських</a:t>
            </a:r>
            <a:r>
              <a:rPr lang="ru-RU" sz="2000" dirty="0"/>
              <a:t> символ </a:t>
            </a:r>
            <a:r>
              <a:rPr lang="ru-RU" sz="2000" dirty="0" err="1"/>
              <a:t>який</a:t>
            </a:r>
            <a:r>
              <a:rPr lang="ru-RU" sz="2000" dirty="0"/>
              <a:t> є символом </a:t>
            </a:r>
            <a:r>
              <a:rPr lang="ru-RU" sz="2000" dirty="0" err="1"/>
              <a:t>ложі</a:t>
            </a:r>
            <a:r>
              <a:rPr lang="ru-RU" sz="2000" dirty="0"/>
              <a:t> </a:t>
            </a:r>
            <a:r>
              <a:rPr lang="ru-RU" sz="2000" dirty="0" err="1"/>
              <a:t>Пріорат</a:t>
            </a:r>
            <a:r>
              <a:rPr lang="ru-RU" sz="2000" dirty="0"/>
              <a:t> </a:t>
            </a:r>
            <a:r>
              <a:rPr lang="ru-RU" sz="2000" dirty="0" err="1"/>
              <a:t>Сіону</a:t>
            </a:r>
            <a:r>
              <a:rPr lang="ru-RU" sz="2000" dirty="0"/>
              <a:t>. На </a:t>
            </a:r>
            <a:r>
              <a:rPr lang="ru-RU" sz="2000" dirty="0" err="1"/>
              <a:t>офіційному</a:t>
            </a:r>
            <a:r>
              <a:rPr lang="ru-RU" sz="2000" dirty="0"/>
              <a:t> </a:t>
            </a:r>
            <a:r>
              <a:rPr lang="ru-RU" sz="2000" dirty="0" err="1"/>
              <a:t>сайті</a:t>
            </a:r>
            <a:r>
              <a:rPr lang="ru-RU" sz="2000" dirty="0"/>
              <a:t> </a:t>
            </a:r>
            <a:r>
              <a:rPr lang="ru-RU" sz="2000" dirty="0" err="1"/>
              <a:t>Національного</a:t>
            </a:r>
            <a:r>
              <a:rPr lang="ru-RU" sz="2000" dirty="0"/>
              <a:t> банку є </a:t>
            </a:r>
            <a:r>
              <a:rPr lang="ru-RU" sz="2000" dirty="0" err="1"/>
              <a:t>пояснення</a:t>
            </a:r>
            <a:r>
              <a:rPr lang="ru-RU" sz="2000" dirty="0"/>
              <a:t> </a:t>
            </a:r>
            <a:r>
              <a:rPr lang="ru-RU" sz="2000" dirty="0" err="1"/>
              <a:t>усіх</a:t>
            </a:r>
            <a:r>
              <a:rPr lang="ru-RU" sz="2000" dirty="0"/>
              <a:t> </a:t>
            </a:r>
            <a:r>
              <a:rPr lang="ru-RU" sz="2000" dirty="0" err="1"/>
              <a:t>символів</a:t>
            </a:r>
            <a:r>
              <a:rPr lang="ru-RU" sz="2000" dirty="0"/>
              <a:t> монет, </a:t>
            </a:r>
            <a:r>
              <a:rPr lang="ru-RU" sz="2000" dirty="0" err="1"/>
              <a:t>окрім</a:t>
            </a:r>
            <a:r>
              <a:rPr lang="ru-RU" sz="2000" dirty="0"/>
              <a:t> </a:t>
            </a:r>
            <a:r>
              <a:rPr lang="ru-RU" sz="2000" dirty="0" err="1"/>
              <a:t>цього</a:t>
            </a:r>
            <a:r>
              <a:rPr lang="ru-RU" sz="2000" dirty="0"/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939" y="116632"/>
            <a:ext cx="1359601" cy="13681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5" t="21365" r="12016" b="5484"/>
          <a:stretch/>
        </p:blipFill>
        <p:spPr>
          <a:xfrm>
            <a:off x="1536716" y="2996952"/>
            <a:ext cx="2088232" cy="201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687" y="2996952"/>
            <a:ext cx="6867525" cy="2428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69546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Масонські символи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2413" y="1758612"/>
            <a:ext cx="8316415" cy="16166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/>
              <a:t>Так само </a:t>
            </a:r>
            <a:r>
              <a:rPr lang="ru-RU" sz="2000" dirty="0" err="1"/>
              <a:t>від</a:t>
            </a:r>
            <a:r>
              <a:rPr lang="ru-RU" sz="2000" dirty="0"/>
              <a:t> </a:t>
            </a:r>
            <a:r>
              <a:rPr lang="ru-RU" sz="2000" dirty="0" err="1"/>
              <a:t>офіційних</a:t>
            </a:r>
            <a:r>
              <a:rPr lang="ru-RU" sz="2000" dirty="0"/>
              <a:t> </a:t>
            </a:r>
            <a:r>
              <a:rPr lang="ru-RU" sz="2000" dirty="0" err="1"/>
              <a:t>осіб</a:t>
            </a:r>
            <a:r>
              <a:rPr lang="ru-RU" sz="2000" dirty="0"/>
              <a:t> </a:t>
            </a:r>
            <a:r>
              <a:rPr lang="ru-RU" sz="2000" dirty="0" err="1"/>
              <a:t>неможливо</a:t>
            </a:r>
            <a:r>
              <a:rPr lang="ru-RU" sz="2000" dirty="0"/>
              <a:t> </a:t>
            </a:r>
            <a:r>
              <a:rPr lang="ru-RU" sz="2000" dirty="0" err="1"/>
              <a:t>добитися</a:t>
            </a:r>
            <a:r>
              <a:rPr lang="ru-RU" sz="2000" dirty="0"/>
              <a:t> </a:t>
            </a:r>
            <a:r>
              <a:rPr lang="ru-RU" sz="2000" dirty="0" err="1"/>
              <a:t>жодних</a:t>
            </a:r>
            <a:r>
              <a:rPr lang="ru-RU" sz="2000" dirty="0"/>
              <a:t> </a:t>
            </a:r>
            <a:r>
              <a:rPr lang="ru-RU" sz="2000" dirty="0" err="1"/>
              <a:t>пояснень</a:t>
            </a:r>
            <a:r>
              <a:rPr lang="ru-RU" sz="2000" dirty="0"/>
              <a:t> </a:t>
            </a:r>
            <a:r>
              <a:rPr lang="ru-RU" sz="2000" dirty="0" err="1"/>
              <a:t>стосовно</a:t>
            </a:r>
            <a:r>
              <a:rPr lang="ru-RU" sz="2000" dirty="0"/>
              <a:t> </a:t>
            </a:r>
            <a:r>
              <a:rPr lang="ru-RU" sz="2000" dirty="0" err="1"/>
              <a:t>цих</a:t>
            </a:r>
            <a:r>
              <a:rPr lang="ru-RU" sz="2000" dirty="0"/>
              <a:t> речей.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939" y="116632"/>
            <a:ext cx="1359601" cy="13681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3214092" y="2564904"/>
            <a:ext cx="712879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Заяви </a:t>
            </a:r>
            <a:r>
              <a:rPr lang="ru-RU" i="1" dirty="0"/>
              <a:t>про </a:t>
            </a:r>
            <a:r>
              <a:rPr lang="ru-RU" i="1" dirty="0" err="1"/>
              <a:t>масонські</a:t>
            </a:r>
            <a:r>
              <a:rPr lang="ru-RU" i="1" dirty="0"/>
              <a:t> знаки – </a:t>
            </a:r>
            <a:r>
              <a:rPr lang="ru-RU" i="1" dirty="0" err="1"/>
              <a:t>це</a:t>
            </a:r>
            <a:r>
              <a:rPr lang="ru-RU" i="1" dirty="0"/>
              <a:t> </a:t>
            </a:r>
            <a:r>
              <a:rPr lang="ru-RU" i="1" dirty="0" err="1"/>
              <a:t>маячня</a:t>
            </a:r>
            <a:r>
              <a:rPr lang="ru-RU" i="1" dirty="0"/>
              <a:t>, – заявила, </a:t>
            </a:r>
            <a:r>
              <a:rPr lang="ru-RU" i="1" dirty="0" err="1"/>
              <a:t>коментуючи</a:t>
            </a:r>
            <a:r>
              <a:rPr lang="ru-RU" i="1" dirty="0"/>
              <a:t> чутки про </a:t>
            </a:r>
            <a:r>
              <a:rPr lang="ru-RU" i="1" dirty="0" err="1"/>
              <a:t>масонську</a:t>
            </a:r>
            <a:r>
              <a:rPr lang="ru-RU" i="1" dirty="0"/>
              <a:t> </a:t>
            </a:r>
            <a:r>
              <a:rPr lang="ru-RU" i="1" dirty="0" err="1"/>
              <a:t>приналежність</a:t>
            </a:r>
            <a:r>
              <a:rPr lang="ru-RU" i="1" dirty="0"/>
              <a:t> знаку, </a:t>
            </a:r>
            <a:r>
              <a:rPr lang="ru-RU" i="1" dirty="0" err="1"/>
              <a:t>зображеного</a:t>
            </a:r>
            <a:r>
              <a:rPr lang="ru-RU" i="1" dirty="0"/>
              <a:t> на 500 </a:t>
            </a:r>
            <a:r>
              <a:rPr lang="ru-RU" i="1" dirty="0" err="1"/>
              <a:t>гривнях</a:t>
            </a:r>
            <a:r>
              <a:rPr lang="ru-RU" i="1" dirty="0"/>
              <a:t>, </a:t>
            </a:r>
            <a:r>
              <a:rPr lang="ru-RU" i="1" dirty="0" err="1"/>
              <a:t>заввідділом</a:t>
            </a:r>
            <a:r>
              <a:rPr lang="ru-RU" i="1" dirty="0"/>
              <a:t> </a:t>
            </a:r>
            <a:r>
              <a:rPr lang="ru-RU" i="1" dirty="0" err="1"/>
              <a:t>спеціальних</a:t>
            </a:r>
            <a:r>
              <a:rPr lang="ru-RU" i="1" dirty="0"/>
              <a:t> </a:t>
            </a:r>
            <a:r>
              <a:rPr lang="ru-RU" i="1" dirty="0" err="1"/>
              <a:t>історичних</a:t>
            </a:r>
            <a:r>
              <a:rPr lang="ru-RU" i="1" dirty="0"/>
              <a:t> </a:t>
            </a:r>
            <a:r>
              <a:rPr lang="ru-RU" i="1" dirty="0" err="1"/>
              <a:t>дисциплін</a:t>
            </a:r>
            <a:r>
              <a:rPr lang="ru-RU" i="1" dirty="0"/>
              <a:t> </a:t>
            </a:r>
            <a:r>
              <a:rPr lang="ru-RU" i="1" dirty="0" err="1"/>
              <a:t>Інституту</a:t>
            </a:r>
            <a:r>
              <a:rPr lang="ru-RU" i="1" dirty="0"/>
              <a:t> </a:t>
            </a:r>
            <a:r>
              <a:rPr lang="ru-RU" i="1" dirty="0" err="1"/>
              <a:t>історії</a:t>
            </a:r>
            <a:r>
              <a:rPr lang="ru-RU" i="1" dirty="0"/>
              <a:t> </a:t>
            </a:r>
            <a:r>
              <a:rPr lang="ru-RU" i="1" dirty="0" err="1"/>
              <a:t>України</a:t>
            </a:r>
            <a:r>
              <a:rPr lang="ru-RU" i="1" dirty="0"/>
              <a:t> </a:t>
            </a:r>
            <a:r>
              <a:rPr lang="ru-RU" i="1" dirty="0" err="1"/>
              <a:t>Марія</a:t>
            </a:r>
            <a:r>
              <a:rPr lang="ru-RU" i="1" dirty="0"/>
              <a:t> </a:t>
            </a:r>
            <a:r>
              <a:rPr lang="ru-RU" i="1" dirty="0" err="1"/>
              <a:t>Дмитрієнко</a:t>
            </a:r>
            <a:r>
              <a:rPr lang="ru-RU" i="1" dirty="0"/>
              <a:t>. – </a:t>
            </a:r>
            <a:r>
              <a:rPr lang="ru-RU" i="1" dirty="0" err="1"/>
              <a:t>Цей</a:t>
            </a:r>
            <a:r>
              <a:rPr lang="ru-RU" i="1" dirty="0"/>
              <a:t> символ – </a:t>
            </a:r>
            <a:r>
              <a:rPr lang="ru-RU" i="1" dirty="0" err="1"/>
              <a:t>християнський</a:t>
            </a:r>
            <a:r>
              <a:rPr lang="ru-RU" i="1" dirty="0"/>
              <a:t>, </a:t>
            </a:r>
            <a:r>
              <a:rPr lang="ru-RU" i="1" dirty="0" err="1"/>
              <a:t>означає</a:t>
            </a:r>
            <a:r>
              <a:rPr lang="ru-RU" i="1" dirty="0"/>
              <a:t> </a:t>
            </a:r>
            <a:r>
              <a:rPr lang="ru-RU" i="1" dirty="0" err="1"/>
              <a:t>він</a:t>
            </a:r>
            <a:r>
              <a:rPr lang="ru-RU" i="1" dirty="0"/>
              <a:t> “</a:t>
            </a:r>
            <a:r>
              <a:rPr lang="ru-RU" i="1" dirty="0" err="1"/>
              <a:t>усевидяче</a:t>
            </a:r>
            <a:r>
              <a:rPr lang="ru-RU" i="1" dirty="0"/>
              <a:t> око”, </a:t>
            </a:r>
            <a:r>
              <a:rPr lang="ru-RU" i="1" dirty="0" err="1"/>
              <a:t>що</a:t>
            </a:r>
            <a:r>
              <a:rPr lang="ru-RU" i="1" dirty="0"/>
              <a:t> </a:t>
            </a:r>
            <a:r>
              <a:rPr lang="ru-RU" i="1" dirty="0" err="1"/>
              <a:t>означає</a:t>
            </a:r>
            <a:r>
              <a:rPr lang="ru-RU" i="1" dirty="0"/>
              <a:t> “все </a:t>
            </a:r>
            <a:r>
              <a:rPr lang="ru-RU" i="1" dirty="0" err="1"/>
              <a:t>бачу</a:t>
            </a:r>
            <a:r>
              <a:rPr lang="ru-RU" i="1" dirty="0"/>
              <a:t>, все знаю, і </a:t>
            </a:r>
            <a:r>
              <a:rPr lang="ru-RU" i="1" dirty="0" err="1"/>
              <a:t>стоятиму</a:t>
            </a:r>
            <a:r>
              <a:rPr lang="ru-RU" i="1" dirty="0"/>
              <a:t> на </a:t>
            </a:r>
            <a:r>
              <a:rPr lang="ru-RU" i="1" dirty="0" err="1"/>
              <a:t>варті</a:t>
            </a:r>
            <a:r>
              <a:rPr lang="ru-RU" i="1" dirty="0"/>
              <a:t>”. </a:t>
            </a:r>
            <a:r>
              <a:rPr lang="ru-RU" i="1" dirty="0" err="1"/>
              <a:t>Його</a:t>
            </a:r>
            <a:r>
              <a:rPr lang="ru-RU" i="1" dirty="0"/>
              <a:t> </a:t>
            </a:r>
            <a:r>
              <a:rPr lang="ru-RU" i="1" dirty="0" err="1"/>
              <a:t>поява</a:t>
            </a:r>
            <a:r>
              <a:rPr lang="ru-RU" i="1" dirty="0"/>
              <a:t> </a:t>
            </a:r>
            <a:r>
              <a:rPr lang="ru-RU" i="1" dirty="0" err="1"/>
              <a:t>саме</a:t>
            </a:r>
            <a:r>
              <a:rPr lang="ru-RU" i="1" dirty="0"/>
              <a:t> на 500 </a:t>
            </a:r>
            <a:r>
              <a:rPr lang="ru-RU" i="1" dirty="0" err="1"/>
              <a:t>гривнях</a:t>
            </a:r>
            <a:r>
              <a:rPr lang="ru-RU" i="1" dirty="0"/>
              <a:t> </a:t>
            </a:r>
            <a:r>
              <a:rPr lang="ru-RU" i="1" dirty="0" err="1"/>
              <a:t>пояснюється</a:t>
            </a:r>
            <a:r>
              <a:rPr lang="ru-RU" i="1" dirty="0"/>
              <a:t> </a:t>
            </a:r>
            <a:r>
              <a:rPr lang="ru-RU" i="1" dirty="0" err="1"/>
              <a:t>тим</a:t>
            </a:r>
            <a:r>
              <a:rPr lang="ru-RU" i="1" dirty="0"/>
              <a:t>, </a:t>
            </a:r>
            <a:r>
              <a:rPr lang="ru-RU" i="1" dirty="0" err="1"/>
              <a:t>що</a:t>
            </a:r>
            <a:r>
              <a:rPr lang="ru-RU" i="1" dirty="0"/>
              <a:t> </a:t>
            </a:r>
            <a:r>
              <a:rPr lang="ru-RU" i="1" dirty="0" err="1"/>
              <a:t>кожна</a:t>
            </a:r>
            <a:r>
              <a:rPr lang="ru-RU" i="1" dirty="0"/>
              <a:t> купюра </a:t>
            </a:r>
            <a:r>
              <a:rPr lang="ru-RU" i="1" dirty="0" err="1"/>
              <a:t>має</a:t>
            </a:r>
            <a:r>
              <a:rPr lang="ru-RU" i="1" dirty="0"/>
              <a:t> свою </a:t>
            </a:r>
            <a:r>
              <a:rPr lang="ru-RU" i="1" dirty="0" err="1"/>
              <a:t>концепцію</a:t>
            </a:r>
            <a:r>
              <a:rPr lang="ru-RU" i="1" dirty="0" smtClean="0"/>
              <a:t>.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1875925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06180" y="2276872"/>
            <a:ext cx="533572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Кінець</a:t>
            </a:r>
            <a:endParaRPr lang="ru-RU" sz="9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440002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Масонські символи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2413" y="1981200"/>
            <a:ext cx="7812359" cy="468816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Як </a:t>
            </a:r>
            <a:r>
              <a:rPr lang="ru-RU" dirty="0" err="1"/>
              <a:t>відомо</a:t>
            </a:r>
            <a:r>
              <a:rPr lang="ru-RU" dirty="0"/>
              <a:t>, масонство по </a:t>
            </a:r>
            <a:r>
              <a:rPr lang="ru-RU" dirty="0" err="1"/>
              <a:t>своїй</a:t>
            </a:r>
            <a:r>
              <a:rPr lang="ru-RU" dirty="0"/>
              <a:t> </a:t>
            </a:r>
            <a:r>
              <a:rPr lang="ru-RU" dirty="0" err="1"/>
              <a:t>суті</a:t>
            </a:r>
            <a:r>
              <a:rPr lang="ru-RU" dirty="0"/>
              <a:t> </a:t>
            </a:r>
            <a:r>
              <a:rPr lang="ru-RU" dirty="0" err="1"/>
              <a:t>складається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безлічі</a:t>
            </a:r>
            <a:r>
              <a:rPr lang="ru-RU" dirty="0"/>
              <a:t> </a:t>
            </a:r>
            <a:r>
              <a:rPr lang="ru-RU" dirty="0" err="1" smtClean="0"/>
              <a:t>символів</a:t>
            </a:r>
            <a:r>
              <a:rPr lang="ru-RU" dirty="0" smtClean="0"/>
              <a:t> </a:t>
            </a:r>
            <a:r>
              <a:rPr lang="ru-RU" dirty="0"/>
              <a:t>і </a:t>
            </a:r>
            <a:r>
              <a:rPr lang="ru-RU" dirty="0" err="1"/>
              <a:t>знаків</a:t>
            </a:r>
            <a:r>
              <a:rPr lang="ru-RU" dirty="0"/>
              <a:t>. </a:t>
            </a:r>
            <a:r>
              <a:rPr lang="ru-RU" dirty="0" err="1"/>
              <a:t>Масонську</a:t>
            </a:r>
            <a:r>
              <a:rPr lang="ru-RU" dirty="0"/>
              <a:t> </a:t>
            </a:r>
            <a:r>
              <a:rPr lang="ru-RU" dirty="0" err="1"/>
              <a:t>символіку</a:t>
            </a:r>
            <a:r>
              <a:rPr lang="ru-RU" dirty="0"/>
              <a:t> ми </a:t>
            </a:r>
            <a:r>
              <a:rPr lang="ru-RU" dirty="0" err="1"/>
              <a:t>можемо</a:t>
            </a:r>
            <a:r>
              <a:rPr lang="ru-RU" dirty="0"/>
              <a:t> </a:t>
            </a:r>
            <a:r>
              <a:rPr lang="ru-RU" dirty="0" err="1"/>
              <a:t>знайти</a:t>
            </a:r>
            <a:r>
              <a:rPr lang="ru-RU" dirty="0"/>
              <a:t> практично </a:t>
            </a:r>
            <a:r>
              <a:rPr lang="ru-RU" dirty="0" err="1"/>
              <a:t>скрізь</a:t>
            </a:r>
            <a:r>
              <a:rPr lang="ru-RU" dirty="0"/>
              <a:t>. </a:t>
            </a:r>
            <a:r>
              <a:rPr lang="ru-RU" dirty="0" err="1"/>
              <a:t>Охопити</a:t>
            </a:r>
            <a:r>
              <a:rPr lang="ru-RU" dirty="0"/>
              <a:t> </a:t>
            </a:r>
            <a:r>
              <a:rPr lang="ru-RU" dirty="0" err="1"/>
              <a:t>усі</a:t>
            </a:r>
            <a:r>
              <a:rPr lang="ru-RU" dirty="0"/>
              <a:t> </a:t>
            </a:r>
            <a:r>
              <a:rPr lang="ru-RU" dirty="0" err="1"/>
              <a:t>можливі</a:t>
            </a:r>
            <a:r>
              <a:rPr lang="ru-RU" dirty="0"/>
              <a:t> </a:t>
            </a:r>
            <a:r>
              <a:rPr lang="ru-RU" dirty="0" err="1"/>
              <a:t>приклади</a:t>
            </a:r>
            <a:r>
              <a:rPr lang="ru-RU" dirty="0"/>
              <a:t> </a:t>
            </a:r>
            <a:r>
              <a:rPr lang="ru-RU" dirty="0" err="1"/>
              <a:t>масонських</a:t>
            </a:r>
            <a:r>
              <a:rPr lang="ru-RU" dirty="0"/>
              <a:t> </a:t>
            </a:r>
            <a:r>
              <a:rPr lang="ru-RU" dirty="0" err="1"/>
              <a:t>символів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ми </a:t>
            </a:r>
            <a:r>
              <a:rPr lang="ru-RU" dirty="0" err="1"/>
              <a:t>можемо</a:t>
            </a:r>
            <a:r>
              <a:rPr lang="ru-RU" dirty="0"/>
              <a:t> </a:t>
            </a:r>
            <a:r>
              <a:rPr lang="ru-RU" dirty="0" err="1"/>
              <a:t>знайти</a:t>
            </a:r>
            <a:r>
              <a:rPr lang="ru-RU" dirty="0"/>
              <a:t> у </a:t>
            </a:r>
            <a:r>
              <a:rPr lang="ru-RU" dirty="0" err="1"/>
              <a:t>найнесподіваніших</a:t>
            </a:r>
            <a:r>
              <a:rPr lang="ru-RU" dirty="0"/>
              <a:t> </a:t>
            </a:r>
            <a:r>
              <a:rPr lang="ru-RU" dirty="0" err="1"/>
              <a:t>місцях</a:t>
            </a:r>
            <a:r>
              <a:rPr lang="ru-RU" dirty="0"/>
              <a:t>, </a:t>
            </a:r>
            <a:r>
              <a:rPr lang="ru-RU" dirty="0" err="1"/>
              <a:t>доволі</a:t>
            </a:r>
            <a:r>
              <a:rPr lang="ru-RU" dirty="0"/>
              <a:t> </a:t>
            </a:r>
            <a:r>
              <a:rPr lang="ru-RU" dirty="0" err="1"/>
              <a:t>важко</a:t>
            </a:r>
            <a:r>
              <a:rPr lang="ru-RU" dirty="0"/>
              <a:t> у рамках </a:t>
            </a:r>
            <a:r>
              <a:rPr lang="ru-RU" dirty="0" err="1"/>
              <a:t>однієї</a:t>
            </a:r>
            <a:r>
              <a:rPr lang="ru-RU" dirty="0"/>
              <a:t> </a:t>
            </a:r>
            <a:r>
              <a:rPr lang="ru-RU" dirty="0" err="1"/>
              <a:t>статті</a:t>
            </a:r>
            <a:r>
              <a:rPr lang="ru-RU" dirty="0"/>
              <a:t>. Але </a:t>
            </a:r>
            <a:r>
              <a:rPr lang="ru-RU" dirty="0" err="1"/>
              <a:t>зупинимось</a:t>
            </a:r>
            <a:r>
              <a:rPr lang="ru-RU" dirty="0"/>
              <a:t> </a:t>
            </a:r>
            <a:r>
              <a:rPr lang="ru-RU" dirty="0" err="1"/>
              <a:t>спочатку</a:t>
            </a:r>
            <a:r>
              <a:rPr lang="ru-RU" dirty="0"/>
              <a:t> на </a:t>
            </a:r>
            <a:r>
              <a:rPr lang="ru-RU" dirty="0" err="1"/>
              <a:t>найосновніших</a:t>
            </a:r>
            <a:r>
              <a:rPr lang="ru-RU" dirty="0"/>
              <a:t> та </a:t>
            </a:r>
            <a:r>
              <a:rPr lang="ru-RU" dirty="0" err="1"/>
              <a:t>безперечно</a:t>
            </a:r>
            <a:r>
              <a:rPr lang="ru-RU" dirty="0"/>
              <a:t> </a:t>
            </a:r>
            <a:r>
              <a:rPr lang="ru-RU" dirty="0" err="1"/>
              <a:t>вартих</a:t>
            </a:r>
            <a:r>
              <a:rPr lang="ru-RU" dirty="0"/>
              <a:t> ваги </a:t>
            </a:r>
            <a:r>
              <a:rPr lang="ru-RU" dirty="0" smtClean="0"/>
              <a:t>символах.</a:t>
            </a:r>
          </a:p>
          <a:p>
            <a:pPr marL="0" indent="0">
              <a:buNone/>
            </a:pPr>
            <a:r>
              <a:rPr lang="ru-RU" dirty="0" err="1"/>
              <a:t>Н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/>
              <a:t>для кого не є </a:t>
            </a:r>
            <a:r>
              <a:rPr lang="ru-RU" dirty="0" err="1"/>
              <a:t>таємницею</a:t>
            </a:r>
            <a:r>
              <a:rPr lang="ru-RU" dirty="0"/>
              <a:t> </a:t>
            </a:r>
            <a:r>
              <a:rPr lang="ru-RU" dirty="0" err="1"/>
              <a:t>наявність</a:t>
            </a:r>
            <a:r>
              <a:rPr lang="ru-RU" dirty="0"/>
              <a:t> </a:t>
            </a:r>
            <a:r>
              <a:rPr lang="ru-RU" dirty="0" err="1"/>
              <a:t>масонських</a:t>
            </a:r>
            <a:r>
              <a:rPr lang="ru-RU" dirty="0"/>
              <a:t> </a:t>
            </a:r>
            <a:r>
              <a:rPr lang="ru-RU" dirty="0" err="1"/>
              <a:t>знаків</a:t>
            </a:r>
            <a:r>
              <a:rPr lang="ru-RU" dirty="0"/>
              <a:t> на </a:t>
            </a:r>
            <a:r>
              <a:rPr lang="ru-RU" dirty="0" err="1"/>
              <a:t>американських</a:t>
            </a:r>
            <a:r>
              <a:rPr lang="ru-RU" dirty="0"/>
              <a:t> </a:t>
            </a:r>
            <a:r>
              <a:rPr lang="ru-RU" dirty="0" err="1"/>
              <a:t>доларах</a:t>
            </a:r>
            <a:r>
              <a:rPr lang="ru-RU" dirty="0"/>
              <a:t>. </a:t>
            </a:r>
            <a:r>
              <a:rPr lang="ru-RU" dirty="0" err="1"/>
              <a:t>Цей</a:t>
            </a:r>
            <a:r>
              <a:rPr lang="ru-RU" dirty="0"/>
              <a:t> </a:t>
            </a:r>
            <a:r>
              <a:rPr lang="ru-RU" dirty="0" err="1"/>
              <a:t>відомий</a:t>
            </a:r>
            <a:r>
              <a:rPr lang="ru-RU" dirty="0"/>
              <a:t> факт </a:t>
            </a:r>
            <a:r>
              <a:rPr lang="ru-RU" dirty="0" err="1"/>
              <a:t>описувати</a:t>
            </a:r>
            <a:r>
              <a:rPr lang="ru-RU" dirty="0"/>
              <a:t> у </a:t>
            </a:r>
            <a:r>
              <a:rPr lang="ru-RU" dirty="0" err="1"/>
              <a:t>всіх</a:t>
            </a:r>
            <a:r>
              <a:rPr lang="ru-RU" dirty="0"/>
              <a:t> деталях </a:t>
            </a:r>
            <a:r>
              <a:rPr lang="ru-RU" dirty="0" err="1"/>
              <a:t>немає</a:t>
            </a:r>
            <a:r>
              <a:rPr lang="ru-RU" dirty="0"/>
              <a:t> </a:t>
            </a:r>
            <a:r>
              <a:rPr lang="ru-RU" dirty="0" err="1" smtClean="0"/>
              <a:t>сенсу</a:t>
            </a:r>
            <a:r>
              <a:rPr lang="ru-RU" dirty="0" smtClean="0"/>
              <a:t>. </a:t>
            </a:r>
            <a:r>
              <a:rPr lang="ru-RU" dirty="0"/>
              <a:t>Як </a:t>
            </a:r>
            <a:r>
              <a:rPr lang="ru-RU" dirty="0" err="1"/>
              <a:t>відомо</a:t>
            </a:r>
            <a:r>
              <a:rPr lang="ru-RU" dirty="0"/>
              <a:t>, сам </a:t>
            </a:r>
            <a:r>
              <a:rPr lang="ru-RU" dirty="0" err="1"/>
              <a:t>знаменитий</a:t>
            </a:r>
            <a:r>
              <a:rPr lang="ru-RU" dirty="0"/>
              <a:t> </a:t>
            </a:r>
            <a:r>
              <a:rPr lang="ru-RU" dirty="0" err="1"/>
              <a:t>Бенджамін</a:t>
            </a:r>
            <a:r>
              <a:rPr lang="ru-RU" dirty="0"/>
              <a:t> </a:t>
            </a:r>
            <a:r>
              <a:rPr lang="ru-RU" dirty="0" err="1"/>
              <a:t>Франклін</a:t>
            </a:r>
            <a:r>
              <a:rPr lang="ru-RU" dirty="0"/>
              <a:t>, чий портрет </a:t>
            </a:r>
            <a:r>
              <a:rPr lang="ru-RU" dirty="0" err="1"/>
              <a:t>красується</a:t>
            </a:r>
            <a:r>
              <a:rPr lang="ru-RU" dirty="0"/>
              <a:t> на </a:t>
            </a:r>
            <a:r>
              <a:rPr lang="ru-RU" dirty="0" err="1"/>
              <a:t>стодоларовій</a:t>
            </a:r>
            <a:r>
              <a:rPr lang="ru-RU" dirty="0"/>
              <a:t> </a:t>
            </a:r>
            <a:r>
              <a:rPr lang="ru-RU" dirty="0" err="1"/>
              <a:t>банкноті</a:t>
            </a:r>
            <a:r>
              <a:rPr lang="ru-RU" dirty="0"/>
              <a:t>, </a:t>
            </a:r>
            <a:r>
              <a:rPr lang="ru-RU" dirty="0" err="1"/>
              <a:t>був</a:t>
            </a:r>
            <a:r>
              <a:rPr lang="ru-RU" dirty="0"/>
              <a:t> великим масоном. </a:t>
            </a:r>
            <a:r>
              <a:rPr lang="ru-RU" dirty="0" err="1"/>
              <a:t>Масонські</a:t>
            </a:r>
            <a:r>
              <a:rPr lang="ru-RU" dirty="0"/>
              <a:t> </a:t>
            </a:r>
            <a:r>
              <a:rPr lang="ru-RU" dirty="0" err="1"/>
              <a:t>ложі</a:t>
            </a:r>
            <a:r>
              <a:rPr lang="ru-RU" dirty="0"/>
              <a:t> в ту </a:t>
            </a:r>
            <a:r>
              <a:rPr lang="ru-RU" dirty="0" err="1"/>
              <a:t>добу</a:t>
            </a:r>
            <a:r>
              <a:rPr lang="ru-RU" dirty="0"/>
              <a:t> </a:t>
            </a:r>
            <a:r>
              <a:rPr lang="ru-RU" dirty="0" err="1"/>
              <a:t>займали</a:t>
            </a:r>
            <a:r>
              <a:rPr lang="ru-RU" dirty="0"/>
              <a:t> </a:t>
            </a:r>
            <a:r>
              <a:rPr lang="ru-RU" dirty="0" err="1"/>
              <a:t>впливове</a:t>
            </a:r>
            <a:r>
              <a:rPr lang="ru-RU" dirty="0"/>
              <a:t> </a:t>
            </a:r>
            <a:r>
              <a:rPr lang="ru-RU" dirty="0" err="1"/>
              <a:t>положення</a:t>
            </a:r>
            <a:r>
              <a:rPr lang="ru-RU" dirty="0"/>
              <a:t> в </a:t>
            </a:r>
            <a:r>
              <a:rPr lang="ru-RU" dirty="0" err="1"/>
              <a:t>Європі</a:t>
            </a:r>
            <a:r>
              <a:rPr lang="ru-RU" dirty="0"/>
              <a:t> і </a:t>
            </a:r>
            <a:r>
              <a:rPr lang="ru-RU" dirty="0" err="1"/>
              <a:t>Америці</a:t>
            </a:r>
            <a:r>
              <a:rPr lang="ru-RU" dirty="0"/>
              <a:t>. І, </a:t>
            </a:r>
            <a:r>
              <a:rPr lang="ru-RU" dirty="0" err="1"/>
              <a:t>зрозуміла</a:t>
            </a:r>
            <a:r>
              <a:rPr lang="ru-RU" dirty="0"/>
              <a:t> </a:t>
            </a:r>
            <a:r>
              <a:rPr lang="ru-RU" dirty="0" err="1"/>
              <a:t>річ</a:t>
            </a:r>
            <a:r>
              <a:rPr lang="ru-RU" dirty="0"/>
              <a:t>, брали участь в </a:t>
            </a:r>
            <a:r>
              <a:rPr lang="ru-RU" dirty="0" err="1"/>
              <a:t>становленні</a:t>
            </a:r>
            <a:r>
              <a:rPr lang="ru-RU" dirty="0"/>
              <a:t> державного устрою </a:t>
            </a:r>
            <a:r>
              <a:rPr lang="ru-RU" dirty="0" err="1"/>
              <a:t>Сполучених</a:t>
            </a:r>
            <a:r>
              <a:rPr lang="ru-RU" dirty="0"/>
              <a:t> </a:t>
            </a:r>
            <a:r>
              <a:rPr lang="ru-RU" dirty="0" err="1"/>
              <a:t>Штатів</a:t>
            </a:r>
            <a:r>
              <a:rPr lang="ru-RU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6780" y="2132856"/>
            <a:ext cx="2651760" cy="3319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939" y="116632"/>
            <a:ext cx="1359601" cy="13681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277444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Масонські символи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2413" y="1758612"/>
            <a:ext cx="10536127" cy="281595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Око, </a:t>
            </a:r>
            <a:r>
              <a:rPr lang="ru-RU" dirty="0" err="1"/>
              <a:t>поміщене</a:t>
            </a:r>
            <a:r>
              <a:rPr lang="ru-RU" dirty="0"/>
              <a:t> в центр </a:t>
            </a:r>
            <a:r>
              <a:rPr lang="ru-RU" dirty="0" err="1"/>
              <a:t>трикутника</a:t>
            </a:r>
            <a:r>
              <a:rPr lang="ru-RU" dirty="0"/>
              <a:t> – </a:t>
            </a:r>
            <a:r>
              <a:rPr lang="ru-RU" dirty="0" err="1"/>
              <a:t>це</a:t>
            </a:r>
            <a:r>
              <a:rPr lang="ru-RU" dirty="0"/>
              <a:t> так </a:t>
            </a:r>
            <a:r>
              <a:rPr lang="ru-RU" dirty="0" err="1"/>
              <a:t>зване</a:t>
            </a:r>
            <a:r>
              <a:rPr lang="ru-RU" dirty="0"/>
              <a:t> </a:t>
            </a:r>
            <a:r>
              <a:rPr lang="ru-RU" dirty="0" err="1"/>
              <a:t>Усевидюще</a:t>
            </a:r>
            <a:r>
              <a:rPr lang="ru-RU" dirty="0"/>
              <a:t> око. </a:t>
            </a:r>
            <a:r>
              <a:rPr lang="ru-RU" dirty="0" err="1"/>
              <a:t>Піраміда</a:t>
            </a:r>
            <a:r>
              <a:rPr lang="ru-RU" dirty="0"/>
              <a:t> </a:t>
            </a:r>
            <a:r>
              <a:rPr lang="ru-RU" dirty="0" err="1"/>
              <a:t>позначає</a:t>
            </a:r>
            <a:r>
              <a:rPr lang="ru-RU" dirty="0"/>
              <a:t> </a:t>
            </a:r>
            <a:r>
              <a:rPr lang="ru-RU" dirty="0" err="1"/>
              <a:t>владну</a:t>
            </a:r>
            <a:r>
              <a:rPr lang="ru-RU" dirty="0"/>
              <a:t> вершину. І над нею – </a:t>
            </a:r>
            <a:r>
              <a:rPr lang="ru-RU" dirty="0" err="1"/>
              <a:t>трикутне</a:t>
            </a:r>
            <a:r>
              <a:rPr lang="ru-RU" dirty="0"/>
              <a:t> око Великого </a:t>
            </a:r>
            <a:r>
              <a:rPr lang="ru-RU" dirty="0" err="1"/>
              <a:t>Архітектора</a:t>
            </a:r>
            <a:r>
              <a:rPr lang="ru-RU" dirty="0"/>
              <a:t> </a:t>
            </a:r>
            <a:r>
              <a:rPr lang="ru-RU" dirty="0" err="1"/>
              <a:t>Всесвіту</a:t>
            </a:r>
            <a:r>
              <a:rPr lang="ru-RU" dirty="0"/>
              <a:t>. На думку </a:t>
            </a:r>
            <a:r>
              <a:rPr lang="ru-RU" dirty="0" err="1"/>
              <a:t>масонів</a:t>
            </a:r>
            <a:r>
              <a:rPr lang="ru-RU" dirty="0"/>
              <a:t>, весь </a:t>
            </a:r>
            <a:r>
              <a:rPr lang="ru-RU" dirty="0" err="1"/>
              <a:t>світ</a:t>
            </a:r>
            <a:r>
              <a:rPr lang="ru-RU" dirty="0"/>
              <a:t> – </a:t>
            </a:r>
            <a:r>
              <a:rPr lang="ru-RU" dirty="0" err="1"/>
              <a:t>це</a:t>
            </a:r>
            <a:r>
              <a:rPr lang="ru-RU" dirty="0"/>
              <a:t> машина, створена </a:t>
            </a:r>
            <a:r>
              <a:rPr lang="ru-RU" dirty="0" err="1"/>
              <a:t>геніальним</a:t>
            </a:r>
            <a:r>
              <a:rPr lang="ru-RU" dirty="0"/>
              <a:t> </a:t>
            </a:r>
            <a:r>
              <a:rPr lang="ru-RU" dirty="0" err="1"/>
              <a:t>архітектором</a:t>
            </a:r>
            <a:r>
              <a:rPr lang="ru-RU" dirty="0"/>
              <a:t>. </a:t>
            </a:r>
            <a:r>
              <a:rPr lang="ru-RU" dirty="0" err="1"/>
              <a:t>Деякі</a:t>
            </a:r>
            <a:r>
              <a:rPr lang="ru-RU" dirty="0"/>
              <a:t> </a:t>
            </a:r>
            <a:r>
              <a:rPr lang="ru-RU" dirty="0" err="1"/>
              <a:t>дослідники</a:t>
            </a:r>
            <a:r>
              <a:rPr lang="ru-RU" dirty="0"/>
              <a:t> </a:t>
            </a:r>
            <a:r>
              <a:rPr lang="ru-RU" dirty="0" err="1"/>
              <a:t>вважають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піраміда</a:t>
            </a:r>
            <a:r>
              <a:rPr lang="ru-RU" dirty="0"/>
              <a:t> </a:t>
            </a:r>
            <a:r>
              <a:rPr lang="ru-RU" dirty="0" err="1"/>
              <a:t>символізує</a:t>
            </a:r>
            <a:r>
              <a:rPr lang="ru-RU" dirty="0"/>
              <a:t> </a:t>
            </a:r>
            <a:r>
              <a:rPr lang="ru-RU" dirty="0" err="1"/>
              <a:t>строгу</a:t>
            </a:r>
            <a:r>
              <a:rPr lang="ru-RU" dirty="0"/>
              <a:t> </a:t>
            </a:r>
            <a:r>
              <a:rPr lang="ru-RU" dirty="0" err="1"/>
              <a:t>ієрархію</a:t>
            </a:r>
            <a:r>
              <a:rPr lang="ru-RU" dirty="0"/>
              <a:t> і </a:t>
            </a:r>
            <a:r>
              <a:rPr lang="ru-RU" dirty="0" err="1"/>
              <a:t>підпорядкування</a:t>
            </a:r>
            <a:r>
              <a:rPr lang="ru-RU" dirty="0"/>
              <a:t> </a:t>
            </a:r>
            <a:r>
              <a:rPr lang="ru-RU" dirty="0" err="1"/>
              <a:t>світових</a:t>
            </a:r>
            <a:r>
              <a:rPr lang="ru-RU" dirty="0"/>
              <a:t> валют. </a:t>
            </a:r>
            <a:r>
              <a:rPr lang="ru-RU" dirty="0" err="1"/>
              <a:t>Недаремно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пірамідою</a:t>
            </a:r>
            <a:r>
              <a:rPr lang="ru-RU" dirty="0"/>
              <a:t> </a:t>
            </a:r>
            <a:r>
              <a:rPr lang="ru-RU" dirty="0" err="1"/>
              <a:t>напис</a:t>
            </a:r>
            <a:r>
              <a:rPr lang="ru-RU" dirty="0"/>
              <a:t> по </a:t>
            </a:r>
            <a:r>
              <a:rPr lang="ru-RU" dirty="0" err="1"/>
              <a:t>латині</a:t>
            </a:r>
            <a:r>
              <a:rPr lang="ru-RU" dirty="0"/>
              <a:t>: «</a:t>
            </a:r>
            <a:r>
              <a:rPr lang="en-US" dirty="0"/>
              <a:t>Novus </a:t>
            </a:r>
            <a:r>
              <a:rPr lang="en-US" dirty="0" err="1"/>
              <a:t>ordo</a:t>
            </a:r>
            <a:r>
              <a:rPr lang="en-US" dirty="0"/>
              <a:t> </a:t>
            </a:r>
            <a:r>
              <a:rPr lang="en-US" dirty="0" err="1"/>
              <a:t>seclorum</a:t>
            </a:r>
            <a:r>
              <a:rPr lang="en-US" dirty="0"/>
              <a:t>» («</a:t>
            </a:r>
            <a:r>
              <a:rPr lang="ru-RU" dirty="0" err="1"/>
              <a:t>Новий</a:t>
            </a:r>
            <a:r>
              <a:rPr lang="ru-RU" dirty="0"/>
              <a:t> порядок на </a:t>
            </a:r>
            <a:r>
              <a:rPr lang="ru-RU" dirty="0" err="1"/>
              <a:t>віки</a:t>
            </a:r>
            <a:r>
              <a:rPr lang="ru-RU" dirty="0"/>
              <a:t>», </a:t>
            </a:r>
            <a:r>
              <a:rPr lang="ru-RU" dirty="0" err="1"/>
              <a:t>або</a:t>
            </a:r>
            <a:r>
              <a:rPr lang="ru-RU" dirty="0"/>
              <a:t> «</a:t>
            </a:r>
            <a:r>
              <a:rPr lang="ru-RU" dirty="0" err="1"/>
              <a:t>Новий</a:t>
            </a:r>
            <a:r>
              <a:rPr lang="ru-RU" dirty="0"/>
              <a:t> </a:t>
            </a:r>
            <a:r>
              <a:rPr lang="ru-RU" dirty="0" err="1"/>
              <a:t>світовий</a:t>
            </a:r>
            <a:r>
              <a:rPr lang="ru-RU" dirty="0"/>
              <a:t> порядок»). </a:t>
            </a:r>
            <a:r>
              <a:rPr lang="ru-RU" dirty="0" err="1"/>
              <a:t>Масонське</a:t>
            </a:r>
            <a:r>
              <a:rPr lang="ru-RU" dirty="0"/>
              <a:t> </a:t>
            </a:r>
            <a:r>
              <a:rPr lang="ru-RU" dirty="0" err="1"/>
              <a:t>учення</a:t>
            </a:r>
            <a:r>
              <a:rPr lang="ru-RU" dirty="0"/>
              <a:t> </a:t>
            </a:r>
            <a:r>
              <a:rPr lang="ru-RU" dirty="0" err="1"/>
              <a:t>свідчить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Великому </a:t>
            </a:r>
            <a:r>
              <a:rPr lang="ru-RU" dirty="0" err="1"/>
              <a:t>Архітекторові</a:t>
            </a:r>
            <a:r>
              <a:rPr lang="ru-RU" dirty="0"/>
              <a:t> </a:t>
            </a:r>
            <a:r>
              <a:rPr lang="ru-RU" dirty="0" err="1"/>
              <a:t>Всесвіту</a:t>
            </a:r>
            <a:r>
              <a:rPr lang="ru-RU" dirty="0"/>
              <a:t> особливо і </a:t>
            </a:r>
            <a:r>
              <a:rPr lang="ru-RU" dirty="0" err="1"/>
              <a:t>необхідне</a:t>
            </a:r>
            <a:r>
              <a:rPr lang="ru-RU" dirty="0"/>
              <a:t> та </a:t>
            </a:r>
            <a:r>
              <a:rPr lang="ru-RU" dirty="0" err="1"/>
              <a:t>бажане</a:t>
            </a:r>
            <a:r>
              <a:rPr lang="ru-RU" dirty="0"/>
              <a:t> число 13. Очевидно </a:t>
            </a:r>
            <a:r>
              <a:rPr lang="ru-RU" dirty="0" err="1"/>
              <a:t>саме</a:t>
            </a:r>
            <a:r>
              <a:rPr lang="ru-RU" dirty="0"/>
              <a:t> тому </a:t>
            </a:r>
            <a:r>
              <a:rPr lang="ru-RU" dirty="0" err="1"/>
              <a:t>воно</a:t>
            </a:r>
            <a:r>
              <a:rPr lang="ru-RU" dirty="0"/>
              <a:t> </a:t>
            </a:r>
            <a:r>
              <a:rPr lang="ru-RU" dirty="0" err="1"/>
              <a:t>постійно</a:t>
            </a:r>
            <a:r>
              <a:rPr lang="ru-RU" dirty="0"/>
              <a:t> </a:t>
            </a:r>
            <a:r>
              <a:rPr lang="ru-RU" dirty="0" err="1"/>
              <a:t>повторюється</a:t>
            </a:r>
            <a:r>
              <a:rPr lang="ru-RU" dirty="0"/>
              <a:t> в </a:t>
            </a:r>
            <a:r>
              <a:rPr lang="ru-RU" dirty="0" err="1"/>
              <a:t>оформленні</a:t>
            </a:r>
            <a:r>
              <a:rPr lang="ru-RU" dirty="0"/>
              <a:t> </a:t>
            </a:r>
            <a:r>
              <a:rPr lang="ru-RU" dirty="0" err="1"/>
              <a:t>однодоларової</a:t>
            </a:r>
            <a:r>
              <a:rPr lang="ru-RU" dirty="0"/>
              <a:t> </a:t>
            </a:r>
            <a:r>
              <a:rPr lang="ru-RU" dirty="0" err="1"/>
              <a:t>купюри</a:t>
            </a:r>
            <a:r>
              <a:rPr lang="ru-RU" dirty="0"/>
              <a:t>: 13 </a:t>
            </a:r>
            <a:r>
              <a:rPr lang="ru-RU" dirty="0" err="1"/>
              <a:t>рівнів</a:t>
            </a:r>
            <a:r>
              <a:rPr lang="ru-RU" dirty="0"/>
              <a:t> на </a:t>
            </a:r>
            <a:r>
              <a:rPr lang="ru-RU" dirty="0" err="1"/>
              <a:t>піраміді</a:t>
            </a:r>
            <a:r>
              <a:rPr lang="ru-RU" dirty="0"/>
              <a:t>, 13 </a:t>
            </a:r>
            <a:r>
              <a:rPr lang="ru-RU" dirty="0" err="1"/>
              <a:t>зірок</a:t>
            </a:r>
            <a:r>
              <a:rPr lang="ru-RU" dirty="0"/>
              <a:t> над орлом, 13 </a:t>
            </a:r>
            <a:r>
              <a:rPr lang="ru-RU" dirty="0" err="1"/>
              <a:t>ліній</a:t>
            </a:r>
            <a:r>
              <a:rPr lang="ru-RU" dirty="0"/>
              <a:t> на </a:t>
            </a:r>
            <a:r>
              <a:rPr lang="ru-RU" dirty="0" err="1"/>
              <a:t>щиті</a:t>
            </a:r>
            <a:r>
              <a:rPr lang="ru-RU" dirty="0"/>
              <a:t> орла, 13 </a:t>
            </a:r>
            <a:r>
              <a:rPr lang="ru-RU" dirty="0" err="1"/>
              <a:t>листків</a:t>
            </a:r>
            <a:r>
              <a:rPr lang="ru-RU" dirty="0"/>
              <a:t> на </a:t>
            </a:r>
            <a:r>
              <a:rPr lang="ru-RU" dirty="0" err="1"/>
              <a:t>оливковій</a:t>
            </a:r>
            <a:r>
              <a:rPr lang="ru-RU" dirty="0"/>
              <a:t> </a:t>
            </a:r>
            <a:r>
              <a:rPr lang="ru-RU" dirty="0" err="1"/>
              <a:t>гілці</a:t>
            </a:r>
            <a:r>
              <a:rPr lang="ru-RU" dirty="0"/>
              <a:t>, 13 </a:t>
            </a:r>
            <a:r>
              <a:rPr lang="ru-RU" dirty="0" err="1"/>
              <a:t>стріл</a:t>
            </a:r>
            <a:r>
              <a:rPr lang="ru-RU" dirty="0"/>
              <a:t>… </a:t>
            </a:r>
            <a:r>
              <a:rPr lang="ru-RU" dirty="0" err="1"/>
              <a:t>Деякі</a:t>
            </a:r>
            <a:r>
              <a:rPr lang="ru-RU" dirty="0"/>
              <a:t>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прискіпливі</a:t>
            </a:r>
            <a:r>
              <a:rPr lang="ru-RU" dirty="0"/>
              <a:t> </a:t>
            </a:r>
            <a:r>
              <a:rPr lang="ru-RU" dirty="0" err="1"/>
              <a:t>дослідники</a:t>
            </a:r>
            <a:r>
              <a:rPr lang="ru-RU" dirty="0"/>
              <a:t> </a:t>
            </a:r>
            <a:r>
              <a:rPr lang="ru-RU" dirty="0" err="1"/>
              <a:t>находять</a:t>
            </a:r>
            <a:r>
              <a:rPr lang="ru-RU" dirty="0"/>
              <a:t> </a:t>
            </a:r>
            <a:r>
              <a:rPr lang="ru-RU" dirty="0" err="1"/>
              <a:t>набагато</a:t>
            </a:r>
            <a:r>
              <a:rPr lang="ru-RU" dirty="0"/>
              <a:t> </a:t>
            </a:r>
            <a:r>
              <a:rPr lang="ru-RU" dirty="0" err="1"/>
              <a:t>більше</a:t>
            </a:r>
            <a:r>
              <a:rPr lang="ru-RU" dirty="0"/>
              <a:t> </a:t>
            </a:r>
            <a:r>
              <a:rPr lang="ru-RU" dirty="0" err="1"/>
              <a:t>таємних</a:t>
            </a:r>
            <a:r>
              <a:rPr lang="ru-RU" dirty="0"/>
              <a:t> </a:t>
            </a:r>
            <a:r>
              <a:rPr lang="ru-RU" dirty="0" err="1"/>
              <a:t>символів</a:t>
            </a:r>
            <a:r>
              <a:rPr lang="ru-RU" dirty="0"/>
              <a:t> при детальному </a:t>
            </a:r>
            <a:r>
              <a:rPr lang="ru-RU" dirty="0" err="1"/>
              <a:t>розгляді</a:t>
            </a:r>
            <a:r>
              <a:rPr lang="ru-RU" dirty="0"/>
              <a:t>. А </a:t>
            </a:r>
            <a:r>
              <a:rPr lang="ru-RU" dirty="0" err="1"/>
              <a:t>ще</a:t>
            </a:r>
            <a:r>
              <a:rPr lang="ru-RU" dirty="0"/>
              <a:t> як </a:t>
            </a:r>
            <a:r>
              <a:rPr lang="ru-RU" dirty="0" err="1"/>
              <a:t>мені</a:t>
            </a:r>
            <a:r>
              <a:rPr lang="ru-RU" dirty="0"/>
              <a:t> стало </a:t>
            </a:r>
            <a:r>
              <a:rPr lang="ru-RU" dirty="0" err="1"/>
              <a:t>відомо</a:t>
            </a:r>
            <a:r>
              <a:rPr lang="ru-RU" dirty="0"/>
              <a:t>, </a:t>
            </a:r>
            <a:r>
              <a:rPr lang="ru-RU" dirty="0" err="1"/>
              <a:t>масонським</a:t>
            </a:r>
            <a:r>
              <a:rPr lang="ru-RU" dirty="0"/>
              <a:t> символом є сова! Нема </a:t>
            </a:r>
            <a:r>
              <a:rPr lang="ru-RU" dirty="0" err="1"/>
              <a:t>сови</a:t>
            </a:r>
            <a:r>
              <a:rPr lang="ru-RU" dirty="0"/>
              <a:t> на </a:t>
            </a:r>
            <a:r>
              <a:rPr lang="ru-RU" dirty="0" err="1"/>
              <a:t>долярах</a:t>
            </a:r>
            <a:r>
              <a:rPr lang="ru-RU" dirty="0"/>
              <a:t>? А </a:t>
            </a:r>
            <a:r>
              <a:rPr lang="ru-RU" dirty="0" err="1"/>
              <a:t>ви</a:t>
            </a:r>
            <a:r>
              <a:rPr lang="ru-RU" dirty="0"/>
              <a:t> </a:t>
            </a:r>
            <a:r>
              <a:rPr lang="ru-RU" dirty="0" err="1"/>
              <a:t>впевнені</a:t>
            </a:r>
            <a:r>
              <a:rPr lang="ru-RU" dirty="0"/>
              <a:t>?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939" y="116632"/>
            <a:ext cx="1359601" cy="13681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7312" y="4456331"/>
            <a:ext cx="5476662" cy="2348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932" y="4456331"/>
            <a:ext cx="4177850" cy="2348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58148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Масонські символи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2413" y="1758612"/>
            <a:ext cx="10536127" cy="28159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Та мало </a:t>
            </a:r>
            <a:r>
              <a:rPr lang="ru-RU" dirty="0" err="1"/>
              <a:t>хто</a:t>
            </a:r>
            <a:r>
              <a:rPr lang="ru-RU" dirty="0"/>
              <a:t> </a:t>
            </a:r>
            <a:r>
              <a:rPr lang="ru-RU" dirty="0" err="1"/>
              <a:t>знає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долар</a:t>
            </a:r>
            <a:r>
              <a:rPr lang="ru-RU" dirty="0"/>
              <a:t> не </a:t>
            </a:r>
            <a:r>
              <a:rPr lang="ru-RU" dirty="0" err="1"/>
              <a:t>єдиний</a:t>
            </a:r>
            <a:r>
              <a:rPr lang="ru-RU" dirty="0"/>
              <a:t> </a:t>
            </a:r>
            <a:r>
              <a:rPr lang="ru-RU" dirty="0" err="1"/>
              <a:t>носій</a:t>
            </a:r>
            <a:r>
              <a:rPr lang="ru-RU" dirty="0"/>
              <a:t> </a:t>
            </a:r>
            <a:r>
              <a:rPr lang="ru-RU" dirty="0" err="1"/>
              <a:t>таємних</a:t>
            </a:r>
            <a:r>
              <a:rPr lang="ru-RU" dirty="0"/>
              <a:t> </a:t>
            </a:r>
            <a:r>
              <a:rPr lang="ru-RU" dirty="0" err="1"/>
              <a:t>масонських</a:t>
            </a:r>
            <a:r>
              <a:rPr lang="ru-RU" dirty="0"/>
              <a:t> </a:t>
            </a:r>
            <a:r>
              <a:rPr lang="ru-RU" dirty="0" err="1"/>
              <a:t>знаків</a:t>
            </a:r>
            <a:r>
              <a:rPr lang="ru-RU" dirty="0"/>
              <a:t>. Система </a:t>
            </a:r>
            <a:r>
              <a:rPr lang="ru-RU" dirty="0" err="1"/>
              <a:t>ідентифікації</a:t>
            </a:r>
            <a:r>
              <a:rPr lang="ru-RU" dirty="0"/>
              <a:t> в США – </a:t>
            </a:r>
            <a:r>
              <a:rPr lang="ru-RU" dirty="0" err="1"/>
              <a:t>Real</a:t>
            </a:r>
            <a:r>
              <a:rPr lang="ru-RU" dirty="0"/>
              <a:t> ID яка запросто </a:t>
            </a:r>
            <a:r>
              <a:rPr lang="ru-RU" dirty="0" err="1"/>
              <a:t>заміняє</a:t>
            </a:r>
            <a:r>
              <a:rPr lang="ru-RU" dirty="0"/>
              <a:t> паспорт. </a:t>
            </a:r>
            <a:r>
              <a:rPr lang="ru-RU" dirty="0" err="1"/>
              <a:t>Придивіться</a:t>
            </a:r>
            <a:r>
              <a:rPr lang="ru-RU" dirty="0"/>
              <a:t> </a:t>
            </a:r>
            <a:r>
              <a:rPr lang="ru-RU" dirty="0" err="1"/>
              <a:t>уважно</a:t>
            </a:r>
            <a:r>
              <a:rPr lang="ru-RU" dirty="0" smtClean="0"/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939" y="116632"/>
            <a:ext cx="1359601" cy="13681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204" y="2856767"/>
            <a:ext cx="4824536" cy="37524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21403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Масонські символи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2413" y="1758612"/>
            <a:ext cx="5580111" cy="46947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err="1"/>
              <a:t>Також</a:t>
            </a:r>
            <a:r>
              <a:rPr lang="ru-RU" dirty="0"/>
              <a:t>, </a:t>
            </a:r>
            <a:r>
              <a:rPr lang="ru-RU" dirty="0" err="1"/>
              <a:t>скажімо</a:t>
            </a:r>
            <a:r>
              <a:rPr lang="ru-RU" dirty="0"/>
              <a:t>, </a:t>
            </a:r>
            <a:r>
              <a:rPr lang="ru-RU" dirty="0" err="1"/>
              <a:t>лідери</a:t>
            </a:r>
            <a:r>
              <a:rPr lang="ru-RU" dirty="0"/>
              <a:t> США, </a:t>
            </a:r>
            <a:r>
              <a:rPr lang="ru-RU" dirty="0" err="1"/>
              <a:t>Канади</a:t>
            </a:r>
            <a:r>
              <a:rPr lang="ru-RU" dirty="0"/>
              <a:t> і Мексики </a:t>
            </a:r>
            <a:r>
              <a:rPr lang="ru-RU" dirty="0" err="1"/>
              <a:t>планували</a:t>
            </a:r>
            <a:r>
              <a:rPr lang="ru-RU" dirty="0"/>
              <a:t> </a:t>
            </a:r>
            <a:r>
              <a:rPr lang="ru-RU" dirty="0" err="1"/>
              <a:t>створити</a:t>
            </a:r>
            <a:r>
              <a:rPr lang="ru-RU" dirty="0"/>
              <a:t> союз держав в </a:t>
            </a:r>
            <a:r>
              <a:rPr lang="ru-RU" dirty="0" err="1"/>
              <a:t>якому</a:t>
            </a:r>
            <a:r>
              <a:rPr lang="ru-RU" dirty="0"/>
              <a:t> </a:t>
            </a:r>
            <a:r>
              <a:rPr lang="ru-RU" dirty="0" err="1"/>
              <a:t>планувалося</a:t>
            </a:r>
            <a:r>
              <a:rPr lang="ru-RU" dirty="0"/>
              <a:t> </a:t>
            </a:r>
            <a:r>
              <a:rPr lang="ru-RU" dirty="0" err="1"/>
              <a:t>введення</a:t>
            </a:r>
            <a:r>
              <a:rPr lang="ru-RU" dirty="0"/>
              <a:t> </a:t>
            </a:r>
            <a:r>
              <a:rPr lang="ru-RU" dirty="0" err="1"/>
              <a:t>нової</a:t>
            </a:r>
            <a:r>
              <a:rPr lang="ru-RU" dirty="0"/>
              <a:t> </a:t>
            </a:r>
            <a:r>
              <a:rPr lang="ru-RU" dirty="0" err="1"/>
              <a:t>спільної</a:t>
            </a:r>
            <a:r>
              <a:rPr lang="ru-RU" dirty="0"/>
              <a:t> </a:t>
            </a:r>
            <a:r>
              <a:rPr lang="ru-RU" dirty="0" err="1"/>
              <a:t>валюти</a:t>
            </a:r>
            <a:r>
              <a:rPr lang="ru-RU" dirty="0"/>
              <a:t>, яка повинна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замінити</a:t>
            </a:r>
            <a:r>
              <a:rPr lang="ru-RU" dirty="0"/>
              <a:t> </a:t>
            </a:r>
            <a:r>
              <a:rPr lang="ru-RU" dirty="0" err="1"/>
              <a:t>долар</a:t>
            </a:r>
            <a:r>
              <a:rPr lang="ru-RU" dirty="0"/>
              <a:t>. </a:t>
            </a:r>
            <a:r>
              <a:rPr lang="ru-RU" dirty="0" err="1"/>
              <a:t>Достеменно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вигляд</a:t>
            </a:r>
            <a:r>
              <a:rPr lang="ru-RU" dirty="0"/>
              <a:t> не </a:t>
            </a:r>
            <a:r>
              <a:rPr lang="ru-RU" dirty="0" err="1"/>
              <a:t>відомий</a:t>
            </a:r>
            <a:r>
              <a:rPr lang="ru-RU" dirty="0"/>
              <a:t>, але за </a:t>
            </a:r>
            <a:r>
              <a:rPr lang="ru-RU" dirty="0" err="1"/>
              <a:t>певною</a:t>
            </a:r>
            <a:r>
              <a:rPr lang="ru-RU" dirty="0"/>
              <a:t> </a:t>
            </a:r>
            <a:r>
              <a:rPr lang="ru-RU" dirty="0" err="1"/>
              <a:t>інформацією</a:t>
            </a:r>
            <a:r>
              <a:rPr lang="ru-RU" dirty="0"/>
              <a:t> вона мала б </a:t>
            </a:r>
            <a:r>
              <a:rPr lang="ru-RU" dirty="0" err="1"/>
              <a:t>виглядати</a:t>
            </a:r>
            <a:r>
              <a:rPr lang="ru-RU" dirty="0"/>
              <a:t> так: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939" y="116632"/>
            <a:ext cx="1359601" cy="13681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524" y="1845594"/>
            <a:ext cx="4922802" cy="46077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52085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Масонські символи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2413" y="1758612"/>
            <a:ext cx="10188623" cy="46947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err="1"/>
              <a:t>Помічаєте</a:t>
            </a:r>
            <a:r>
              <a:rPr lang="ru-RU" dirty="0"/>
              <a:t>? А </a:t>
            </a:r>
            <a:r>
              <a:rPr lang="ru-RU" dirty="0" err="1"/>
              <a:t>ще</a:t>
            </a:r>
            <a:r>
              <a:rPr lang="ru-RU" dirty="0"/>
              <a:t>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взяти</a:t>
            </a:r>
            <a:r>
              <a:rPr lang="ru-RU" dirty="0"/>
              <a:t> до рук </a:t>
            </a:r>
            <a:r>
              <a:rPr lang="ru-RU" dirty="0" smtClean="0"/>
              <a:t>валюту </a:t>
            </a:r>
            <a:r>
              <a:rPr lang="ru-RU" dirty="0" err="1"/>
              <a:t>Нікарагуа</a:t>
            </a:r>
            <a:r>
              <a:rPr lang="ru-RU" dirty="0"/>
              <a:t> – Кордоба, то </a:t>
            </a:r>
            <a:r>
              <a:rPr lang="ru-RU" dirty="0" err="1"/>
              <a:t>теж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дещо</a:t>
            </a:r>
            <a:r>
              <a:rPr lang="ru-RU" dirty="0"/>
              <a:t> </a:t>
            </a:r>
            <a:r>
              <a:rPr lang="ru-RU" dirty="0" err="1"/>
              <a:t>помітити</a:t>
            </a:r>
            <a:r>
              <a:rPr lang="ru-RU" dirty="0"/>
              <a:t>. Так! </a:t>
            </a:r>
            <a:r>
              <a:rPr lang="ru-RU" dirty="0" err="1"/>
              <a:t>Знову</a:t>
            </a:r>
            <a:r>
              <a:rPr lang="ru-RU" dirty="0"/>
              <a:t> </a:t>
            </a:r>
            <a:r>
              <a:rPr lang="ru-RU" dirty="0" err="1"/>
              <a:t>піраміда</a:t>
            </a:r>
            <a:r>
              <a:rPr lang="ru-RU" dirty="0"/>
              <a:t>!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939" y="116632"/>
            <a:ext cx="1359601" cy="13681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108" y="2852936"/>
            <a:ext cx="6719135" cy="3292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31743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Масонські символи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2413" y="1758612"/>
            <a:ext cx="10188623" cy="46947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err="1"/>
              <a:t>Найбільш</a:t>
            </a:r>
            <a:r>
              <a:rPr lang="ru-RU" sz="2000" dirty="0"/>
              <a:t> </a:t>
            </a:r>
            <a:r>
              <a:rPr lang="ru-RU" sz="2000" dirty="0" err="1"/>
              <a:t>підозрілі</a:t>
            </a:r>
            <a:r>
              <a:rPr lang="ru-RU" sz="2000" dirty="0"/>
              <a:t> </a:t>
            </a:r>
            <a:r>
              <a:rPr lang="ru-RU" sz="2000" dirty="0" err="1"/>
              <a:t>можуть</a:t>
            </a:r>
            <a:r>
              <a:rPr lang="ru-RU" sz="2000" dirty="0"/>
              <a:t> </a:t>
            </a:r>
            <a:r>
              <a:rPr lang="ru-RU" sz="2000" dirty="0" err="1" smtClean="0"/>
              <a:t>знайти</a:t>
            </a:r>
            <a:r>
              <a:rPr lang="ru-RU" sz="2000" dirty="0" smtClean="0"/>
              <a:t> знаки масонства </a:t>
            </a:r>
            <a:r>
              <a:rPr lang="ru-RU" sz="2000" dirty="0"/>
              <a:t>й на </a:t>
            </a:r>
            <a:r>
              <a:rPr lang="ru-RU" sz="2000" dirty="0" err="1"/>
              <a:t>російських</a:t>
            </a:r>
            <a:r>
              <a:rPr lang="ru-RU" sz="2000" dirty="0"/>
              <a:t> рублях: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939" y="116632"/>
            <a:ext cx="1359601" cy="13681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018" y="2082456"/>
            <a:ext cx="4269850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534251" y="4480395"/>
            <a:ext cx="64633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/>
              <a:t>Чомусь</a:t>
            </a:r>
            <a:r>
              <a:rPr lang="ru-RU" sz="2000" dirty="0"/>
              <a:t> </a:t>
            </a:r>
            <a:r>
              <a:rPr lang="ru-RU" sz="2000" dirty="0" err="1"/>
              <a:t>цей</a:t>
            </a:r>
            <a:r>
              <a:rPr lang="ru-RU" sz="2000" dirty="0"/>
              <a:t> на </a:t>
            </a:r>
            <a:r>
              <a:rPr lang="ru-RU" sz="2000" dirty="0" err="1"/>
              <a:t>банкноті</a:t>
            </a:r>
            <a:r>
              <a:rPr lang="ru-RU" sz="2000" dirty="0"/>
              <a:t> орел мало схожий на орла з державного герба, </a:t>
            </a:r>
            <a:r>
              <a:rPr lang="ru-RU" sz="2000" dirty="0" err="1"/>
              <a:t>зате</a:t>
            </a:r>
            <a:r>
              <a:rPr lang="ru-RU" sz="2000" dirty="0"/>
              <a:t> як </a:t>
            </a:r>
            <a:r>
              <a:rPr lang="ru-RU" sz="2000" dirty="0" err="1"/>
              <a:t>він</a:t>
            </a:r>
            <a:r>
              <a:rPr lang="ru-RU" sz="2000" dirty="0"/>
              <a:t> </a:t>
            </a:r>
            <a:r>
              <a:rPr lang="ru-RU" sz="2000" dirty="0" err="1"/>
              <a:t>ідеально</a:t>
            </a:r>
            <a:r>
              <a:rPr lang="ru-RU" sz="2000" dirty="0"/>
              <a:t> схожий з орлом, </a:t>
            </a:r>
            <a:r>
              <a:rPr lang="ru-RU" sz="2000" dirty="0" err="1"/>
              <a:t>який</a:t>
            </a:r>
            <a:r>
              <a:rPr lang="ru-RU" sz="2000" dirty="0"/>
              <a:t> </a:t>
            </a:r>
            <a:r>
              <a:rPr lang="ru-RU" sz="2000" dirty="0" err="1"/>
              <a:t>був</a:t>
            </a:r>
            <a:r>
              <a:rPr lang="ru-RU" sz="2000" dirty="0"/>
              <a:t> </a:t>
            </a:r>
            <a:r>
              <a:rPr lang="ru-RU" sz="2000" dirty="0" err="1"/>
              <a:t>намальований</a:t>
            </a:r>
            <a:r>
              <a:rPr lang="ru-RU" sz="2000" dirty="0"/>
              <a:t> на </a:t>
            </a:r>
            <a:r>
              <a:rPr lang="ru-RU" sz="2000" dirty="0" err="1"/>
              <a:t>прапорі</a:t>
            </a:r>
            <a:r>
              <a:rPr lang="ru-RU" sz="2000" dirty="0"/>
              <a:t> </a:t>
            </a:r>
            <a:r>
              <a:rPr lang="ru-RU" sz="2000" dirty="0" err="1"/>
              <a:t>команди</a:t>
            </a:r>
            <a:r>
              <a:rPr lang="ru-RU" sz="2000" dirty="0"/>
              <a:t> </a:t>
            </a:r>
            <a:r>
              <a:rPr lang="ru-RU" sz="2000" dirty="0" err="1"/>
              <a:t>космічного</a:t>
            </a:r>
            <a:r>
              <a:rPr lang="ru-RU" sz="2000" dirty="0"/>
              <a:t> корабля «</a:t>
            </a:r>
            <a:r>
              <a:rPr lang="ru-RU" sz="2000" dirty="0" err="1"/>
              <a:t>Аполон</a:t>
            </a:r>
            <a:r>
              <a:rPr lang="ru-RU" sz="2000" dirty="0"/>
              <a:t> II»,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начебто</a:t>
            </a:r>
            <a:r>
              <a:rPr lang="ru-RU" sz="2000" dirty="0"/>
              <a:t> </a:t>
            </a:r>
            <a:r>
              <a:rPr lang="ru-RU" sz="2000" dirty="0" err="1"/>
              <a:t>побував</a:t>
            </a:r>
            <a:r>
              <a:rPr lang="ru-RU" sz="2000" dirty="0"/>
              <a:t> на </a:t>
            </a:r>
            <a:r>
              <a:rPr lang="ru-RU" sz="2000" dirty="0" err="1"/>
              <a:t>Місяці</a:t>
            </a:r>
            <a:r>
              <a:rPr lang="ru-RU" sz="2000" dirty="0"/>
              <a:t> в 69-му </a:t>
            </a:r>
            <a:r>
              <a:rPr lang="ru-RU" sz="2000" dirty="0" err="1"/>
              <a:t>році</a:t>
            </a:r>
            <a:r>
              <a:rPr lang="ru-RU" sz="2000" dirty="0"/>
              <a:t>. </a:t>
            </a:r>
            <a:r>
              <a:rPr lang="ru-RU" sz="2000" dirty="0" err="1"/>
              <a:t>Всі</a:t>
            </a:r>
            <a:r>
              <a:rPr lang="ru-RU" sz="2000" dirty="0"/>
              <a:t> </a:t>
            </a:r>
            <a:r>
              <a:rPr lang="ru-RU" sz="2000" dirty="0" err="1"/>
              <a:t>масонські</a:t>
            </a:r>
            <a:r>
              <a:rPr lang="ru-RU" sz="2000" dirty="0"/>
              <a:t> </a:t>
            </a:r>
            <a:r>
              <a:rPr lang="ru-RU" sz="2000" dirty="0" err="1"/>
              <a:t>символи</a:t>
            </a:r>
            <a:r>
              <a:rPr lang="ru-RU" sz="2000" dirty="0"/>
              <a:t> тут – і </a:t>
            </a:r>
            <a:r>
              <a:rPr lang="ru-RU" sz="2000" dirty="0" err="1"/>
              <a:t>масонська</a:t>
            </a:r>
            <a:r>
              <a:rPr lang="ru-RU" sz="2000" dirty="0"/>
              <a:t> буква «G», і </a:t>
            </a:r>
            <a:r>
              <a:rPr lang="ru-RU" sz="2000" dirty="0" err="1"/>
              <a:t>трикутник</a:t>
            </a:r>
            <a:r>
              <a:rPr lang="ru-RU" sz="2000" dirty="0"/>
              <a:t>, і число 33 – </a:t>
            </a:r>
            <a:r>
              <a:rPr lang="ru-RU" sz="2000" dirty="0" err="1"/>
              <a:t>найвищий</a:t>
            </a:r>
            <a:r>
              <a:rPr lang="ru-RU" sz="2000" dirty="0"/>
              <a:t> </a:t>
            </a:r>
            <a:r>
              <a:rPr lang="ru-RU" sz="2000" dirty="0" err="1"/>
              <a:t>степінь</a:t>
            </a:r>
            <a:r>
              <a:rPr lang="ru-RU" sz="2000" dirty="0"/>
              <a:t> </a:t>
            </a:r>
            <a:r>
              <a:rPr lang="ru-RU" sz="2000" dirty="0" err="1"/>
              <a:t>посвячення</a:t>
            </a:r>
            <a:r>
              <a:rPr lang="ru-RU" sz="2000" dirty="0"/>
              <a:t> в масонство.</a:t>
            </a:r>
            <a:endParaRPr lang="ru-RU" sz="20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4396" y="3501009"/>
            <a:ext cx="4267442" cy="31107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14903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Масонські символи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2413" y="1758612"/>
            <a:ext cx="10188623" cy="46947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err="1"/>
              <a:t>Багато</a:t>
            </a:r>
            <a:r>
              <a:rPr lang="ru-RU" sz="2000" dirty="0"/>
              <a:t> </a:t>
            </a:r>
            <a:r>
              <a:rPr lang="ru-RU" sz="2000" dirty="0" err="1"/>
              <a:t>прикладів</a:t>
            </a:r>
            <a:r>
              <a:rPr lang="ru-RU" sz="2000" dirty="0"/>
              <a:t> </a:t>
            </a:r>
            <a:r>
              <a:rPr lang="ru-RU" sz="2000" dirty="0" err="1"/>
              <a:t>масонських</a:t>
            </a:r>
            <a:r>
              <a:rPr lang="ru-RU" sz="2000" dirty="0"/>
              <a:t> </a:t>
            </a:r>
            <a:r>
              <a:rPr lang="ru-RU" sz="2000" dirty="0" err="1"/>
              <a:t>знаків</a:t>
            </a:r>
            <a:r>
              <a:rPr lang="ru-RU" sz="2000" dirty="0"/>
              <a:t>, </a:t>
            </a:r>
            <a:r>
              <a:rPr lang="ru-RU" sz="2000" dirty="0" err="1"/>
              <a:t>зокрема</a:t>
            </a:r>
            <a:r>
              <a:rPr lang="ru-RU" sz="2000" dirty="0"/>
              <a:t> </a:t>
            </a:r>
            <a:r>
              <a:rPr lang="ru-RU" sz="2000" dirty="0" err="1"/>
              <a:t>найчастіше</a:t>
            </a:r>
            <a:r>
              <a:rPr lang="ru-RU" sz="2000" dirty="0"/>
              <a:t> </a:t>
            </a:r>
            <a:r>
              <a:rPr lang="ru-RU" sz="2000" dirty="0" err="1"/>
              <a:t>це</a:t>
            </a:r>
            <a:r>
              <a:rPr lang="ru-RU" sz="2000" dirty="0"/>
              <a:t> Дельта, </a:t>
            </a:r>
            <a:r>
              <a:rPr lang="ru-RU" sz="2000" dirty="0" err="1"/>
              <a:t>можна</a:t>
            </a:r>
            <a:r>
              <a:rPr lang="ru-RU" sz="2000" dirty="0"/>
              <a:t> </a:t>
            </a:r>
            <a:r>
              <a:rPr lang="ru-RU" sz="2000" dirty="0" err="1"/>
              <a:t>знайти</a:t>
            </a:r>
            <a:r>
              <a:rPr lang="ru-RU" sz="2000" dirty="0"/>
              <a:t> на </a:t>
            </a:r>
            <a:r>
              <a:rPr lang="ru-RU" sz="2000" dirty="0" err="1"/>
              <a:t>різноманітних</a:t>
            </a:r>
            <a:r>
              <a:rPr lang="ru-RU" sz="2000" dirty="0"/>
              <a:t> монетах, орденах, медалях, та </a:t>
            </a:r>
            <a:r>
              <a:rPr lang="ru-RU" sz="2000" dirty="0" err="1"/>
              <a:t>інших</a:t>
            </a:r>
            <a:r>
              <a:rPr lang="ru-RU" sz="2000" dirty="0"/>
              <a:t> </a:t>
            </a:r>
            <a:r>
              <a:rPr lang="ru-RU" sz="2000" dirty="0" err="1"/>
              <a:t>пам’ятних</a:t>
            </a:r>
            <a:r>
              <a:rPr lang="ru-RU" sz="2000" dirty="0"/>
              <a:t> </a:t>
            </a:r>
            <a:r>
              <a:rPr lang="ru-RU" sz="2000" dirty="0" err="1"/>
              <a:t>відзнаках</a:t>
            </a:r>
            <a:r>
              <a:rPr lang="ru-RU" sz="2000" dirty="0"/>
              <a:t>. </a:t>
            </a:r>
            <a:r>
              <a:rPr lang="ru-RU" sz="2000" dirty="0" err="1"/>
              <a:t>Зокрема</a:t>
            </a:r>
            <a:r>
              <a:rPr lang="ru-RU" sz="2000" dirty="0"/>
              <a:t> на </a:t>
            </a:r>
            <a:r>
              <a:rPr lang="ru-RU" sz="2000" dirty="0" err="1"/>
              <a:t>викарбуваних</a:t>
            </a:r>
            <a:r>
              <a:rPr lang="ru-RU" sz="2000" dirty="0"/>
              <a:t> в 19-20 </a:t>
            </a:r>
            <a:r>
              <a:rPr lang="ru-RU" sz="2000" dirty="0" err="1"/>
              <a:t>сторіччях</a:t>
            </a:r>
            <a:r>
              <a:rPr lang="ru-RU" sz="2000" dirty="0"/>
              <a:t> в </a:t>
            </a:r>
            <a:r>
              <a:rPr lang="ru-RU" sz="2000" dirty="0" err="1"/>
              <a:t>Росії</a:t>
            </a:r>
            <a:r>
              <a:rPr lang="ru-RU" sz="2000" dirty="0"/>
              <a:t>. Ось </a:t>
            </a:r>
            <a:r>
              <a:rPr lang="ru-RU" sz="2000" dirty="0" err="1"/>
              <a:t>лише</a:t>
            </a:r>
            <a:r>
              <a:rPr lang="ru-RU" sz="2000" dirty="0"/>
              <a:t> один з </a:t>
            </a:r>
            <a:r>
              <a:rPr lang="ru-RU" sz="2000" dirty="0" err="1"/>
              <a:t>прикладів</a:t>
            </a:r>
            <a:r>
              <a:rPr lang="ru-RU" sz="2000" dirty="0"/>
              <a:t>, </a:t>
            </a:r>
            <a:r>
              <a:rPr lang="ru-RU" sz="2000" dirty="0" err="1"/>
              <a:t>аби</a:t>
            </a:r>
            <a:r>
              <a:rPr lang="ru-RU" sz="2000" dirty="0"/>
              <a:t> не </a:t>
            </a:r>
            <a:r>
              <a:rPr lang="ru-RU" sz="2000" dirty="0" err="1"/>
              <a:t>перевантажувати</a:t>
            </a:r>
            <a:r>
              <a:rPr lang="ru-RU" sz="2000" dirty="0"/>
              <a:t> – медаль </a:t>
            </a:r>
            <a:r>
              <a:rPr lang="ru-RU" sz="2000" dirty="0" err="1"/>
              <a:t>часів</a:t>
            </a:r>
            <a:r>
              <a:rPr lang="ru-RU" sz="2000" dirty="0"/>
              <a:t> </a:t>
            </a:r>
            <a:r>
              <a:rPr lang="ru-RU" sz="2000" dirty="0" err="1"/>
              <a:t>наполеонівських</a:t>
            </a:r>
            <a:r>
              <a:rPr lang="ru-RU" sz="2000" dirty="0"/>
              <a:t> </a:t>
            </a:r>
            <a:r>
              <a:rPr lang="ru-RU" sz="2000" dirty="0" err="1"/>
              <a:t>війн</a:t>
            </a:r>
            <a:r>
              <a:rPr lang="ru-RU" sz="2000" dirty="0"/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939" y="116632"/>
            <a:ext cx="1359601" cy="13681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413" y="3068960"/>
            <a:ext cx="5795042" cy="32355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7462564" y="3068960"/>
            <a:ext cx="459597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/>
              <a:t>Якщо</a:t>
            </a:r>
            <a:r>
              <a:rPr lang="ru-RU" sz="2000" dirty="0"/>
              <a:t> бути </a:t>
            </a:r>
            <a:r>
              <a:rPr lang="ru-RU" sz="2000" dirty="0" err="1"/>
              <a:t>уважним</a:t>
            </a:r>
            <a:r>
              <a:rPr lang="ru-RU" sz="2000" dirty="0"/>
              <a:t>, то </a:t>
            </a:r>
            <a:r>
              <a:rPr lang="ru-RU" sz="2000" dirty="0" err="1"/>
              <a:t>неважко</a:t>
            </a:r>
            <a:r>
              <a:rPr lang="ru-RU" sz="2000" dirty="0"/>
              <a:t> </a:t>
            </a:r>
            <a:r>
              <a:rPr lang="ru-RU" sz="2000" dirty="0" err="1"/>
              <a:t>помітити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як на купюрах так і тут око мало схоже на </a:t>
            </a:r>
            <a:r>
              <a:rPr lang="ru-RU" sz="2000" dirty="0" err="1"/>
              <a:t>людське</a:t>
            </a:r>
            <a:r>
              <a:rPr lang="ru-RU" sz="2000" dirty="0"/>
              <a:t>. А на </a:t>
            </a:r>
            <a:r>
              <a:rPr lang="ru-RU" sz="2000" dirty="0" err="1"/>
              <a:t>цій</a:t>
            </a:r>
            <a:r>
              <a:rPr lang="ru-RU" sz="2000" dirty="0"/>
              <a:t> </a:t>
            </a:r>
            <a:r>
              <a:rPr lang="ru-RU" sz="2000" dirty="0" err="1"/>
              <a:t>медалі</a:t>
            </a:r>
            <a:r>
              <a:rPr lang="ru-RU" sz="2000" dirty="0"/>
              <a:t> </a:t>
            </a:r>
            <a:r>
              <a:rPr lang="ru-RU" sz="2000" dirty="0" err="1"/>
              <a:t>воно</a:t>
            </a:r>
            <a:r>
              <a:rPr lang="ru-RU" sz="2000" dirty="0"/>
              <a:t> </a:t>
            </a:r>
            <a:r>
              <a:rPr lang="ru-RU" sz="2000" dirty="0" err="1"/>
              <a:t>взагалі</a:t>
            </a:r>
            <a:r>
              <a:rPr lang="ru-RU" sz="2000" dirty="0"/>
              <a:t> </a:t>
            </a:r>
            <a:r>
              <a:rPr lang="ru-RU" sz="2000" dirty="0" err="1"/>
              <a:t>відверто</a:t>
            </a:r>
            <a:r>
              <a:rPr lang="ru-RU" sz="2000" dirty="0"/>
              <a:t> </a:t>
            </a:r>
            <a:r>
              <a:rPr lang="ru-RU" sz="2000" dirty="0" err="1"/>
              <a:t>нелюдське</a:t>
            </a:r>
            <a:r>
              <a:rPr lang="ru-RU" sz="2000" dirty="0"/>
              <a:t> – </a:t>
            </a:r>
            <a:r>
              <a:rPr lang="ru-RU" sz="2000" dirty="0" err="1"/>
              <a:t>має</a:t>
            </a:r>
            <a:r>
              <a:rPr lang="ru-RU" sz="2000" dirty="0"/>
              <a:t> </a:t>
            </a:r>
            <a:r>
              <a:rPr lang="ru-RU" sz="2000" dirty="0" err="1"/>
              <a:t>перетинку</a:t>
            </a:r>
            <a:r>
              <a:rPr lang="ru-RU" sz="2000" dirty="0"/>
              <a:t>, не </a:t>
            </a:r>
            <a:r>
              <a:rPr lang="ru-RU" sz="2000" dirty="0" err="1"/>
              <a:t>має</a:t>
            </a:r>
            <a:r>
              <a:rPr lang="ru-RU" sz="2000" dirty="0"/>
              <a:t> </a:t>
            </a:r>
            <a:r>
              <a:rPr lang="ru-RU" sz="2000" dirty="0" err="1"/>
              <a:t>вій</a:t>
            </a:r>
            <a:r>
              <a:rPr lang="ru-RU" sz="2000" dirty="0"/>
              <a:t>, </a:t>
            </a:r>
            <a:r>
              <a:rPr lang="ru-RU" sz="2000" dirty="0" err="1"/>
              <a:t>оточене</a:t>
            </a:r>
            <a:r>
              <a:rPr lang="ru-RU" sz="2000" dirty="0"/>
              <a:t> </a:t>
            </a:r>
            <a:r>
              <a:rPr lang="ru-RU" sz="2000" dirty="0" err="1"/>
              <a:t>лускою</a:t>
            </a:r>
            <a:r>
              <a:rPr lang="ru-RU" sz="2000" dirty="0"/>
              <a:t> – око </a:t>
            </a:r>
            <a:r>
              <a:rPr lang="ru-RU" sz="2000" dirty="0" err="1"/>
              <a:t>Звіра</a:t>
            </a:r>
            <a:r>
              <a:rPr lang="ru-RU" sz="2000" dirty="0"/>
              <a:t>. Ага, того самого – Люцифера.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911897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Масонські символи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2413" y="1758612"/>
            <a:ext cx="10188623" cy="207926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000" dirty="0" err="1" smtClean="0"/>
              <a:t>Це</a:t>
            </a:r>
            <a:r>
              <a:rPr lang="ru-RU" sz="2000" dirty="0" smtClean="0"/>
              <a:t> </a:t>
            </a:r>
            <a:r>
              <a:rPr lang="ru-RU" sz="2000" dirty="0"/>
              <a:t>купюра </a:t>
            </a:r>
            <a:r>
              <a:rPr lang="ru-RU" sz="2000" dirty="0" err="1"/>
              <a:t>Нацбанку</a:t>
            </a:r>
            <a:r>
              <a:rPr lang="ru-RU" sz="2000" dirty="0"/>
              <a:t> </a:t>
            </a:r>
            <a:r>
              <a:rPr lang="ru-RU" sz="2000" dirty="0" err="1"/>
              <a:t>України</a:t>
            </a:r>
            <a:r>
              <a:rPr lang="ru-RU" sz="2000" dirty="0"/>
              <a:t> </a:t>
            </a:r>
            <a:r>
              <a:rPr lang="ru-RU" sz="2000" dirty="0" err="1"/>
              <a:t>номіналом</a:t>
            </a:r>
            <a:r>
              <a:rPr lang="ru-RU" sz="2000" dirty="0"/>
              <a:t> 500 грн. </a:t>
            </a:r>
            <a:r>
              <a:rPr lang="ru-RU" sz="2000" dirty="0" smtClean="0"/>
              <a:t>На </a:t>
            </a:r>
            <a:r>
              <a:rPr lang="ru-RU" sz="2000" dirty="0" err="1"/>
              <a:t>лицевій</a:t>
            </a:r>
            <a:r>
              <a:rPr lang="ru-RU" sz="2000" dirty="0"/>
              <a:t> </a:t>
            </a:r>
            <a:r>
              <a:rPr lang="ru-RU" sz="2000" dirty="0" err="1"/>
              <a:t>стороні</a:t>
            </a:r>
            <a:r>
              <a:rPr lang="ru-RU" sz="2000" dirty="0"/>
              <a:t> </a:t>
            </a:r>
            <a:r>
              <a:rPr lang="ru-RU" sz="2000" dirty="0" err="1"/>
              <a:t>зображений</a:t>
            </a:r>
            <a:r>
              <a:rPr lang="ru-RU" sz="2000" dirty="0"/>
              <a:t> </a:t>
            </a:r>
            <a:r>
              <a:rPr lang="ru-RU" sz="2000" dirty="0" err="1"/>
              <a:t>Григорій</a:t>
            </a:r>
            <a:r>
              <a:rPr lang="ru-RU" sz="2000" dirty="0"/>
              <a:t> Сковорода (</a:t>
            </a:r>
            <a:r>
              <a:rPr lang="ru-RU" sz="2000" dirty="0" err="1"/>
              <a:t>його</a:t>
            </a:r>
            <a:r>
              <a:rPr lang="ru-RU" sz="2000" dirty="0"/>
              <a:t> </a:t>
            </a:r>
            <a:r>
              <a:rPr lang="ru-RU" sz="2000" dirty="0" err="1"/>
              <a:t>традиційно</a:t>
            </a:r>
            <a:r>
              <a:rPr lang="ru-RU" sz="2000" dirty="0"/>
              <a:t> </a:t>
            </a:r>
            <a:r>
              <a:rPr lang="ru-RU" sz="2000" dirty="0" err="1"/>
              <a:t>вважають</a:t>
            </a:r>
            <a:r>
              <a:rPr lang="ru-RU" sz="2000" dirty="0"/>
              <a:t> родоначальником </a:t>
            </a:r>
            <a:r>
              <a:rPr lang="ru-RU" sz="2000" dirty="0" err="1"/>
              <a:t>українського</a:t>
            </a:r>
            <a:r>
              <a:rPr lang="ru-RU" sz="2000" dirty="0"/>
              <a:t> масонства). З </a:t>
            </a:r>
            <a:r>
              <a:rPr lang="ru-RU" sz="2000" dirty="0" err="1"/>
              <a:t>іншої</a:t>
            </a:r>
            <a:r>
              <a:rPr lang="ru-RU" sz="2000" dirty="0"/>
              <a:t> – </a:t>
            </a:r>
            <a:r>
              <a:rPr lang="ru-RU" sz="2000" dirty="0" err="1"/>
              <a:t>Києво-Могилянська</a:t>
            </a:r>
            <a:r>
              <a:rPr lang="ru-RU" sz="2000" dirty="0"/>
              <a:t> </a:t>
            </a:r>
            <a:r>
              <a:rPr lang="ru-RU" sz="2000" dirty="0" err="1"/>
              <a:t>Академія</a:t>
            </a:r>
            <a:r>
              <a:rPr lang="ru-RU" sz="2000" dirty="0"/>
              <a:t>, над </a:t>
            </a:r>
            <a:r>
              <a:rPr lang="ru-RU" sz="2000" dirty="0" err="1"/>
              <a:t>якою</a:t>
            </a:r>
            <a:r>
              <a:rPr lang="ru-RU" sz="2000" dirty="0"/>
              <a:t> </a:t>
            </a:r>
            <a:r>
              <a:rPr lang="ru-RU" sz="2000" dirty="0" err="1"/>
              <a:t>рясніє</a:t>
            </a:r>
            <a:r>
              <a:rPr lang="ru-RU" sz="2000" dirty="0"/>
              <a:t> </a:t>
            </a:r>
            <a:r>
              <a:rPr lang="ru-RU" sz="2000" dirty="0" err="1"/>
              <a:t>всевидяче</a:t>
            </a:r>
            <a:r>
              <a:rPr lang="ru-RU" sz="2000" dirty="0"/>
              <a:t> око, </a:t>
            </a:r>
            <a:r>
              <a:rPr lang="ru-RU" sz="2000" dirty="0" err="1"/>
              <a:t>або</a:t>
            </a:r>
            <a:r>
              <a:rPr lang="ru-RU" sz="2000" dirty="0"/>
              <a:t>, так звана «</a:t>
            </a:r>
            <a:r>
              <a:rPr lang="ru-RU" sz="2000" dirty="0" err="1"/>
              <a:t>променезорна</a:t>
            </a:r>
            <a:r>
              <a:rPr lang="ru-RU" sz="2000" dirty="0"/>
              <a:t> дельта». </a:t>
            </a:r>
            <a:r>
              <a:rPr lang="ru-RU" sz="2000" dirty="0" err="1"/>
              <a:t>Академія</a:t>
            </a:r>
            <a:r>
              <a:rPr lang="ru-RU" sz="2000" dirty="0"/>
              <a:t> </a:t>
            </a:r>
            <a:r>
              <a:rPr lang="ru-RU" sz="2000" dirty="0" err="1"/>
              <a:t>була</a:t>
            </a:r>
            <a:r>
              <a:rPr lang="ru-RU" sz="2000" dirty="0"/>
              <a:t> у </a:t>
            </a:r>
            <a:r>
              <a:rPr lang="ru-RU" sz="2000" dirty="0" err="1"/>
              <a:t>перші</a:t>
            </a:r>
            <a:r>
              <a:rPr lang="ru-RU" sz="2000" dirty="0"/>
              <a:t> </a:t>
            </a:r>
            <a:r>
              <a:rPr lang="ru-RU" sz="2000" dirty="0" err="1"/>
              <a:t>часи</a:t>
            </a:r>
            <a:r>
              <a:rPr lang="ru-RU" sz="2000" dirty="0"/>
              <a:t> головною штаб-квартирою </a:t>
            </a:r>
            <a:r>
              <a:rPr lang="ru-RU" sz="2000" dirty="0" err="1"/>
              <a:t>Масонської</a:t>
            </a:r>
            <a:r>
              <a:rPr lang="ru-RU" sz="2000" dirty="0"/>
              <a:t> </a:t>
            </a:r>
            <a:r>
              <a:rPr lang="ru-RU" sz="2000" dirty="0" err="1"/>
              <a:t>Ложі</a:t>
            </a:r>
            <a:r>
              <a:rPr lang="ru-RU" sz="2000" dirty="0"/>
              <a:t>, </a:t>
            </a:r>
            <a:r>
              <a:rPr lang="ru-RU" sz="2000" dirty="0" err="1"/>
              <a:t>символіка</a:t>
            </a:r>
            <a:r>
              <a:rPr lang="ru-RU" sz="2000" dirty="0"/>
              <a:t> ж </a:t>
            </a:r>
            <a:r>
              <a:rPr lang="ru-RU" sz="2000" dirty="0" err="1"/>
              <a:t>всевидячого</a:t>
            </a:r>
            <a:r>
              <a:rPr lang="ru-RU" sz="2000" dirty="0"/>
              <a:t> ока не </a:t>
            </a:r>
            <a:r>
              <a:rPr lang="ru-RU" sz="2000" dirty="0" err="1"/>
              <a:t>викликає</a:t>
            </a:r>
            <a:r>
              <a:rPr lang="ru-RU" sz="2000" dirty="0"/>
              <a:t> </a:t>
            </a:r>
            <a:r>
              <a:rPr lang="ru-RU" sz="2000" dirty="0" err="1"/>
              <a:t>сумнівів</a:t>
            </a:r>
            <a:r>
              <a:rPr lang="ru-RU" sz="2000" dirty="0"/>
              <a:t>. </a:t>
            </a:r>
            <a:r>
              <a:rPr lang="ru-RU" sz="2000" dirty="0" err="1"/>
              <a:t>Ц</a:t>
            </a:r>
            <a:r>
              <a:rPr lang="ru-RU" sz="2000" dirty="0" err="1" smtClean="0"/>
              <a:t>е</a:t>
            </a:r>
            <a:r>
              <a:rPr lang="ru-RU" sz="2000" dirty="0" smtClean="0"/>
              <a:t> </a:t>
            </a:r>
            <a:r>
              <a:rPr lang="ru-RU" sz="2000" dirty="0"/>
              <a:t>факт є одним з </a:t>
            </a:r>
            <a:r>
              <a:rPr lang="ru-RU" sz="2000" dirty="0" err="1"/>
              <a:t>багатьох</a:t>
            </a:r>
            <a:r>
              <a:rPr lang="ru-RU" sz="2000" dirty="0"/>
              <a:t> і </a:t>
            </a:r>
            <a:r>
              <a:rPr lang="ru-RU" sz="2000" dirty="0" err="1"/>
              <a:t>достатнім</a:t>
            </a:r>
            <a:r>
              <a:rPr lang="ru-RU" sz="2000" dirty="0"/>
              <a:t> аргументом доступу </a:t>
            </a:r>
            <a:r>
              <a:rPr lang="ru-RU" sz="2000" dirty="0" err="1"/>
              <a:t>масонів</a:t>
            </a:r>
            <a:r>
              <a:rPr lang="ru-RU" sz="2000" dirty="0"/>
              <a:t> до </a:t>
            </a:r>
            <a:r>
              <a:rPr lang="ru-RU" sz="2000" dirty="0" err="1"/>
              <a:t>високовладності</a:t>
            </a:r>
            <a:r>
              <a:rPr lang="ru-RU" sz="2000" dirty="0"/>
              <a:t>. </a:t>
            </a:r>
            <a:r>
              <a:rPr lang="ru-RU" sz="2000" dirty="0" err="1"/>
              <a:t>Який</a:t>
            </a:r>
            <a:r>
              <a:rPr lang="ru-RU" sz="2000" dirty="0"/>
              <a:t> же </a:t>
            </a:r>
            <a:r>
              <a:rPr lang="ru-RU" sz="2000" dirty="0" err="1"/>
              <a:t>рівень</a:t>
            </a:r>
            <a:r>
              <a:rPr lang="ru-RU" sz="2000" dirty="0"/>
              <a:t> доступу треба </a:t>
            </a:r>
            <a:r>
              <a:rPr lang="ru-RU" sz="2000" dirty="0" err="1"/>
              <a:t>мати</a:t>
            </a:r>
            <a:r>
              <a:rPr lang="ru-RU" sz="2000" dirty="0"/>
              <a:t>, </a:t>
            </a:r>
            <a:r>
              <a:rPr lang="ru-RU" sz="2000" dirty="0" err="1"/>
              <a:t>або</a:t>
            </a:r>
            <a:r>
              <a:rPr lang="ru-RU" sz="2000" dirty="0"/>
              <a:t> </a:t>
            </a:r>
            <a:r>
              <a:rPr lang="ru-RU" sz="2000" dirty="0" err="1"/>
              <a:t>навіть</a:t>
            </a:r>
            <a:r>
              <a:rPr lang="ru-RU" sz="2000" dirty="0"/>
              <a:t> на купюрах </a:t>
            </a:r>
            <a:r>
              <a:rPr lang="ru-RU" sz="2000" dirty="0" err="1"/>
              <a:t>сучасних</a:t>
            </a:r>
            <a:r>
              <a:rPr lang="ru-RU" sz="2000" dirty="0"/>
              <a:t> </a:t>
            </a:r>
            <a:r>
              <a:rPr lang="ru-RU" sz="2000" dirty="0" err="1"/>
              <a:t>свої</a:t>
            </a:r>
            <a:r>
              <a:rPr lang="ru-RU" sz="2000" dirty="0"/>
              <a:t> </a:t>
            </a:r>
            <a:r>
              <a:rPr lang="ru-RU" sz="2000" dirty="0" err="1"/>
              <a:t>символи</a:t>
            </a:r>
            <a:r>
              <a:rPr lang="ru-RU" sz="2000" dirty="0"/>
              <a:t> </a:t>
            </a:r>
            <a:r>
              <a:rPr lang="ru-RU" sz="2000" dirty="0" err="1"/>
              <a:t>друкувати</a:t>
            </a:r>
            <a:r>
              <a:rPr lang="ru-RU" sz="2000" dirty="0"/>
              <a:t>! Але </a:t>
            </a:r>
            <a:r>
              <a:rPr lang="ru-RU" sz="2000" dirty="0" err="1"/>
              <a:t>це</a:t>
            </a:r>
            <a:r>
              <a:rPr lang="ru-RU" sz="2000" dirty="0"/>
              <a:t> </a:t>
            </a:r>
            <a:r>
              <a:rPr lang="ru-RU" sz="2000" dirty="0" err="1"/>
              <a:t>ще</a:t>
            </a:r>
            <a:r>
              <a:rPr lang="ru-RU" sz="2000" dirty="0"/>
              <a:t> не все!</a:t>
            </a:r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939" y="116632"/>
            <a:ext cx="1359601" cy="13681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503" y="3837879"/>
            <a:ext cx="5362037" cy="25843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011" y="3837879"/>
            <a:ext cx="5362037" cy="25843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144245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ESENTER_VERSION" val="6"/>
  <p:tag name="ARTICULATE_PROJECT_OPEN" val="0"/>
</p:tagLst>
</file>

<file path=ppt/theme/theme1.xml><?xml version="1.0" encoding="utf-8"?>
<a:theme xmlns:a="http://schemas.openxmlformats.org/drawingml/2006/main" name="Currency Symbols 16x9">
  <a:themeElements>
    <a:clrScheme name="Currency Symbols">
      <a:dk1>
        <a:srgbClr val="303030"/>
      </a:dk1>
      <a:lt1>
        <a:sysClr val="window" lastClr="FFFFFF"/>
      </a:lt1>
      <a:dk2>
        <a:srgbClr val="000000"/>
      </a:dk2>
      <a:lt2>
        <a:srgbClr val="E8DEC9"/>
      </a:lt2>
      <a:accent1>
        <a:srgbClr val="F7C547"/>
      </a:accent1>
      <a:accent2>
        <a:srgbClr val="AB3C33"/>
      </a:accent2>
      <a:accent3>
        <a:srgbClr val="506084"/>
      </a:accent3>
      <a:accent4>
        <a:srgbClr val="599EA5"/>
      </a:accent4>
      <a:accent5>
        <a:srgbClr val="758F21"/>
      </a:accent5>
      <a:accent6>
        <a:srgbClr val="894A27"/>
      </a:accent6>
      <a:hlink>
        <a:srgbClr val="506084"/>
      </a:hlink>
      <a:folHlink>
        <a:srgbClr val="828282"/>
      </a:folHlink>
    </a:clrScheme>
    <a:fontScheme name="Currency Symbols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Рабочий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Рабочий Theme">
  <a:themeElements>
    <a:clrScheme name="Currency Symbols">
      <a:dk1>
        <a:srgbClr val="303030"/>
      </a:dk1>
      <a:lt1>
        <a:sysClr val="window" lastClr="FFFFFF"/>
      </a:lt1>
      <a:dk2>
        <a:srgbClr val="000000"/>
      </a:dk2>
      <a:lt2>
        <a:srgbClr val="E8DEC9"/>
      </a:lt2>
      <a:accent1>
        <a:srgbClr val="F7C547"/>
      </a:accent1>
      <a:accent2>
        <a:srgbClr val="AB3C33"/>
      </a:accent2>
      <a:accent3>
        <a:srgbClr val="506084"/>
      </a:accent3>
      <a:accent4>
        <a:srgbClr val="599EA5"/>
      </a:accent4>
      <a:accent5>
        <a:srgbClr val="758F21"/>
      </a:accent5>
      <a:accent6>
        <a:srgbClr val="894A27"/>
      </a:accent6>
      <a:hlink>
        <a:srgbClr val="506084"/>
      </a:hlink>
      <a:folHlink>
        <a:srgbClr val="828282"/>
      </a:folHlink>
    </a:clrScheme>
    <a:fontScheme name="Currency Symbols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Рабочий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Рабочий Theme">
  <a:themeElements>
    <a:clrScheme name="Currency Symbols">
      <a:dk1>
        <a:srgbClr val="303030"/>
      </a:dk1>
      <a:lt1>
        <a:sysClr val="window" lastClr="FFFFFF"/>
      </a:lt1>
      <a:dk2>
        <a:srgbClr val="000000"/>
      </a:dk2>
      <a:lt2>
        <a:srgbClr val="E8DEC9"/>
      </a:lt2>
      <a:accent1>
        <a:srgbClr val="F7C547"/>
      </a:accent1>
      <a:accent2>
        <a:srgbClr val="AB3C33"/>
      </a:accent2>
      <a:accent3>
        <a:srgbClr val="506084"/>
      </a:accent3>
      <a:accent4>
        <a:srgbClr val="599EA5"/>
      </a:accent4>
      <a:accent5>
        <a:srgbClr val="758F21"/>
      </a:accent5>
      <a:accent6>
        <a:srgbClr val="894A27"/>
      </a:accent6>
      <a:hlink>
        <a:srgbClr val="506084"/>
      </a:hlink>
      <a:folHlink>
        <a:srgbClr val="828282"/>
      </a:folHlink>
    </a:clrScheme>
    <a:fontScheme name="Currency Symbols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Рабочий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9CF527E-FFB0-4DB9-A7A4-39065878EDA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с символами валют (широкоэкранный формат)</Template>
  <TotalTime>0</TotalTime>
  <Words>896</Words>
  <Application>Microsoft Office PowerPoint</Application>
  <PresentationFormat>Произвольный</PresentationFormat>
  <Paragraphs>29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Arial</vt:lpstr>
      <vt:lpstr>Cambria</vt:lpstr>
      <vt:lpstr>Currency Symbols 16x9</vt:lpstr>
      <vt:lpstr>Гроші. Таємні знаки масонства</vt:lpstr>
      <vt:lpstr>Масонські символи</vt:lpstr>
      <vt:lpstr>Масонські символи</vt:lpstr>
      <vt:lpstr>Масонські символи</vt:lpstr>
      <vt:lpstr>Масонські символи</vt:lpstr>
      <vt:lpstr>Масонські символи</vt:lpstr>
      <vt:lpstr>Масонські символи</vt:lpstr>
      <vt:lpstr>Масонські символи</vt:lpstr>
      <vt:lpstr>Масонські символи</vt:lpstr>
      <vt:lpstr>Масонські символи</vt:lpstr>
      <vt:lpstr>Масонські символи</vt:lpstr>
      <vt:lpstr>Масонські символи</vt:lpstr>
      <vt:lpstr>Презентация PowerPoint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2013-12-04T20:05:29Z</dcterms:created>
  <dcterms:modified xsi:type="dcterms:W3CDTF">2013-12-04T21:02:26Z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TC028952629991</vt:lpwstr>
  </property>
</Properties>
</file>