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71942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60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резентація</a:t>
            </a:r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тему: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ru-RU" dirty="0" smtClean="0"/>
              <a:t>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Здоровий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endParaRPr lang="ru-RU" sz="6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107154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учениця</a:t>
            </a:r>
          </a:p>
          <a:p>
            <a:pPr algn="ctr">
              <a:buNone/>
            </a:pPr>
            <a:r>
              <a:rPr lang="uk-UA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11-А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</a:p>
          <a:p>
            <a:pPr algn="ctr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Мажара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Инна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6541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Та якщо вже сталось</a:t>
            </a:r>
            <a:br>
              <a:rPr lang="uk-UA" dirty="0" smtClean="0"/>
            </a:br>
            <a:r>
              <a:rPr lang="uk-UA" dirty="0" smtClean="0"/>
              <a:t>захворіти й знемогти,</a:t>
            </a:r>
            <a:br>
              <a:rPr lang="uk-UA" dirty="0" smtClean="0"/>
            </a:br>
            <a:r>
              <a:rPr lang="uk-UA" dirty="0" smtClean="0"/>
              <a:t>до лікаря зобов'язаний прийти!</a:t>
            </a:r>
            <a:endParaRPr lang="ru-RU" dirty="0"/>
          </a:p>
        </p:txBody>
      </p:sp>
      <p:pic>
        <p:nvPicPr>
          <p:cNvPr id="22530" name="Picture 2" descr="C:\Users\UserEOM\Desktop\Новая папка\00314096dfc8ffa51094d85f56d26cb5129756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5742074" cy="4071942"/>
          </a:xfrm>
          <a:prstGeom prst="rect">
            <a:avLst/>
          </a:prstGeom>
          <a:noFill/>
        </p:spPr>
      </p:pic>
      <p:pic>
        <p:nvPicPr>
          <p:cNvPr id="22531" name="Picture 3" descr="C:\Users\UserEOM\Desktop\Новая папка\1-223x280.jpg"/>
          <p:cNvPicPr>
            <a:picLocks noChangeAspect="1" noChangeArrowheads="1"/>
          </p:cNvPicPr>
          <p:nvPr/>
        </p:nvPicPr>
        <p:blipFill>
          <a:blip r:embed="rId4" cstate="print"/>
          <a:srcRect t="7353"/>
          <a:stretch>
            <a:fillRect/>
          </a:stretch>
        </p:blipFill>
        <p:spPr bwMode="auto">
          <a:xfrm>
            <a:off x="5643570" y="2786058"/>
            <a:ext cx="3500430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93991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Горить життя як сигарета!</a:t>
            </a:r>
            <a:br>
              <a:rPr lang="uk-UA" dirty="0" smtClean="0"/>
            </a:br>
            <a:r>
              <a:rPr lang="uk-UA" dirty="0" smtClean="0"/>
              <a:t>Скільки нам відведено жити?</a:t>
            </a:r>
            <a:br>
              <a:rPr lang="uk-UA" dirty="0" smtClean="0"/>
            </a:br>
            <a:r>
              <a:rPr lang="uk-UA" dirty="0" smtClean="0"/>
              <a:t>Скажи сигареті НІ</a:t>
            </a:r>
            <a:endParaRPr lang="ru-RU" dirty="0"/>
          </a:p>
        </p:txBody>
      </p:sp>
      <p:pic>
        <p:nvPicPr>
          <p:cNvPr id="23554" name="Picture 2" descr="http://freelance.ru/img/portfolio/pics/00/12/73/1209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20720"/>
            <a:ext cx="6500858" cy="4637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У житті так багато спокус!!!</a:t>
            </a:r>
            <a:br>
              <a:rPr lang="uk-UA" dirty="0" smtClean="0"/>
            </a:br>
            <a:r>
              <a:rPr lang="uk-UA" dirty="0" smtClean="0"/>
              <a:t>Але тільки ти можеш себе уберегти!</a:t>
            </a:r>
            <a:endParaRPr lang="ru-RU" dirty="0"/>
          </a:p>
        </p:txBody>
      </p:sp>
      <p:pic>
        <p:nvPicPr>
          <p:cNvPr id="24578" name="Picture 2" descr="http://zavisimosti-net.ru/images/vred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3714776" cy="518087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85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Бути красивим круто і </a:t>
            </a:r>
            <a:r>
              <a:rPr lang="uk-UA" dirty="0" err="1" smtClean="0"/>
              <a:t>кльово</a:t>
            </a:r>
            <a:r>
              <a:rPr lang="uk-UA" dirty="0" smtClean="0"/>
              <a:t>!</a:t>
            </a:r>
            <a:br>
              <a:rPr lang="uk-UA" dirty="0" smtClean="0"/>
            </a:br>
            <a:r>
              <a:rPr lang="uk-UA" dirty="0" smtClean="0"/>
              <a:t>Щоб здоровим було тіло</a:t>
            </a:r>
            <a:br>
              <a:rPr lang="uk-UA" dirty="0" smtClean="0"/>
            </a:br>
            <a:r>
              <a:rPr lang="uk-UA" dirty="0" smtClean="0"/>
              <a:t>Не чекай берись за діло!</a:t>
            </a:r>
            <a:endParaRPr lang="ru-RU" dirty="0"/>
          </a:p>
        </p:txBody>
      </p:sp>
      <p:pic>
        <p:nvPicPr>
          <p:cNvPr id="25602" name="Picture 2" descr="http://mediasubs.ru/group/uploads/fo/formula-schastya/image2/C00MmFk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48657"/>
            <a:ext cx="2571736" cy="460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shkolazhizni.ru/img/content/i21/21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3321865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900igr.net/datai/okruzhajuschij-mir/Sekrety-zdorovja/0001-002-Azbuka-zdorov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86058"/>
            <a:ext cx="2993369" cy="362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Хочеш перемагати?</a:t>
            </a:r>
            <a:br>
              <a:rPr lang="uk-UA" dirty="0" smtClean="0"/>
            </a:br>
            <a:r>
              <a:rPr lang="uk-UA" dirty="0" smtClean="0"/>
              <a:t>Обери тверезий спосіб життя!</a:t>
            </a:r>
            <a:endParaRPr lang="ru-RU" dirty="0"/>
          </a:p>
        </p:txBody>
      </p:sp>
      <p:pic>
        <p:nvPicPr>
          <p:cNvPr id="4" name="Picture 4" descr="http://www.grovit.cz/ZABAVNY_majka57/GIF/sport/atletika/atletik0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165448"/>
            <a:ext cx="5172090" cy="56925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Ми за здоровий спосіб життя!</a:t>
            </a:r>
            <a:endParaRPr lang="ru-RU" dirty="0"/>
          </a:p>
        </p:txBody>
      </p:sp>
      <p:pic>
        <p:nvPicPr>
          <p:cNvPr id="26626" name="Picture 2" descr="http://i.terrawoman.com/datas/img/d/167/food(planetagurma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4786346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9288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mtClean="0"/>
              <a:t>Дякую </a:t>
            </a:r>
            <a:r>
              <a:rPr lang="uk-UA" dirty="0" smtClean="0"/>
              <a:t>за увагу!</a:t>
            </a:r>
            <a:br>
              <a:rPr lang="uk-UA" dirty="0" smtClean="0"/>
            </a:br>
            <a:r>
              <a:rPr lang="uk-UA" dirty="0" smtClean="0"/>
              <a:t>Бажаю </a:t>
            </a:r>
            <a:r>
              <a:rPr lang="uk-UA" dirty="0" smtClean="0"/>
              <a:t>успіхів!</a:t>
            </a:r>
            <a:endParaRPr lang="ru-RU" dirty="0"/>
          </a:p>
        </p:txBody>
      </p:sp>
      <p:pic>
        <p:nvPicPr>
          <p:cNvPr id="28674" name="Picture 2" descr="http://rybakiohotniki.ru/uploads_group/1000/231/5138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309794"/>
            <a:ext cx="4548206" cy="454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>
            <a:normAutofit/>
          </a:bodyPr>
          <a:lstStyle/>
          <a:p>
            <a:r>
              <a:rPr lang="uk-UA" sz="8000" b="1" u="sng" dirty="0" smtClean="0"/>
              <a:t>Мета презентації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5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Поглиблення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знань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формування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більш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широкого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розуміння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здоровий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спосіб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Здоровий образ 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Позитивні емоції</a:t>
            </a:r>
          </a:p>
          <a:p>
            <a:r>
              <a:rPr lang="uk-UA" dirty="0" smtClean="0"/>
              <a:t>Фізична культура, спорт</a:t>
            </a:r>
          </a:p>
          <a:p>
            <a:r>
              <a:rPr lang="uk-UA" dirty="0" smtClean="0"/>
              <a:t>Корисна їжа</a:t>
            </a:r>
          </a:p>
          <a:p>
            <a:r>
              <a:rPr lang="uk-UA" dirty="0" smtClean="0"/>
              <a:t>Відмова від шкідливих звичок</a:t>
            </a:r>
          </a:p>
          <a:p>
            <a:r>
              <a:rPr lang="uk-UA" dirty="0" smtClean="0"/>
              <a:t>Особиста гігієна</a:t>
            </a:r>
          </a:p>
          <a:p>
            <a:r>
              <a:rPr lang="uk-UA" dirty="0" smtClean="0"/>
              <a:t>Здоровий відпочинок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open.az/uploads/posts/2010-10/thumbs/1287806995_x_9348fc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285860"/>
            <a:ext cx="1386183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leza-mobile.ru/data/avatars/200/8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85860"/>
            <a:ext cx="1905000" cy="1695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genskii-mir.ru/images/stories/my_images/malysh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920988"/>
            <a:ext cx="2071670" cy="1937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europafm.ro/&amp;files/charts/poze_stiri/antifumat-thumb-540-0-1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928934"/>
            <a:ext cx="1285848" cy="1916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ipc-feodosia.org/wp-content/uploads/2011/10/narkoti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2928934"/>
            <a:ext cx="1714480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heroes.kiev.ua/images/article-135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286256"/>
            <a:ext cx="150019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tunnel.ru/userfiles/ck/images/238/bath_time_8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5180572"/>
            <a:ext cx="1362071" cy="167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taraktash.at.ua/kartinka_otdykh_s_detm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5185100"/>
            <a:ext cx="2071702" cy="167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Визбируйте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позитив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буденнім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Наповняйте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скарбницю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незбагненнім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ЖИТТІ ! ! !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?!,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прожили, 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proshkolu.ru/content/media/pic/std/2000000/1756000/1755019-08e105bf9240f6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1214422"/>
            <a:ext cx="3333750" cy="2143125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  <a:effectLst>
            <a:softEdge rad="112500"/>
          </a:effectLst>
        </p:spPr>
      </p:pic>
      <p:pic>
        <p:nvPicPr>
          <p:cNvPr id="5" name="Рисунок 4" descr="post182669_img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027772"/>
            <a:ext cx="4357686" cy="1830228"/>
          </a:xfrm>
          <a:prstGeom prst="rect">
            <a:avLst/>
          </a:prstGeom>
        </p:spPr>
      </p:pic>
      <p:pic>
        <p:nvPicPr>
          <p:cNvPr id="1030" name="Picture 6" descr="http://mir-animashek.ucoz.ru/_ph/22/2/757747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709462"/>
            <a:ext cx="3781428" cy="2148538"/>
          </a:xfrm>
          <a:prstGeom prst="rect">
            <a:avLst/>
          </a:prstGeom>
          <a:noFill/>
        </p:spPr>
      </p:pic>
      <p:pic>
        <p:nvPicPr>
          <p:cNvPr id="1032" name="Picture 8" descr="http://images.bidorbuy.co.za/user_images/524/408524_090215104216_Clipart-Cartoon-Design-02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357562"/>
            <a:ext cx="135732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Фізкультура !  </a:t>
            </a:r>
            <a:br>
              <a:rPr lang="uk-UA" dirty="0" smtClean="0"/>
            </a:br>
            <a:r>
              <a:rPr lang="uk-UA" dirty="0" smtClean="0"/>
              <a:t>Всім потрібна</a:t>
            </a:r>
          </a:p>
          <a:p>
            <a:pPr algn="ctr">
              <a:buNone/>
            </a:pPr>
            <a:r>
              <a:rPr lang="uk-UA" dirty="0" smtClean="0"/>
              <a:t>І дорослим і малим</a:t>
            </a:r>
          </a:p>
          <a:p>
            <a:pPr algn="ctr">
              <a:buNone/>
            </a:pPr>
            <a:r>
              <a:rPr lang="uk-UA" dirty="0" smtClean="0"/>
              <a:t>Треба спортом нам займатись</a:t>
            </a:r>
          </a:p>
          <a:p>
            <a:pPr algn="ctr">
              <a:buNone/>
            </a:pPr>
            <a:r>
              <a:rPr lang="uk-UA" dirty="0" smtClean="0"/>
              <a:t>Щоб здоровими рости</a:t>
            </a:r>
          </a:p>
          <a:p>
            <a:pPr algn="ctr">
              <a:buNone/>
            </a:pPr>
            <a:r>
              <a:rPr lang="uk-UA" dirty="0" smtClean="0"/>
              <a:t>Гімнастичні є знаряддя</a:t>
            </a:r>
          </a:p>
          <a:p>
            <a:pPr algn="ctr">
              <a:buNone/>
            </a:pPr>
            <a:r>
              <a:rPr lang="uk-UA" dirty="0" smtClean="0"/>
              <a:t>Штанги,гирі та бруси</a:t>
            </a:r>
          </a:p>
          <a:p>
            <a:pPr algn="ctr">
              <a:buNone/>
            </a:pPr>
            <a:r>
              <a:rPr lang="uk-UA" dirty="0" smtClean="0"/>
              <a:t>І на конику спортивнім</a:t>
            </a:r>
          </a:p>
          <a:p>
            <a:pPr algn="ctr">
              <a:buNone/>
            </a:pPr>
            <a:r>
              <a:rPr lang="uk-UA" dirty="0" smtClean="0"/>
              <a:t>Поскакаєш  від душі</a:t>
            </a:r>
          </a:p>
          <a:p>
            <a:pPr algn="ctr">
              <a:buNone/>
            </a:pPr>
            <a:r>
              <a:rPr lang="uk-UA" dirty="0" smtClean="0"/>
              <a:t>Також є велосипеди</a:t>
            </a:r>
          </a:p>
          <a:p>
            <a:pPr algn="ctr">
              <a:buNone/>
            </a:pPr>
            <a:r>
              <a:rPr lang="uk-UA" dirty="0" smtClean="0"/>
              <a:t>І футбольні є м’ячі</a:t>
            </a:r>
          </a:p>
          <a:p>
            <a:pPr algn="ctr">
              <a:buNone/>
            </a:pPr>
            <a:r>
              <a:rPr lang="uk-UA" dirty="0" smtClean="0"/>
              <a:t>Ми </a:t>
            </a:r>
            <a:r>
              <a:rPr lang="en-US" dirty="0" smtClean="0"/>
              <a:t>1</a:t>
            </a: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uk-UA" dirty="0" smtClean="0"/>
              <a:t>клас</a:t>
            </a:r>
            <a:endParaRPr lang="en-US" dirty="0" smtClean="0"/>
          </a:p>
          <a:p>
            <a:pPr algn="ctr">
              <a:buNone/>
            </a:pPr>
            <a:r>
              <a:rPr lang="uk-UA" dirty="0" smtClean="0"/>
              <a:t> Всі ми справжні   молодці!</a:t>
            </a:r>
          </a:p>
          <a:p>
            <a:endParaRPr lang="ru-RU" dirty="0"/>
          </a:p>
        </p:txBody>
      </p:sp>
      <p:pic>
        <p:nvPicPr>
          <p:cNvPr id="17410" name="Picture 2" descr="http://www.eht.k12.nj.us/~Huntk/Olympics/sports_ru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88" cy="1685408"/>
          </a:xfrm>
          <a:prstGeom prst="rect">
            <a:avLst/>
          </a:prstGeom>
          <a:noFill/>
        </p:spPr>
      </p:pic>
      <p:pic>
        <p:nvPicPr>
          <p:cNvPr id="17412" name="Picture 4" descr="http://board.od.ua/uploads/aimages/large/132/131248-118546.jpg"/>
          <p:cNvPicPr>
            <a:picLocks noChangeAspect="1" noChangeArrowheads="1"/>
          </p:cNvPicPr>
          <p:nvPr/>
        </p:nvPicPr>
        <p:blipFill>
          <a:blip r:embed="rId4" cstate="print"/>
          <a:srcRect l="4041" b="17676"/>
          <a:stretch>
            <a:fillRect/>
          </a:stretch>
        </p:blipFill>
        <p:spPr bwMode="auto">
          <a:xfrm>
            <a:off x="6429388" y="4529117"/>
            <a:ext cx="2714612" cy="2328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englishexercises.org/makeagame/my_documents/my_pictures/2011/jun/AZC_soccer-kid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67192"/>
            <a:ext cx="2847763" cy="279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www.english07.com/english-GT/kids/img/spor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71624"/>
            <a:ext cx="2643174" cy="264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s44.radikal.ru/i103/1212/9f/90fd105486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14290"/>
            <a:ext cx="2466981" cy="2466982"/>
          </a:xfrm>
          <a:prstGeom prst="rect">
            <a:avLst/>
          </a:prstGeom>
          <a:noFill/>
        </p:spPr>
      </p:pic>
      <p:pic>
        <p:nvPicPr>
          <p:cNvPr id="17420" name="Picture 12" descr="http://kartiny.ucoz.ru/_ph/586/2/92877105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9895" y="2214554"/>
            <a:ext cx="2324105" cy="232410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Свіжа їжа – здоров'я залог!</a:t>
            </a:r>
            <a:br>
              <a:rPr lang="uk-UA" dirty="0" smtClean="0"/>
            </a:br>
            <a:r>
              <a:rPr lang="uk-UA" dirty="0" smtClean="0"/>
              <a:t>Пам'ятай ти завжди цей урок!</a:t>
            </a:r>
            <a:endParaRPr lang="ru-RU" dirty="0"/>
          </a:p>
        </p:txBody>
      </p:sp>
      <p:pic>
        <p:nvPicPr>
          <p:cNvPr id="18436" name="Picture 4" descr="http://s1.1zoom.ru/prev/341/340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858048" cy="482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Харчуйся так, як корисно для твого тіла!</a:t>
            </a:r>
            <a:endParaRPr lang="ru-RU" dirty="0"/>
          </a:p>
        </p:txBody>
      </p:sp>
      <p:pic>
        <p:nvPicPr>
          <p:cNvPr id="19458" name="Picture 2" descr="http://i.allday.ru/uploads/posts/2009-05/1243532525_woman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1428736"/>
            <a:ext cx="7239017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Не виснажуй себе дієтами!</a:t>
            </a:r>
            <a:endParaRPr lang="ru-RU" dirty="0"/>
          </a:p>
        </p:txBody>
      </p:sp>
      <p:pic>
        <p:nvPicPr>
          <p:cNvPr id="20482" name="Picture 2" descr="http://www.yazarkafe.com/images/blog/bAYOvTBCVL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00216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14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Якщо хочеш бути завжди </a:t>
            </a:r>
            <a:br>
              <a:rPr lang="uk-UA" dirty="0" smtClean="0"/>
            </a:br>
            <a:r>
              <a:rPr lang="uk-UA" dirty="0" smtClean="0"/>
              <a:t>здоровим – закаляйся!</a:t>
            </a:r>
            <a:br>
              <a:rPr lang="uk-UA" dirty="0" smtClean="0"/>
            </a:br>
            <a:r>
              <a:rPr lang="uk-UA" dirty="0" smtClean="0"/>
              <a:t>Водою холодною обливайся!</a:t>
            </a:r>
            <a:endParaRPr lang="ru-RU" dirty="0"/>
          </a:p>
        </p:txBody>
      </p:sp>
      <p:pic>
        <p:nvPicPr>
          <p:cNvPr id="21506" name="Picture 2" descr="http://www.bestreferat.ru/images/paper/14/63/54063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09371"/>
            <a:ext cx="4429156" cy="4348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135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Презентація  на тему:  Здоровий спосіб життя</vt:lpstr>
      <vt:lpstr>Мета презентації</vt:lpstr>
      <vt:lpstr>Здоровий образ життя</vt:lpstr>
      <vt:lpstr> Позитивні емоції </vt:lpstr>
      <vt:lpstr>Слайд 5</vt:lpstr>
      <vt:lpstr>Свіжа їжа – здоров'я залог! Пам'ятай ти завжди цей урок!</vt:lpstr>
      <vt:lpstr>Харчуйся так, як корисно для твого тіла!</vt:lpstr>
      <vt:lpstr>Не виснажуй себе дієтами!</vt:lpstr>
      <vt:lpstr>Якщо хочеш бути завжди  здоровим – закаляйся! Водою холодною обливайся!</vt:lpstr>
      <vt:lpstr>Та якщо вже сталось захворіти й знемогти, до лікаря зобов'язаний прийти!</vt:lpstr>
      <vt:lpstr>Горить життя як сигарета! Скільки нам відведено жити? Скажи сигареті НІ</vt:lpstr>
      <vt:lpstr>У житті так багато спокус!!! Але тільки ти можеш себе уберегти!</vt:lpstr>
      <vt:lpstr>Бути красивим круто і кльово! Щоб здоровим було тіло Не чекай берись за діло!</vt:lpstr>
      <vt:lpstr>Хочеш перемагати? Обери тверезий спосіб життя!</vt:lpstr>
      <vt:lpstr>Ми за здоровий спосіб життя!</vt:lpstr>
      <vt:lpstr>Дякую за увагу! Бажаю успіхів!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 Здоровий спосіб життя</dc:title>
  <dc:creator>UserEOM</dc:creator>
  <cp:lastModifiedBy>Пользователь</cp:lastModifiedBy>
  <cp:revision>16</cp:revision>
  <dcterms:created xsi:type="dcterms:W3CDTF">2014-01-20T18:10:15Z</dcterms:created>
  <dcterms:modified xsi:type="dcterms:W3CDTF">2014-05-06T16:35:37Z</dcterms:modified>
</cp:coreProperties>
</file>