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7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C2C1A3DC-8432-4EAD-9FC0-1A589BF8A2BB}" type="datetimeFigureOut">
              <a:rPr lang="ru-RU" smtClean="0"/>
              <a:t>27.11.2014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01502A5-F3ED-4690-A116-0EA4D344AE4A}"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C1A3DC-8432-4EAD-9FC0-1A589BF8A2BB}" type="datetimeFigureOut">
              <a:rPr lang="ru-RU" smtClean="0"/>
              <a:t>27.11.2014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1502A5-F3ED-4690-A116-0EA4D344AE4A}" type="slidenum">
              <a:rPr lang="ru-RU" smtClean="0"/>
              <a:t>‹#›</a:t>
            </a:fld>
            <a:endParaRPr lang="ru-RU"/>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C1A3DC-8432-4EAD-9FC0-1A589BF8A2BB}" type="datetimeFigureOut">
              <a:rPr lang="ru-RU" smtClean="0"/>
              <a:t>27.11.2014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1502A5-F3ED-4690-A116-0EA4D344AE4A}" type="slidenum">
              <a:rPr lang="ru-RU" smtClean="0"/>
              <a:t>‹#›</a:t>
            </a:fld>
            <a:endParaRPr lang="ru-RU"/>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C2C1A3DC-8432-4EAD-9FC0-1A589BF8A2BB}" type="datetimeFigureOut">
              <a:rPr lang="ru-RU" smtClean="0"/>
              <a:t>27.11.2014</a:t>
            </a:fld>
            <a:endParaRPr lang="ru-RU"/>
          </a:p>
        </p:txBody>
      </p:sp>
      <p:sp>
        <p:nvSpPr>
          <p:cNvPr id="9" name="Номер слайда 8"/>
          <p:cNvSpPr>
            <a:spLocks noGrp="1"/>
          </p:cNvSpPr>
          <p:nvPr>
            <p:ph type="sldNum" sz="quarter" idx="15"/>
          </p:nvPr>
        </p:nvSpPr>
        <p:spPr/>
        <p:txBody>
          <a:bodyPr rtlCol="0"/>
          <a:lstStyle/>
          <a:p>
            <a:fld id="{701502A5-F3ED-4690-A116-0EA4D344AE4A}"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C2C1A3DC-8432-4EAD-9FC0-1A589BF8A2BB}" type="datetimeFigureOut">
              <a:rPr lang="ru-RU" smtClean="0"/>
              <a:t>27.11.2014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01502A5-F3ED-4690-A116-0EA4D344AE4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2C1A3DC-8432-4EAD-9FC0-1A589BF8A2BB}" type="datetimeFigureOut">
              <a:rPr lang="ru-RU" smtClean="0"/>
              <a:t>27.11.2014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1502A5-F3ED-4690-A116-0EA4D344AE4A}"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C2C1A3DC-8432-4EAD-9FC0-1A589BF8A2BB}" type="datetimeFigureOut">
              <a:rPr lang="ru-RU" smtClean="0"/>
              <a:t>27.11.2014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1502A5-F3ED-4690-A116-0EA4D344AE4A}"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C2C1A3DC-8432-4EAD-9FC0-1A589BF8A2BB}" type="datetimeFigureOut">
              <a:rPr lang="ru-RU" smtClean="0"/>
              <a:t>27.11.2014</a:t>
            </a:fld>
            <a:endParaRPr lang="ru-RU"/>
          </a:p>
        </p:txBody>
      </p:sp>
      <p:sp>
        <p:nvSpPr>
          <p:cNvPr id="7" name="Номер слайда 6"/>
          <p:cNvSpPr>
            <a:spLocks noGrp="1"/>
          </p:cNvSpPr>
          <p:nvPr>
            <p:ph type="sldNum" sz="quarter" idx="11"/>
          </p:nvPr>
        </p:nvSpPr>
        <p:spPr/>
        <p:txBody>
          <a:bodyPr rtlCol="0"/>
          <a:lstStyle/>
          <a:p>
            <a:fld id="{701502A5-F3ED-4690-A116-0EA4D344AE4A}"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C1A3DC-8432-4EAD-9FC0-1A589BF8A2BB}" type="datetimeFigureOut">
              <a:rPr lang="ru-RU" smtClean="0"/>
              <a:t>27.11.2014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1502A5-F3ED-4690-A116-0EA4D344AE4A}" type="slidenum">
              <a:rPr lang="ru-RU" smtClean="0"/>
              <a:t>‹#›</a:t>
            </a:fld>
            <a:endParaRPr lang="ru-RU"/>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C2C1A3DC-8432-4EAD-9FC0-1A589BF8A2BB}" type="datetimeFigureOut">
              <a:rPr lang="ru-RU" smtClean="0"/>
              <a:t>27.11.2014</a:t>
            </a:fld>
            <a:endParaRPr lang="ru-RU"/>
          </a:p>
        </p:txBody>
      </p:sp>
      <p:sp>
        <p:nvSpPr>
          <p:cNvPr id="22" name="Номер слайда 21"/>
          <p:cNvSpPr>
            <a:spLocks noGrp="1"/>
          </p:cNvSpPr>
          <p:nvPr>
            <p:ph type="sldNum" sz="quarter" idx="15"/>
          </p:nvPr>
        </p:nvSpPr>
        <p:spPr/>
        <p:txBody>
          <a:bodyPr rtlCol="0"/>
          <a:lstStyle/>
          <a:p>
            <a:fld id="{701502A5-F3ED-4690-A116-0EA4D344AE4A}"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C2C1A3DC-8432-4EAD-9FC0-1A589BF8A2BB}" type="datetimeFigureOut">
              <a:rPr lang="ru-RU" smtClean="0"/>
              <a:t>27.11.2014</a:t>
            </a:fld>
            <a:endParaRPr lang="ru-RU"/>
          </a:p>
        </p:txBody>
      </p:sp>
      <p:sp>
        <p:nvSpPr>
          <p:cNvPr id="18" name="Номер слайда 17"/>
          <p:cNvSpPr>
            <a:spLocks noGrp="1"/>
          </p:cNvSpPr>
          <p:nvPr>
            <p:ph type="sldNum" sz="quarter" idx="11"/>
          </p:nvPr>
        </p:nvSpPr>
        <p:spPr/>
        <p:txBody>
          <a:bodyPr rtlCol="0"/>
          <a:lstStyle/>
          <a:p>
            <a:fld id="{701502A5-F3ED-4690-A116-0EA4D344AE4A}"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2C1A3DC-8432-4EAD-9FC0-1A589BF8A2BB}" type="datetimeFigureOut">
              <a:rPr lang="ru-RU" smtClean="0"/>
              <a:t>27.11.2014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01502A5-F3ED-4690-A116-0EA4D344AE4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Bar dir="vert"/>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i="1" dirty="0" err="1" smtClean="0"/>
              <a:t>The</a:t>
            </a:r>
            <a:r>
              <a:rPr lang="ru-RU" i="1" dirty="0" smtClean="0"/>
              <a:t> </a:t>
            </a:r>
            <a:r>
              <a:rPr lang="ru-RU" i="1" dirty="0" err="1" smtClean="0"/>
              <a:t>United</a:t>
            </a:r>
            <a:r>
              <a:rPr lang="ru-RU" i="1" dirty="0" smtClean="0"/>
              <a:t> </a:t>
            </a:r>
            <a:r>
              <a:rPr lang="ru-RU" i="1" dirty="0" err="1" smtClean="0"/>
              <a:t>States</a:t>
            </a:r>
            <a:r>
              <a:rPr lang="ru-RU" i="1" dirty="0" smtClean="0"/>
              <a:t> </a:t>
            </a:r>
            <a:r>
              <a:rPr lang="ru-RU" i="1" dirty="0" err="1" smtClean="0"/>
              <a:t>of</a:t>
            </a:r>
            <a:r>
              <a:rPr lang="ru-RU" i="1" dirty="0" smtClean="0"/>
              <a:t> </a:t>
            </a:r>
            <a:r>
              <a:rPr lang="ru-RU" i="1" dirty="0" err="1" smtClean="0"/>
              <a:t>America</a:t>
            </a:r>
            <a:r>
              <a:rPr lang="ru-RU" i="1" dirty="0" smtClean="0"/>
              <a:t> </a:t>
            </a:r>
            <a:endParaRPr lang="ru-RU" dirty="0"/>
          </a:p>
        </p:txBody>
      </p:sp>
      <p:sp>
        <p:nvSpPr>
          <p:cNvPr id="3" name="Подзаголовок 2"/>
          <p:cNvSpPr>
            <a:spLocks noGrp="1"/>
          </p:cNvSpPr>
          <p:nvPr>
            <p:ph type="subTitle" idx="1"/>
          </p:nvPr>
        </p:nvSpPr>
        <p:spPr>
          <a:xfrm>
            <a:off x="500034" y="3786190"/>
            <a:ext cx="8062912" cy="1752600"/>
          </a:xfrm>
        </p:spPr>
        <p:txBody>
          <a:bodyPr/>
          <a:lstStyle/>
          <a:p>
            <a:r>
              <a:rPr lang="en-US" sz="2000" dirty="0" smtClean="0"/>
              <a:t>Olga </a:t>
            </a:r>
            <a:r>
              <a:rPr lang="en-US" sz="2000" dirty="0" err="1" smtClean="0"/>
              <a:t>Novik</a:t>
            </a:r>
            <a:endParaRPr lang="en-US" sz="2000" dirty="0" smtClean="0"/>
          </a:p>
          <a:p>
            <a:r>
              <a:rPr lang="en-US" sz="2000" dirty="0" smtClean="0"/>
              <a:t>10-B form</a:t>
            </a:r>
            <a:endParaRPr lang="ru-RU" sz="2000" dirty="0" smtClean="0"/>
          </a:p>
          <a:p>
            <a:endParaRPr lang="ru-RU" dirty="0"/>
          </a:p>
        </p:txBody>
      </p:sp>
      <p:pic>
        <p:nvPicPr>
          <p:cNvPr id="4" name="Рисунок 3" descr="Туризм Flag_of_the_United_States - Америка мечты."/>
          <p:cNvPicPr/>
          <p:nvPr/>
        </p:nvPicPr>
        <p:blipFill>
          <a:blip r:embed="rId2" cstate="print"/>
          <a:srcRect/>
          <a:stretch>
            <a:fillRect/>
          </a:stretch>
        </p:blipFill>
        <p:spPr bwMode="auto">
          <a:xfrm>
            <a:off x="2571736" y="428604"/>
            <a:ext cx="4929222" cy="3110413"/>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4800" dirty="0" smtClean="0"/>
              <a:t>Rivers</a:t>
            </a:r>
            <a:r>
              <a:rPr lang="ru-RU" dirty="0" smtClean="0"/>
              <a:t/>
            </a:r>
            <a:br>
              <a:rPr lang="ru-RU" dirty="0" smtClean="0"/>
            </a:br>
            <a:endParaRPr lang="ru-RU" dirty="0"/>
          </a:p>
        </p:txBody>
      </p:sp>
      <p:pic>
        <p:nvPicPr>
          <p:cNvPr id="4" name="Содержимое 3" descr="Report: Levee Project Puts Mississippi River on List of Endangered Waterways : Trending News : Latin Post"/>
          <p:cNvPicPr>
            <a:picLocks noGrp="1"/>
          </p:cNvPicPr>
          <p:nvPr>
            <p:ph sz="quarter" idx="1"/>
          </p:nvPr>
        </p:nvPicPr>
        <p:blipFill>
          <a:blip r:embed="rId2" cstate="print"/>
          <a:srcRect/>
          <a:stretch>
            <a:fillRect/>
          </a:stretch>
        </p:blipFill>
        <p:spPr bwMode="auto">
          <a:xfrm>
            <a:off x="428596" y="1357298"/>
            <a:ext cx="3500462" cy="2003375"/>
          </a:xfrm>
          <a:prstGeom prst="rect">
            <a:avLst/>
          </a:prstGeom>
          <a:noFill/>
          <a:ln w="9525">
            <a:noFill/>
            <a:miter lim="800000"/>
            <a:headEnd/>
            <a:tailEnd/>
          </a:ln>
        </p:spPr>
      </p:pic>
      <p:pic>
        <p:nvPicPr>
          <p:cNvPr id="5" name="Рисунок 4" descr="Wallpapers Nature Wallpapers Canyons Colorado River by bawa - Hebus.com"/>
          <p:cNvPicPr/>
          <p:nvPr/>
        </p:nvPicPr>
        <p:blipFill>
          <a:blip r:embed="rId3" cstate="print"/>
          <a:srcRect/>
          <a:stretch>
            <a:fillRect/>
          </a:stretch>
        </p:blipFill>
        <p:spPr bwMode="auto">
          <a:xfrm>
            <a:off x="357158" y="3857628"/>
            <a:ext cx="3643338" cy="2518578"/>
          </a:xfrm>
          <a:prstGeom prst="rect">
            <a:avLst/>
          </a:prstGeom>
          <a:noFill/>
          <a:ln w="9525">
            <a:noFill/>
            <a:miter lim="800000"/>
            <a:headEnd/>
            <a:tailEnd/>
          </a:ln>
        </p:spPr>
      </p:pic>
      <p:sp>
        <p:nvSpPr>
          <p:cNvPr id="1025" name="Rectangle 1"/>
          <p:cNvSpPr>
            <a:spLocks noChangeArrowheads="1"/>
          </p:cNvSpPr>
          <p:nvPr/>
        </p:nvSpPr>
        <p:spPr bwMode="auto">
          <a:xfrm>
            <a:off x="4286248" y="1571612"/>
            <a:ext cx="350046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Mississipi</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begins in the north and ends in the gulf of Mexico.</a:t>
            </a:r>
            <a:endParaRPr kumimoji="0" lang="en-US" sz="2800" b="0" i="0" u="none" strike="noStrike" cap="none" normalizeH="0" baseline="0" dirty="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4357686" y="4572008"/>
            <a:ext cx="400052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Colorado river rises in the Rocky Mountains.</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480"/>
            <a:ext cx="7467600" cy="1143000"/>
          </a:xfrm>
        </p:spPr>
        <p:txBody>
          <a:bodyPr>
            <a:normAutofit fontScale="90000"/>
          </a:bodyPr>
          <a:lstStyle/>
          <a:p>
            <a:r>
              <a:rPr lang="en-US" sz="3100" dirty="0" smtClean="0"/>
              <a:t>The Rocky Mountains stretch from Alaska down almost to the south of the country.</a:t>
            </a:r>
            <a:r>
              <a:rPr lang="ru-RU" dirty="0" smtClean="0"/>
              <a:t/>
            </a:r>
            <a:br>
              <a:rPr lang="ru-RU" dirty="0" smtClean="0"/>
            </a:br>
            <a:endParaRPr lang="ru-RU" dirty="0"/>
          </a:p>
        </p:txBody>
      </p:sp>
      <p:pic>
        <p:nvPicPr>
          <p:cNvPr id="4" name="Содержимое 3" descr="Красота нашей Земли: Июнь 2009"/>
          <p:cNvPicPr>
            <a:picLocks noGrp="1"/>
          </p:cNvPicPr>
          <p:nvPr>
            <p:ph sz="quarter" idx="1"/>
          </p:nvPr>
        </p:nvPicPr>
        <p:blipFill>
          <a:blip r:embed="rId2"/>
          <a:srcRect/>
          <a:stretch>
            <a:fillRect/>
          </a:stretch>
        </p:blipFill>
        <p:spPr bwMode="auto">
          <a:xfrm>
            <a:off x="1333500" y="1893887"/>
            <a:ext cx="5715000" cy="42862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7467600" cy="1143000"/>
          </a:xfrm>
        </p:spPr>
        <p:txBody>
          <a:bodyPr>
            <a:normAutofit fontScale="90000"/>
          </a:bodyPr>
          <a:lstStyle/>
          <a:p>
            <a:r>
              <a:rPr lang="en-US" sz="3600" dirty="0" smtClean="0"/>
              <a:t>The Appalachians are in the east and run from north to south.</a:t>
            </a:r>
            <a:r>
              <a:rPr lang="ru-RU" dirty="0" smtClean="0"/>
              <a:t/>
            </a:r>
            <a:br>
              <a:rPr lang="ru-RU" dirty="0" smtClean="0"/>
            </a:br>
            <a:endParaRPr lang="ru-RU" dirty="0"/>
          </a:p>
        </p:txBody>
      </p:sp>
      <p:pic>
        <p:nvPicPr>
          <p:cNvPr id="4" name="Содержимое 3" descr="Maps - Appalachian Range"/>
          <p:cNvPicPr>
            <a:picLocks noGrp="1"/>
          </p:cNvPicPr>
          <p:nvPr>
            <p:ph sz="quarter" idx="1"/>
          </p:nvPr>
        </p:nvPicPr>
        <p:blipFill>
          <a:blip r:embed="rId2" cstate="print"/>
          <a:srcRect/>
          <a:stretch>
            <a:fillRect/>
          </a:stretch>
        </p:blipFill>
        <p:spPr bwMode="auto">
          <a:xfrm>
            <a:off x="428596" y="1643050"/>
            <a:ext cx="4214842" cy="2857520"/>
          </a:xfrm>
          <a:prstGeom prst="rect">
            <a:avLst/>
          </a:prstGeom>
          <a:noFill/>
          <a:ln w="9525">
            <a:noFill/>
            <a:miter lim="800000"/>
            <a:headEnd/>
            <a:tailEnd/>
          </a:ln>
        </p:spPr>
      </p:pic>
      <p:pic>
        <p:nvPicPr>
          <p:cNvPr id="5" name="Рисунок 4" descr="Фото - Все горы здесь"/>
          <p:cNvPicPr/>
          <p:nvPr/>
        </p:nvPicPr>
        <p:blipFill>
          <a:blip r:embed="rId3" cstate="print"/>
          <a:srcRect/>
          <a:stretch>
            <a:fillRect/>
          </a:stretch>
        </p:blipFill>
        <p:spPr bwMode="auto">
          <a:xfrm>
            <a:off x="3643305" y="3357562"/>
            <a:ext cx="4357719" cy="2992036"/>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7467600" cy="1143000"/>
          </a:xfrm>
        </p:spPr>
        <p:txBody>
          <a:bodyPr>
            <a:normAutofit fontScale="90000"/>
          </a:bodyPr>
          <a:lstStyle/>
          <a:p>
            <a:pPr algn="ctr"/>
            <a:r>
              <a:rPr lang="en-US" sz="4400" dirty="0" smtClean="0"/>
              <a:t>The Grand Canyon</a:t>
            </a:r>
            <a:r>
              <a:rPr lang="ru-RU" dirty="0" smtClean="0"/>
              <a:t/>
            </a:r>
            <a:br>
              <a:rPr lang="ru-RU" dirty="0" smtClean="0"/>
            </a:br>
            <a:endParaRPr lang="ru-RU" dirty="0"/>
          </a:p>
        </p:txBody>
      </p:sp>
      <p:pic>
        <p:nvPicPr>
          <p:cNvPr id="4" name="Содержимое 3" descr="Grand Canyon Mobile Travel Aide"/>
          <p:cNvPicPr>
            <a:picLocks noGrp="1"/>
          </p:cNvPicPr>
          <p:nvPr>
            <p:ph sz="quarter" idx="1"/>
          </p:nvPr>
        </p:nvPicPr>
        <p:blipFill>
          <a:blip r:embed="rId2" cstate="print"/>
          <a:srcRect/>
          <a:stretch>
            <a:fillRect/>
          </a:stretch>
        </p:blipFill>
        <p:spPr bwMode="auto">
          <a:xfrm>
            <a:off x="357158" y="3357562"/>
            <a:ext cx="4327488" cy="2994296"/>
          </a:xfrm>
          <a:prstGeom prst="rect">
            <a:avLst/>
          </a:prstGeom>
          <a:noFill/>
          <a:ln w="9525">
            <a:noFill/>
            <a:miter lim="800000"/>
            <a:headEnd/>
            <a:tailEnd/>
          </a:ln>
        </p:spPr>
      </p:pic>
      <p:pic>
        <p:nvPicPr>
          <p:cNvPr id="5" name="Рисунок 4" descr="Horseshoe Bend Grand Canyon"/>
          <p:cNvPicPr/>
          <p:nvPr/>
        </p:nvPicPr>
        <p:blipFill>
          <a:blip r:embed="rId3" cstate="print"/>
          <a:srcRect/>
          <a:stretch>
            <a:fillRect/>
          </a:stretch>
        </p:blipFill>
        <p:spPr bwMode="auto">
          <a:xfrm>
            <a:off x="5143504" y="2714620"/>
            <a:ext cx="3429024" cy="2429425"/>
          </a:xfrm>
          <a:prstGeom prst="rect">
            <a:avLst/>
          </a:prstGeom>
          <a:noFill/>
          <a:ln w="9525">
            <a:noFill/>
            <a:miter lim="800000"/>
            <a:headEnd/>
            <a:tailEnd/>
          </a:ln>
        </p:spPr>
      </p:pic>
      <p:sp>
        <p:nvSpPr>
          <p:cNvPr id="23553" name="Rectangle 1"/>
          <p:cNvSpPr>
            <a:spLocks noChangeArrowheads="1"/>
          </p:cNvSpPr>
          <p:nvPr/>
        </p:nvSpPr>
        <p:spPr bwMode="auto">
          <a:xfrm>
            <a:off x="285720" y="1643050"/>
            <a:ext cx="500062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Colorado River formed the Grand Canyon over millions of years.</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7467600" cy="1143000"/>
          </a:xfrm>
        </p:spPr>
        <p:txBody>
          <a:bodyPr>
            <a:normAutofit fontScale="90000"/>
          </a:bodyPr>
          <a:lstStyle/>
          <a:p>
            <a:r>
              <a:rPr lang="en-US" sz="3600" dirty="0" smtClean="0"/>
              <a:t>The canyon is one mile deep and 200 miles long.</a:t>
            </a:r>
            <a:r>
              <a:rPr lang="ru-RU" dirty="0" smtClean="0"/>
              <a:t/>
            </a:r>
            <a:br>
              <a:rPr lang="ru-RU" dirty="0" smtClean="0"/>
            </a:br>
            <a:endParaRPr lang="ru-RU" dirty="0"/>
          </a:p>
        </p:txBody>
      </p:sp>
      <p:pic>
        <p:nvPicPr>
          <p:cNvPr id="4" name="Содержимое 3" descr="красота природы и ее величие. Обсуждение на LiveInternet - Российский Сервис Онлайн-Дневников"/>
          <p:cNvPicPr>
            <a:picLocks noGrp="1"/>
          </p:cNvPicPr>
          <p:nvPr>
            <p:ph sz="quarter" idx="1"/>
          </p:nvPr>
        </p:nvPicPr>
        <p:blipFill>
          <a:blip r:embed="rId2" cstate="print"/>
          <a:srcRect/>
          <a:stretch>
            <a:fillRect/>
          </a:stretch>
        </p:blipFill>
        <p:spPr bwMode="auto">
          <a:xfrm>
            <a:off x="1214414" y="1928802"/>
            <a:ext cx="6500858" cy="4039629"/>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142984"/>
            <a:ext cx="8229600" cy="1399032"/>
          </a:xfrm>
        </p:spPr>
        <p:txBody>
          <a:bodyPr>
            <a:normAutofit fontScale="90000"/>
          </a:bodyPr>
          <a:lstStyle/>
          <a:p>
            <a:r>
              <a:rPr lang="ru-RU" sz="2200" i="1" dirty="0" err="1" smtClean="0"/>
              <a:t>The</a:t>
            </a:r>
            <a:r>
              <a:rPr lang="ru-RU" sz="2200" i="1" dirty="0" smtClean="0"/>
              <a:t> </a:t>
            </a:r>
            <a:r>
              <a:rPr lang="ru-RU" sz="2200" i="1" dirty="0" err="1" smtClean="0"/>
              <a:t>United</a:t>
            </a:r>
            <a:r>
              <a:rPr lang="ru-RU" sz="2200" i="1" dirty="0" smtClean="0"/>
              <a:t> </a:t>
            </a:r>
            <a:r>
              <a:rPr lang="ru-RU" sz="2200" i="1" dirty="0" err="1" smtClean="0"/>
              <a:t>States</a:t>
            </a:r>
            <a:r>
              <a:rPr lang="ru-RU" sz="2200" i="1" dirty="0" smtClean="0"/>
              <a:t> </a:t>
            </a:r>
            <a:r>
              <a:rPr lang="ru-RU" sz="2200" i="1" dirty="0" err="1" smtClean="0"/>
              <a:t>of</a:t>
            </a:r>
            <a:r>
              <a:rPr lang="ru-RU" sz="2200" i="1" dirty="0" smtClean="0"/>
              <a:t> </a:t>
            </a:r>
            <a:r>
              <a:rPr lang="ru-RU" sz="2200" i="1" dirty="0" err="1" smtClean="0"/>
              <a:t>America</a:t>
            </a:r>
            <a:r>
              <a:rPr lang="ru-RU" sz="2200" i="1" dirty="0" smtClean="0"/>
              <a:t> </a:t>
            </a:r>
            <a:r>
              <a:rPr lang="ru-RU" sz="2200" i="1" dirty="0" err="1" smtClean="0"/>
              <a:t>lie</a:t>
            </a:r>
            <a:r>
              <a:rPr lang="ru-RU" sz="2200" i="1" dirty="0" smtClean="0"/>
              <a:t> </a:t>
            </a:r>
            <a:r>
              <a:rPr lang="ru-RU" sz="2200" i="1" dirty="0" err="1" smtClean="0"/>
              <a:t>in</a:t>
            </a:r>
            <a:r>
              <a:rPr lang="ru-RU" sz="2200" i="1" dirty="0" smtClean="0"/>
              <a:t> </a:t>
            </a:r>
            <a:r>
              <a:rPr lang="ru-RU" sz="2200" i="1" dirty="0" err="1" smtClean="0"/>
              <a:t>the</a:t>
            </a:r>
            <a:r>
              <a:rPr lang="ru-RU" sz="2200" i="1" dirty="0" smtClean="0"/>
              <a:t> </a:t>
            </a:r>
            <a:r>
              <a:rPr lang="ru-RU" sz="2200" i="1" dirty="0" err="1" smtClean="0"/>
              <a:t>middle</a:t>
            </a:r>
            <a:r>
              <a:rPr lang="ru-RU" sz="2200" i="1" dirty="0" smtClean="0"/>
              <a:t> </a:t>
            </a:r>
            <a:r>
              <a:rPr lang="ru-RU" sz="2200" i="1" dirty="0" err="1" smtClean="0"/>
              <a:t>of</a:t>
            </a:r>
            <a:r>
              <a:rPr lang="ru-RU" sz="2200" i="1" dirty="0" smtClean="0"/>
              <a:t> </a:t>
            </a:r>
            <a:r>
              <a:rPr lang="ru-RU" sz="2200" i="1" dirty="0" err="1" smtClean="0"/>
              <a:t>the</a:t>
            </a:r>
            <a:r>
              <a:rPr lang="ru-RU" sz="2200" i="1" dirty="0" smtClean="0"/>
              <a:t> </a:t>
            </a:r>
            <a:r>
              <a:rPr lang="ru-RU" sz="2200" i="1" dirty="0" err="1" smtClean="0"/>
              <a:t>North</a:t>
            </a:r>
            <a:r>
              <a:rPr lang="ru-RU" sz="2200" i="1" dirty="0" smtClean="0"/>
              <a:t> </a:t>
            </a:r>
            <a:r>
              <a:rPr lang="ru-RU" sz="2200" i="1" dirty="0" err="1" smtClean="0"/>
              <a:t>American</a:t>
            </a:r>
            <a:r>
              <a:rPr lang="ru-RU" sz="2200" i="1" dirty="0" smtClean="0"/>
              <a:t> </a:t>
            </a:r>
            <a:r>
              <a:rPr lang="ru-RU" sz="2200" i="1" dirty="0" err="1" smtClean="0"/>
              <a:t>continent</a:t>
            </a:r>
            <a:r>
              <a:rPr lang="ru-RU" sz="2200" i="1" dirty="0" smtClean="0"/>
              <a:t>. </a:t>
            </a:r>
            <a:r>
              <a:rPr lang="ru-RU" sz="2200" i="1" dirty="0" err="1" smtClean="0"/>
              <a:t>The</a:t>
            </a:r>
            <a:r>
              <a:rPr lang="ru-RU" sz="2200" i="1" dirty="0" smtClean="0"/>
              <a:t> </a:t>
            </a:r>
            <a:r>
              <a:rPr lang="ru-RU" sz="2200" i="1" dirty="0" err="1" smtClean="0"/>
              <a:t>area</a:t>
            </a:r>
            <a:r>
              <a:rPr lang="ru-RU" sz="2200" i="1" dirty="0" smtClean="0"/>
              <a:t> </a:t>
            </a:r>
            <a:r>
              <a:rPr lang="ru-RU" sz="2200" i="1" dirty="0" err="1" smtClean="0"/>
              <a:t>of</a:t>
            </a:r>
            <a:r>
              <a:rPr lang="ru-RU" sz="2200" i="1" dirty="0" smtClean="0"/>
              <a:t> </a:t>
            </a:r>
            <a:r>
              <a:rPr lang="ru-RU" sz="2200" i="1" dirty="0" err="1" smtClean="0"/>
              <a:t>the</a:t>
            </a:r>
            <a:r>
              <a:rPr lang="ru-RU" sz="2200" i="1" dirty="0" smtClean="0"/>
              <a:t> USA </a:t>
            </a:r>
            <a:r>
              <a:rPr lang="ru-RU" sz="2200" i="1" dirty="0" err="1" smtClean="0"/>
              <a:t>is</a:t>
            </a:r>
            <a:r>
              <a:rPr lang="ru-RU" sz="2200" i="1" dirty="0" smtClean="0"/>
              <a:t> </a:t>
            </a:r>
            <a:r>
              <a:rPr lang="ru-RU" sz="2200" i="1" dirty="0" err="1" smtClean="0"/>
              <a:t>over</a:t>
            </a:r>
            <a:r>
              <a:rPr lang="ru-RU" sz="2200" i="1" dirty="0" smtClean="0"/>
              <a:t> </a:t>
            </a:r>
            <a:r>
              <a:rPr lang="ru-RU" sz="2200" i="1" dirty="0" err="1" smtClean="0"/>
              <a:t>nine</a:t>
            </a:r>
            <a:r>
              <a:rPr lang="ru-RU" sz="2200" i="1" dirty="0" smtClean="0"/>
              <a:t> </a:t>
            </a:r>
            <a:r>
              <a:rPr lang="ru-RU" sz="2200" i="1" dirty="0" err="1" smtClean="0"/>
              <a:t>million</a:t>
            </a:r>
            <a:r>
              <a:rPr lang="ru-RU" sz="2200" i="1" dirty="0" smtClean="0"/>
              <a:t> </a:t>
            </a:r>
            <a:r>
              <a:rPr lang="ru-RU" sz="2200" i="1" dirty="0" err="1" smtClean="0"/>
              <a:t>square</a:t>
            </a:r>
            <a:r>
              <a:rPr lang="ru-RU" sz="2200" i="1" dirty="0" smtClean="0"/>
              <a:t> </a:t>
            </a:r>
            <a:r>
              <a:rPr lang="ru-RU" sz="2200" i="1" dirty="0" err="1" smtClean="0"/>
              <a:t>kilometres</a:t>
            </a:r>
            <a:r>
              <a:rPr lang="ru-RU" sz="2200" i="1" dirty="0" smtClean="0"/>
              <a:t>. </a:t>
            </a:r>
            <a:r>
              <a:rPr lang="ru-RU" sz="2200" i="1" dirty="0" err="1" smtClean="0"/>
              <a:t>It’s</a:t>
            </a:r>
            <a:r>
              <a:rPr lang="ru-RU" sz="2200" i="1" dirty="0" smtClean="0"/>
              <a:t> </a:t>
            </a:r>
            <a:r>
              <a:rPr lang="ru-RU" sz="2200" i="1" dirty="0" err="1" smtClean="0"/>
              <a:t>population</a:t>
            </a:r>
            <a:r>
              <a:rPr lang="ru-RU" sz="2200" i="1" dirty="0" smtClean="0"/>
              <a:t> </a:t>
            </a:r>
            <a:r>
              <a:rPr lang="ru-RU" sz="2200" i="1" dirty="0" err="1" smtClean="0"/>
              <a:t>is</a:t>
            </a:r>
            <a:r>
              <a:rPr lang="ru-RU" sz="2200" i="1" dirty="0" smtClean="0"/>
              <a:t> </a:t>
            </a:r>
            <a:r>
              <a:rPr lang="ru-RU" sz="2200" i="1" dirty="0" err="1" smtClean="0"/>
              <a:t>more</a:t>
            </a:r>
            <a:r>
              <a:rPr lang="ru-RU" sz="2200" i="1" dirty="0" smtClean="0"/>
              <a:t> </a:t>
            </a:r>
            <a:r>
              <a:rPr lang="ru-RU" sz="2200" i="1" dirty="0" err="1" smtClean="0"/>
              <a:t>than</a:t>
            </a:r>
            <a:r>
              <a:rPr lang="ru-RU" sz="2200" i="1" dirty="0" smtClean="0"/>
              <a:t> 260 </a:t>
            </a:r>
            <a:r>
              <a:rPr lang="ru-RU" sz="2200" i="1" dirty="0" err="1" smtClean="0"/>
              <a:t>million</a:t>
            </a:r>
            <a:r>
              <a:rPr lang="ru-RU" sz="2200" i="1" dirty="0" smtClean="0"/>
              <a:t> </a:t>
            </a:r>
            <a:r>
              <a:rPr lang="ru-RU" sz="2200" i="1" dirty="0" err="1" smtClean="0"/>
              <a:t>people</a:t>
            </a:r>
            <a:r>
              <a:rPr lang="ru-RU" sz="2200" i="1" dirty="0" smtClean="0"/>
              <a:t>. </a:t>
            </a:r>
            <a:r>
              <a:rPr lang="ru-RU" sz="2200" i="1" dirty="0" err="1" smtClean="0"/>
              <a:t>In</a:t>
            </a:r>
            <a:r>
              <a:rPr lang="ru-RU" sz="2200" i="1" dirty="0" smtClean="0"/>
              <a:t> </a:t>
            </a:r>
            <a:r>
              <a:rPr lang="ru-RU" sz="2200" i="1" dirty="0" err="1" smtClean="0"/>
              <a:t>the</a:t>
            </a:r>
            <a:r>
              <a:rPr lang="ru-RU" sz="2200" i="1" dirty="0" smtClean="0"/>
              <a:t> </a:t>
            </a:r>
            <a:r>
              <a:rPr lang="ru-RU" sz="2200" i="1" dirty="0" err="1" smtClean="0"/>
              <a:t>north</a:t>
            </a:r>
            <a:r>
              <a:rPr lang="ru-RU" sz="2200" i="1" dirty="0" smtClean="0"/>
              <a:t> </a:t>
            </a:r>
            <a:r>
              <a:rPr lang="ru-RU" sz="2200" i="1" dirty="0" err="1" smtClean="0"/>
              <a:t>the</a:t>
            </a:r>
            <a:r>
              <a:rPr lang="ru-RU" sz="2200" i="1" dirty="0" smtClean="0"/>
              <a:t> USA </a:t>
            </a:r>
            <a:r>
              <a:rPr lang="ru-RU" sz="2200" i="1" dirty="0" err="1" smtClean="0"/>
              <a:t>is</a:t>
            </a:r>
            <a:r>
              <a:rPr lang="ru-RU" sz="2200" i="1" dirty="0" smtClean="0"/>
              <a:t> </a:t>
            </a:r>
            <a:r>
              <a:rPr lang="ru-RU" sz="2200" i="1" dirty="0" err="1" smtClean="0"/>
              <a:t>bordered</a:t>
            </a:r>
            <a:r>
              <a:rPr lang="ru-RU" sz="2200" i="1" dirty="0" smtClean="0"/>
              <a:t> </a:t>
            </a:r>
            <a:r>
              <a:rPr lang="ru-RU" sz="2200" i="1" dirty="0" err="1" smtClean="0"/>
              <a:t>by</a:t>
            </a:r>
            <a:r>
              <a:rPr lang="ru-RU" sz="2200" i="1" dirty="0" smtClean="0"/>
              <a:t> </a:t>
            </a:r>
            <a:r>
              <a:rPr lang="ru-RU" sz="2200" i="1" dirty="0" err="1" smtClean="0"/>
              <a:t>Canada</a:t>
            </a:r>
            <a:r>
              <a:rPr lang="ru-RU" sz="2200" i="1" dirty="0" smtClean="0"/>
              <a:t>, </a:t>
            </a:r>
            <a:r>
              <a:rPr lang="ru-RU" sz="2200" i="1" dirty="0" err="1" smtClean="0"/>
              <a:t>and</a:t>
            </a:r>
            <a:r>
              <a:rPr lang="ru-RU" sz="2200" i="1" dirty="0" smtClean="0"/>
              <a:t> </a:t>
            </a:r>
            <a:r>
              <a:rPr lang="ru-RU" sz="2200" i="1" dirty="0" err="1" smtClean="0"/>
              <a:t>in</a:t>
            </a:r>
            <a:r>
              <a:rPr lang="ru-RU" sz="2200" i="1" dirty="0" smtClean="0"/>
              <a:t> </a:t>
            </a:r>
            <a:r>
              <a:rPr lang="ru-RU" sz="2200" i="1" dirty="0" err="1" smtClean="0"/>
              <a:t>the</a:t>
            </a:r>
            <a:r>
              <a:rPr lang="ru-RU" sz="2200" i="1" dirty="0" smtClean="0"/>
              <a:t> </a:t>
            </a:r>
            <a:r>
              <a:rPr lang="ru-RU" sz="2200" i="1" dirty="0" err="1" smtClean="0"/>
              <a:t>south</a:t>
            </a:r>
            <a:r>
              <a:rPr lang="ru-RU" sz="2200" i="1" dirty="0" smtClean="0"/>
              <a:t> </a:t>
            </a:r>
            <a:r>
              <a:rPr lang="ru-RU" sz="2200" i="1" dirty="0" err="1" smtClean="0"/>
              <a:t>it</a:t>
            </a:r>
            <a:r>
              <a:rPr lang="ru-RU" sz="2200" i="1" dirty="0" smtClean="0"/>
              <a:t> </a:t>
            </a:r>
            <a:r>
              <a:rPr lang="ru-RU" sz="2200" i="1" dirty="0" err="1" smtClean="0"/>
              <a:t>borders</a:t>
            </a:r>
            <a:r>
              <a:rPr lang="ru-RU" sz="2200" i="1" dirty="0" smtClean="0"/>
              <a:t> </a:t>
            </a:r>
            <a:r>
              <a:rPr lang="ru-RU" sz="2200" i="1" dirty="0" err="1" smtClean="0"/>
              <a:t>on</a:t>
            </a:r>
            <a:r>
              <a:rPr lang="ru-RU" sz="2200" i="1" dirty="0" smtClean="0"/>
              <a:t> </a:t>
            </a:r>
            <a:r>
              <a:rPr lang="ru-RU" sz="2200" i="1" dirty="0" err="1" smtClean="0"/>
              <a:t>Mexico.It</a:t>
            </a:r>
            <a:r>
              <a:rPr lang="ru-RU" sz="2200" i="1" dirty="0" smtClean="0"/>
              <a:t> </a:t>
            </a:r>
            <a:r>
              <a:rPr lang="ru-RU" sz="2200" i="1" dirty="0" err="1" smtClean="0"/>
              <a:t>is</a:t>
            </a:r>
            <a:r>
              <a:rPr lang="ru-RU" sz="2200" i="1" dirty="0" smtClean="0"/>
              <a:t> </a:t>
            </a:r>
            <a:r>
              <a:rPr lang="ru-RU" sz="2200" i="1" dirty="0" err="1" smtClean="0"/>
              <a:t>washed</a:t>
            </a:r>
            <a:r>
              <a:rPr lang="ru-RU" sz="2200" i="1" dirty="0" smtClean="0"/>
              <a:t> </a:t>
            </a:r>
            <a:r>
              <a:rPr lang="ru-RU" sz="2200" i="1" dirty="0" err="1" smtClean="0"/>
              <a:t>by</a:t>
            </a:r>
            <a:r>
              <a:rPr lang="ru-RU" sz="2200" i="1" dirty="0" smtClean="0"/>
              <a:t> </a:t>
            </a:r>
            <a:r>
              <a:rPr lang="ru-RU" sz="2200" i="1" dirty="0" err="1" smtClean="0"/>
              <a:t>the</a:t>
            </a:r>
            <a:r>
              <a:rPr lang="ru-RU" sz="2200" i="1" dirty="0" smtClean="0"/>
              <a:t> </a:t>
            </a:r>
            <a:r>
              <a:rPr lang="ru-RU" sz="2200" i="1" dirty="0" err="1" smtClean="0"/>
              <a:t>Atlantic</a:t>
            </a:r>
            <a:r>
              <a:rPr lang="ru-RU" sz="2200" i="1" dirty="0" smtClean="0"/>
              <a:t> </a:t>
            </a:r>
            <a:r>
              <a:rPr lang="ru-RU" sz="2200" i="1" dirty="0" err="1" smtClean="0"/>
              <a:t>Ocean</a:t>
            </a:r>
            <a:r>
              <a:rPr lang="ru-RU" sz="2200" i="1" dirty="0" smtClean="0"/>
              <a:t> </a:t>
            </a:r>
            <a:r>
              <a:rPr lang="ru-RU" sz="2200" i="1" dirty="0" err="1" smtClean="0"/>
              <a:t>in</a:t>
            </a:r>
            <a:r>
              <a:rPr lang="ru-RU" sz="2200" i="1" dirty="0" smtClean="0"/>
              <a:t> </a:t>
            </a:r>
            <a:r>
              <a:rPr lang="ru-RU" sz="2200" i="1" dirty="0" err="1" smtClean="0"/>
              <a:t>the</a:t>
            </a:r>
            <a:r>
              <a:rPr lang="ru-RU" sz="2200" i="1" dirty="0" smtClean="0"/>
              <a:t> </a:t>
            </a:r>
            <a:r>
              <a:rPr lang="ru-RU" sz="2200" i="1" dirty="0" err="1" smtClean="0"/>
              <a:t>East</a:t>
            </a:r>
            <a:r>
              <a:rPr lang="ru-RU" sz="2200" i="1" dirty="0" smtClean="0"/>
              <a:t> </a:t>
            </a:r>
            <a:r>
              <a:rPr lang="ru-RU" sz="2200" i="1" dirty="0" err="1" smtClean="0"/>
              <a:t>and</a:t>
            </a:r>
            <a:r>
              <a:rPr lang="ru-RU" sz="2200" i="1" dirty="0" smtClean="0"/>
              <a:t> </a:t>
            </a:r>
            <a:r>
              <a:rPr lang="ru-RU" sz="2200" i="1" dirty="0" err="1" smtClean="0"/>
              <a:t>by</a:t>
            </a:r>
            <a:r>
              <a:rPr lang="ru-RU" sz="2200" i="1" dirty="0" smtClean="0"/>
              <a:t> </a:t>
            </a:r>
            <a:r>
              <a:rPr lang="ru-RU" sz="2200" i="1" dirty="0" err="1" smtClean="0"/>
              <a:t>the</a:t>
            </a:r>
            <a:r>
              <a:rPr lang="ru-RU" sz="2200" i="1" dirty="0" smtClean="0"/>
              <a:t> </a:t>
            </a:r>
            <a:r>
              <a:rPr lang="ru-RU" sz="2200" i="1" dirty="0" err="1" smtClean="0"/>
              <a:t>Pacific</a:t>
            </a:r>
            <a:r>
              <a:rPr lang="ru-RU" sz="2200" i="1" dirty="0" smtClean="0"/>
              <a:t> </a:t>
            </a:r>
            <a:r>
              <a:rPr lang="ru-RU" sz="2200" i="1" dirty="0" err="1" smtClean="0"/>
              <a:t>Ocean</a:t>
            </a:r>
            <a:r>
              <a:rPr lang="ru-RU" sz="2200" i="1" dirty="0" smtClean="0"/>
              <a:t> </a:t>
            </a:r>
            <a:r>
              <a:rPr lang="ru-RU" sz="2200" i="1" dirty="0" err="1" smtClean="0"/>
              <a:t>in</a:t>
            </a:r>
            <a:r>
              <a:rPr lang="ru-RU" sz="2200" i="1" dirty="0" smtClean="0"/>
              <a:t> </a:t>
            </a:r>
            <a:r>
              <a:rPr lang="ru-RU" sz="2200" i="1" dirty="0" err="1" smtClean="0"/>
              <a:t>the</a:t>
            </a:r>
            <a:r>
              <a:rPr lang="ru-RU" sz="2200" i="1" dirty="0" smtClean="0"/>
              <a:t> </a:t>
            </a:r>
            <a:r>
              <a:rPr lang="ru-RU" sz="2200" i="1" dirty="0" err="1" smtClean="0"/>
              <a:t>West</a:t>
            </a:r>
            <a:r>
              <a:rPr lang="ru-RU" sz="2200" i="1" dirty="0" smtClean="0"/>
              <a:t>.</a:t>
            </a:r>
            <a:r>
              <a:rPr lang="ru-RU" dirty="0" smtClean="0"/>
              <a:t/>
            </a:r>
            <a:br>
              <a:rPr lang="ru-RU" dirty="0" smtClean="0"/>
            </a:br>
            <a:endParaRPr lang="ru-RU" dirty="0"/>
          </a:p>
        </p:txBody>
      </p:sp>
      <p:pic>
        <p:nvPicPr>
          <p:cNvPr id="4" name="Содержимое 3" descr="Unites states map"/>
          <p:cNvPicPr>
            <a:picLocks noGrp="1"/>
          </p:cNvPicPr>
          <p:nvPr>
            <p:ph sz="quarter" idx="1"/>
          </p:nvPr>
        </p:nvPicPr>
        <p:blipFill>
          <a:blip r:embed="rId2"/>
          <a:stretch>
            <a:fillRect/>
          </a:stretch>
        </p:blipFill>
        <p:spPr bwMode="auto">
          <a:xfrm>
            <a:off x="500034" y="2500306"/>
            <a:ext cx="7467600" cy="4190641"/>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643050"/>
            <a:ext cx="8229600" cy="1399032"/>
          </a:xfrm>
        </p:spPr>
        <p:txBody>
          <a:bodyPr>
            <a:normAutofit fontScale="90000"/>
          </a:bodyPr>
          <a:lstStyle/>
          <a:p>
            <a:r>
              <a:rPr lang="ru-RU" sz="2700" i="1" dirty="0" err="1" smtClean="0"/>
              <a:t>The</a:t>
            </a:r>
            <a:r>
              <a:rPr lang="ru-RU" sz="2700" i="1" dirty="0" smtClean="0"/>
              <a:t> </a:t>
            </a:r>
            <a:r>
              <a:rPr lang="ru-RU" sz="2700" i="1" dirty="0" err="1" smtClean="0"/>
              <a:t>country</a:t>
            </a:r>
            <a:r>
              <a:rPr lang="ru-RU" sz="2700" i="1" dirty="0" smtClean="0"/>
              <a:t> </a:t>
            </a:r>
            <a:r>
              <a:rPr lang="ru-RU" sz="2700" i="1" dirty="0" err="1" smtClean="0"/>
              <a:t>is</a:t>
            </a:r>
            <a:r>
              <a:rPr lang="ru-RU" sz="2700" i="1" dirty="0" smtClean="0"/>
              <a:t> </a:t>
            </a:r>
            <a:r>
              <a:rPr lang="ru-RU" sz="2700" i="1" dirty="0" err="1" smtClean="0"/>
              <a:t>composed</a:t>
            </a:r>
            <a:r>
              <a:rPr lang="ru-RU" sz="2700" i="1" dirty="0" smtClean="0"/>
              <a:t> </a:t>
            </a:r>
            <a:r>
              <a:rPr lang="ru-RU" sz="2700" i="1" dirty="0" err="1" smtClean="0"/>
              <a:t>of</a:t>
            </a:r>
            <a:r>
              <a:rPr lang="ru-RU" sz="2700" i="1" dirty="0" smtClean="0"/>
              <a:t> 50 </a:t>
            </a:r>
            <a:r>
              <a:rPr lang="ru-RU" sz="2700" i="1" dirty="0" err="1" smtClean="0"/>
              <a:t>states</a:t>
            </a:r>
            <a:r>
              <a:rPr lang="ru-RU" sz="2700" i="1" dirty="0" smtClean="0"/>
              <a:t> </a:t>
            </a:r>
            <a:r>
              <a:rPr lang="ru-RU" sz="2700" i="1" dirty="0" err="1" smtClean="0"/>
              <a:t>today</a:t>
            </a:r>
            <a:r>
              <a:rPr lang="ru-RU" sz="2700" i="1" dirty="0" smtClean="0"/>
              <a:t>. </a:t>
            </a:r>
            <a:r>
              <a:rPr lang="ru-RU" sz="2700" i="1" dirty="0" err="1" smtClean="0"/>
              <a:t>The</a:t>
            </a:r>
            <a:r>
              <a:rPr lang="ru-RU" sz="2700" i="1" dirty="0" smtClean="0"/>
              <a:t> </a:t>
            </a:r>
            <a:r>
              <a:rPr lang="ru-RU" sz="2700" i="1" dirty="0" err="1" smtClean="0"/>
              <a:t>country</a:t>
            </a:r>
            <a:r>
              <a:rPr lang="ru-RU" sz="2700" i="1" dirty="0" smtClean="0"/>
              <a:t> </a:t>
            </a:r>
            <a:r>
              <a:rPr lang="ru-RU" sz="2700" i="1" dirty="0" err="1" smtClean="0"/>
              <a:t>is</a:t>
            </a:r>
            <a:r>
              <a:rPr lang="ru-RU" sz="2700" i="1" dirty="0" smtClean="0"/>
              <a:t> </a:t>
            </a:r>
            <a:r>
              <a:rPr lang="ru-RU" sz="2700" i="1" dirty="0" err="1" smtClean="0"/>
              <a:t>rich</a:t>
            </a:r>
            <a:r>
              <a:rPr lang="ru-RU" sz="2700" i="1" dirty="0" smtClean="0"/>
              <a:t> </a:t>
            </a:r>
            <a:r>
              <a:rPr lang="ru-RU" sz="2700" i="1" dirty="0" err="1" smtClean="0"/>
              <a:t>in</a:t>
            </a:r>
            <a:r>
              <a:rPr lang="ru-RU" sz="2700" i="1" dirty="0" smtClean="0"/>
              <a:t> </a:t>
            </a:r>
            <a:r>
              <a:rPr lang="ru-RU" sz="2700" i="1" dirty="0" err="1" smtClean="0"/>
              <a:t>coal</a:t>
            </a:r>
            <a:r>
              <a:rPr lang="ru-RU" sz="2700" i="1" dirty="0" smtClean="0"/>
              <a:t>, </a:t>
            </a:r>
            <a:r>
              <a:rPr lang="ru-RU" sz="2700" i="1" dirty="0" err="1" smtClean="0"/>
              <a:t>oil</a:t>
            </a:r>
            <a:r>
              <a:rPr lang="ru-RU" sz="2700" i="1" dirty="0" smtClean="0"/>
              <a:t>, </a:t>
            </a:r>
            <a:r>
              <a:rPr lang="ru-RU" sz="2700" i="1" dirty="0" err="1" smtClean="0"/>
              <a:t>iron</a:t>
            </a:r>
            <a:r>
              <a:rPr lang="ru-RU" sz="2700" i="1" dirty="0" smtClean="0"/>
              <a:t>, </a:t>
            </a:r>
            <a:r>
              <a:rPr lang="ru-RU" sz="2700" i="1" dirty="0" err="1" smtClean="0"/>
              <a:t>and</a:t>
            </a:r>
            <a:r>
              <a:rPr lang="ru-RU" sz="2700" i="1" dirty="0" smtClean="0"/>
              <a:t> </a:t>
            </a:r>
            <a:r>
              <a:rPr lang="ru-RU" sz="2700" i="1" dirty="0" err="1" smtClean="0"/>
              <a:t>minerals</a:t>
            </a:r>
            <a:r>
              <a:rPr lang="ru-RU" sz="2700" i="1" dirty="0" smtClean="0"/>
              <a:t>. </a:t>
            </a:r>
            <a:r>
              <a:rPr lang="ru-RU" sz="2700" i="1" dirty="0" err="1" smtClean="0"/>
              <a:t>The</a:t>
            </a:r>
            <a:r>
              <a:rPr lang="ru-RU" sz="2700" i="1" dirty="0" smtClean="0"/>
              <a:t> </a:t>
            </a:r>
            <a:r>
              <a:rPr lang="ru-RU" sz="2700" i="1" dirty="0" err="1" smtClean="0"/>
              <a:t>United</a:t>
            </a:r>
            <a:r>
              <a:rPr lang="ru-RU" sz="2700" i="1" dirty="0" smtClean="0"/>
              <a:t> </a:t>
            </a:r>
            <a:r>
              <a:rPr lang="ru-RU" sz="2700" i="1" dirty="0" err="1" smtClean="0"/>
              <a:t>States</a:t>
            </a:r>
            <a:r>
              <a:rPr lang="ru-RU" sz="2700" i="1" dirty="0" smtClean="0"/>
              <a:t> </a:t>
            </a:r>
            <a:r>
              <a:rPr lang="ru-RU" sz="2700" i="1" dirty="0" err="1" smtClean="0"/>
              <a:t>economy</a:t>
            </a:r>
            <a:r>
              <a:rPr lang="ru-RU" sz="2700" i="1" dirty="0" smtClean="0"/>
              <a:t> </a:t>
            </a:r>
            <a:r>
              <a:rPr lang="ru-RU" sz="2700" i="1" dirty="0" err="1" smtClean="0"/>
              <a:t>is</a:t>
            </a:r>
            <a:r>
              <a:rPr lang="ru-RU" sz="2700" i="1" dirty="0" smtClean="0"/>
              <a:t> </a:t>
            </a:r>
            <a:r>
              <a:rPr lang="ru-RU" sz="2700" i="1" dirty="0" err="1" smtClean="0"/>
              <a:t>highly</a:t>
            </a:r>
            <a:r>
              <a:rPr lang="ru-RU" sz="2700" i="1" dirty="0" smtClean="0"/>
              <a:t> </a:t>
            </a:r>
            <a:r>
              <a:rPr lang="ru-RU" sz="2700" i="1" dirty="0" err="1" smtClean="0"/>
              <a:t>developed</a:t>
            </a:r>
            <a:r>
              <a:rPr lang="ru-RU" sz="2700" i="1" dirty="0" smtClean="0"/>
              <a:t>. </a:t>
            </a:r>
            <a:r>
              <a:rPr lang="ru-RU" sz="2700" i="1" dirty="0" err="1" smtClean="0"/>
              <a:t>The</a:t>
            </a:r>
            <a:r>
              <a:rPr lang="ru-RU" sz="2700" i="1" dirty="0" smtClean="0"/>
              <a:t> </a:t>
            </a:r>
            <a:r>
              <a:rPr lang="ru-RU" sz="2700" i="1" dirty="0" err="1" smtClean="0"/>
              <a:t>United</a:t>
            </a:r>
            <a:r>
              <a:rPr lang="ru-RU" sz="2700" i="1" dirty="0" smtClean="0"/>
              <a:t> </a:t>
            </a:r>
            <a:r>
              <a:rPr lang="ru-RU" sz="2700" i="1" dirty="0" err="1" smtClean="0"/>
              <a:t>States</a:t>
            </a:r>
            <a:r>
              <a:rPr lang="ru-RU" sz="2700" i="1" dirty="0" smtClean="0"/>
              <a:t> </a:t>
            </a:r>
            <a:r>
              <a:rPr lang="ru-RU" sz="2700" i="1" dirty="0" err="1" smtClean="0"/>
              <a:t>is</a:t>
            </a:r>
            <a:r>
              <a:rPr lang="ru-RU" sz="2700" i="1" dirty="0" smtClean="0"/>
              <a:t> </a:t>
            </a:r>
            <a:r>
              <a:rPr lang="ru-RU" sz="2700" i="1" dirty="0" err="1" smtClean="0"/>
              <a:t>one</a:t>
            </a:r>
            <a:r>
              <a:rPr lang="ru-RU" sz="2700" i="1" dirty="0" smtClean="0"/>
              <a:t> </a:t>
            </a:r>
            <a:r>
              <a:rPr lang="ru-RU" sz="2700" i="1" dirty="0" err="1" smtClean="0"/>
              <a:t>of</a:t>
            </a:r>
            <a:r>
              <a:rPr lang="ru-RU" sz="2700" i="1" dirty="0" smtClean="0"/>
              <a:t> </a:t>
            </a:r>
            <a:r>
              <a:rPr lang="ru-RU" sz="2700" i="1" dirty="0" err="1" smtClean="0"/>
              <a:t>the</a:t>
            </a:r>
            <a:r>
              <a:rPr lang="ru-RU" sz="2700" i="1" dirty="0" smtClean="0"/>
              <a:t> </a:t>
            </a:r>
            <a:r>
              <a:rPr lang="ru-RU" sz="2700" i="1" dirty="0" err="1" smtClean="0"/>
              <a:t>leading</a:t>
            </a:r>
            <a:r>
              <a:rPr lang="ru-RU" sz="2700" i="1" dirty="0" smtClean="0"/>
              <a:t> </a:t>
            </a:r>
            <a:r>
              <a:rPr lang="ru-RU" sz="2700" i="1" dirty="0" err="1" smtClean="0"/>
              <a:t>countries</a:t>
            </a:r>
            <a:r>
              <a:rPr lang="ru-RU" sz="2700" i="1" dirty="0" smtClean="0"/>
              <a:t> </a:t>
            </a:r>
            <a:r>
              <a:rPr lang="ru-RU" sz="2700" i="1" dirty="0" err="1" smtClean="0"/>
              <a:t>in</a:t>
            </a:r>
            <a:r>
              <a:rPr lang="ru-RU" sz="2700" i="1" dirty="0" smtClean="0"/>
              <a:t> </a:t>
            </a:r>
            <a:r>
              <a:rPr lang="ru-RU" sz="2700" i="1" dirty="0" err="1" smtClean="0"/>
              <a:t>the</a:t>
            </a:r>
            <a:r>
              <a:rPr lang="ru-RU" sz="2700" i="1" dirty="0" smtClean="0"/>
              <a:t> </a:t>
            </a:r>
            <a:r>
              <a:rPr lang="ru-RU" sz="2700" i="1" dirty="0" err="1" smtClean="0"/>
              <a:t>world</a:t>
            </a:r>
            <a:r>
              <a:rPr lang="ru-RU" sz="2700" i="1" dirty="0" smtClean="0"/>
              <a:t> </a:t>
            </a:r>
            <a:r>
              <a:rPr lang="ru-RU" sz="2700" i="1" dirty="0" err="1" smtClean="0"/>
              <a:t>economy</a:t>
            </a:r>
            <a:r>
              <a:rPr lang="ru-RU" sz="2700" i="1" dirty="0" smtClean="0"/>
              <a:t>. </a:t>
            </a:r>
            <a:r>
              <a:rPr lang="ru-RU" sz="2700" i="1" dirty="0" err="1" smtClean="0"/>
              <a:t>The</a:t>
            </a:r>
            <a:r>
              <a:rPr lang="ru-RU" sz="2700" i="1" dirty="0" smtClean="0"/>
              <a:t> </a:t>
            </a:r>
            <a:r>
              <a:rPr lang="ru-RU" sz="2700" i="1" dirty="0" err="1" smtClean="0"/>
              <a:t>people</a:t>
            </a:r>
            <a:r>
              <a:rPr lang="ru-RU" sz="2700" i="1" dirty="0" smtClean="0"/>
              <a:t> </a:t>
            </a:r>
            <a:r>
              <a:rPr lang="ru-RU" sz="2700" i="1" dirty="0" err="1" smtClean="0"/>
              <a:t>of</a:t>
            </a:r>
            <a:r>
              <a:rPr lang="ru-RU" sz="2700" i="1" dirty="0" smtClean="0"/>
              <a:t> </a:t>
            </a:r>
            <a:r>
              <a:rPr lang="ru-RU" sz="2700" i="1" dirty="0" err="1" smtClean="0"/>
              <a:t>the</a:t>
            </a:r>
            <a:r>
              <a:rPr lang="ru-RU" sz="2700" i="1" dirty="0" smtClean="0"/>
              <a:t> </a:t>
            </a:r>
            <a:r>
              <a:rPr lang="ru-RU" sz="2700" i="1" dirty="0" err="1" smtClean="0"/>
              <a:t>United</a:t>
            </a:r>
            <a:r>
              <a:rPr lang="ru-RU" sz="2700" i="1" dirty="0" smtClean="0"/>
              <a:t> </a:t>
            </a:r>
            <a:r>
              <a:rPr lang="ru-RU" sz="2700" i="1" dirty="0" err="1" smtClean="0"/>
              <a:t>States</a:t>
            </a:r>
            <a:r>
              <a:rPr lang="ru-RU" sz="2700" i="1" dirty="0" smtClean="0"/>
              <a:t> </a:t>
            </a:r>
            <a:r>
              <a:rPr lang="ru-RU" sz="2700" i="1" dirty="0" err="1" smtClean="0"/>
              <a:t>are</a:t>
            </a:r>
            <a:r>
              <a:rPr lang="ru-RU" sz="2700" i="1" dirty="0" smtClean="0"/>
              <a:t> </a:t>
            </a:r>
            <a:r>
              <a:rPr lang="ru-RU" sz="2700" i="1" dirty="0" err="1" smtClean="0"/>
              <a:t>a</a:t>
            </a:r>
            <a:r>
              <a:rPr lang="ru-RU" sz="2700" i="1" dirty="0" smtClean="0"/>
              <a:t> </a:t>
            </a:r>
            <a:r>
              <a:rPr lang="ru-RU" sz="2700" i="1" dirty="0" err="1" smtClean="0"/>
              <a:t>mixture</a:t>
            </a:r>
            <a:r>
              <a:rPr lang="ru-RU" sz="2700" i="1" dirty="0" smtClean="0"/>
              <a:t> </a:t>
            </a:r>
            <a:r>
              <a:rPr lang="ru-RU" sz="2700" i="1" dirty="0" err="1" smtClean="0"/>
              <a:t>of</a:t>
            </a:r>
            <a:r>
              <a:rPr lang="ru-RU" sz="2700" i="1" dirty="0" smtClean="0"/>
              <a:t> </a:t>
            </a:r>
            <a:r>
              <a:rPr lang="ru-RU" sz="2700" i="1" dirty="0" err="1" smtClean="0"/>
              <a:t>many</a:t>
            </a:r>
            <a:r>
              <a:rPr lang="ru-RU" sz="2700" i="1" dirty="0" smtClean="0"/>
              <a:t> </a:t>
            </a:r>
            <a:r>
              <a:rPr lang="ru-RU" sz="2700" i="1" dirty="0" err="1" smtClean="0"/>
              <a:t>different</a:t>
            </a:r>
            <a:r>
              <a:rPr lang="ru-RU" sz="2700" i="1" dirty="0" smtClean="0"/>
              <a:t> </a:t>
            </a:r>
            <a:r>
              <a:rPr lang="ru-RU" sz="2700" i="1" dirty="0" err="1" smtClean="0"/>
              <a:t>nationalities</a:t>
            </a:r>
            <a:r>
              <a:rPr lang="ru-RU" sz="2700" i="1" dirty="0" smtClean="0"/>
              <a:t>.</a:t>
            </a:r>
            <a:r>
              <a:rPr lang="ru-RU" dirty="0" smtClean="0"/>
              <a:t/>
            </a:r>
            <a:br>
              <a:rPr lang="ru-RU" dirty="0" smtClean="0"/>
            </a:br>
            <a:endParaRPr lang="ru-RU" dirty="0"/>
          </a:p>
        </p:txBody>
      </p:sp>
      <p:pic>
        <p:nvPicPr>
          <p:cNvPr id="4" name="Содержимое 3" descr="United States - Quoteko.com"/>
          <p:cNvPicPr>
            <a:picLocks noGrp="1"/>
          </p:cNvPicPr>
          <p:nvPr>
            <p:ph sz="quarter" idx="1"/>
          </p:nvPr>
        </p:nvPicPr>
        <p:blipFill>
          <a:blip r:embed="rId2"/>
          <a:srcRect/>
          <a:stretch>
            <a:fillRect/>
          </a:stretch>
        </p:blipFill>
        <p:spPr bwMode="auto">
          <a:xfrm>
            <a:off x="1500166" y="2857496"/>
            <a:ext cx="6067425" cy="38004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399032"/>
          </a:xfrm>
        </p:spPr>
        <p:txBody>
          <a:bodyPr>
            <a:normAutofit fontScale="90000"/>
          </a:bodyPr>
          <a:lstStyle/>
          <a:p>
            <a:r>
              <a:rPr lang="ru-RU" sz="3600" dirty="0" err="1" smtClean="0"/>
              <a:t>The</a:t>
            </a:r>
            <a:r>
              <a:rPr lang="ru-RU" sz="3600" dirty="0" smtClean="0"/>
              <a:t> </a:t>
            </a:r>
            <a:r>
              <a:rPr lang="ru-RU" sz="3600" dirty="0" err="1" smtClean="0"/>
              <a:t>land</a:t>
            </a:r>
            <a:r>
              <a:rPr lang="ru-RU" sz="3600" dirty="0" smtClean="0"/>
              <a:t> </a:t>
            </a:r>
            <a:r>
              <a:rPr lang="ru-RU" sz="3600" dirty="0" err="1" smtClean="0"/>
              <a:t>area</a:t>
            </a:r>
            <a:r>
              <a:rPr lang="ru-RU" sz="3600" dirty="0" smtClean="0"/>
              <a:t> </a:t>
            </a:r>
            <a:r>
              <a:rPr lang="ru-RU" sz="3600" dirty="0" err="1" smtClean="0"/>
              <a:t>of</a:t>
            </a:r>
            <a:r>
              <a:rPr lang="ru-RU" sz="3600" dirty="0" smtClean="0"/>
              <a:t> </a:t>
            </a:r>
            <a:r>
              <a:rPr lang="ru-RU" sz="3600" dirty="0" err="1" smtClean="0"/>
              <a:t>the</a:t>
            </a:r>
            <a:r>
              <a:rPr lang="ru-RU" sz="3600" dirty="0" smtClean="0"/>
              <a:t> </a:t>
            </a:r>
            <a:r>
              <a:rPr lang="ru-RU" sz="3600" dirty="0" err="1" smtClean="0"/>
              <a:t>contiguous</a:t>
            </a:r>
            <a:r>
              <a:rPr lang="ru-RU" sz="3600" dirty="0" smtClean="0"/>
              <a:t> </a:t>
            </a:r>
            <a:r>
              <a:rPr lang="ru-RU" sz="3600" dirty="0" err="1" smtClean="0"/>
              <a:t>United</a:t>
            </a:r>
            <a:r>
              <a:rPr lang="ru-RU" sz="3600" dirty="0" smtClean="0"/>
              <a:t> </a:t>
            </a:r>
            <a:r>
              <a:rPr lang="ru-RU" sz="3600" dirty="0" err="1" smtClean="0"/>
              <a:t>States</a:t>
            </a:r>
            <a:r>
              <a:rPr lang="ru-RU" sz="3600" dirty="0" smtClean="0"/>
              <a:t> </a:t>
            </a:r>
            <a:r>
              <a:rPr lang="ru-RU" sz="3600" dirty="0" err="1" smtClean="0"/>
              <a:t>is</a:t>
            </a:r>
            <a:r>
              <a:rPr lang="ru-RU" sz="3600" dirty="0" smtClean="0"/>
              <a:t> 2,959,064 </a:t>
            </a:r>
            <a:r>
              <a:rPr lang="ru-RU" sz="3600" dirty="0" err="1" smtClean="0"/>
              <a:t>square</a:t>
            </a:r>
            <a:r>
              <a:rPr lang="ru-RU" sz="3600" dirty="0" smtClean="0"/>
              <a:t> </a:t>
            </a:r>
            <a:r>
              <a:rPr lang="ru-RU" sz="3600" dirty="0" err="1" smtClean="0"/>
              <a:t>miles</a:t>
            </a:r>
            <a:r>
              <a:rPr lang="ru-RU" sz="3600" dirty="0" smtClean="0"/>
              <a:t> </a:t>
            </a:r>
            <a:r>
              <a:rPr lang="ru-RU" dirty="0" smtClean="0"/>
              <a:t/>
            </a:r>
            <a:br>
              <a:rPr lang="ru-RU" dirty="0" smtClean="0"/>
            </a:br>
            <a:endParaRPr lang="ru-RU" dirty="0"/>
          </a:p>
        </p:txBody>
      </p:sp>
      <p:pic>
        <p:nvPicPr>
          <p:cNvPr id="4" name="Содержимое 3" descr="доставка USB Type A Male to Mini-B с eBay / товар из Англии / Германии / США / Китая / PayPal"/>
          <p:cNvPicPr>
            <a:picLocks noGrp="1"/>
          </p:cNvPicPr>
          <p:nvPr>
            <p:ph sz="quarter" idx="1"/>
          </p:nvPr>
        </p:nvPicPr>
        <p:blipFill>
          <a:blip r:embed="rId2" cstate="print"/>
          <a:srcRect/>
          <a:stretch>
            <a:fillRect/>
          </a:stretch>
        </p:blipFill>
        <p:spPr bwMode="auto">
          <a:xfrm>
            <a:off x="1643042" y="2571744"/>
            <a:ext cx="5786478" cy="349286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399032"/>
          </a:xfrm>
        </p:spPr>
        <p:txBody>
          <a:bodyPr>
            <a:normAutofit fontScale="90000"/>
          </a:bodyPr>
          <a:lstStyle/>
          <a:p>
            <a:r>
              <a:rPr lang="en-US" sz="3100" dirty="0" smtClean="0"/>
              <a:t>The USA is washed by the Pacific, the Atlantic Ocean, by the Caribbean Sea and The Gulf of Mexico</a:t>
            </a:r>
            <a:r>
              <a:rPr lang="ru-RU" dirty="0" smtClean="0"/>
              <a:t/>
            </a:r>
            <a:br>
              <a:rPr lang="ru-RU" dirty="0" smtClean="0"/>
            </a:br>
            <a:endParaRPr lang="ru-RU" dirty="0"/>
          </a:p>
        </p:txBody>
      </p:sp>
      <p:pic>
        <p:nvPicPr>
          <p:cNvPr id="4" name="Содержимое 3" descr="10 51 Wedding Dresses"/>
          <p:cNvPicPr>
            <a:picLocks noGrp="1"/>
          </p:cNvPicPr>
          <p:nvPr>
            <p:ph sz="quarter" idx="1"/>
          </p:nvPr>
        </p:nvPicPr>
        <p:blipFill>
          <a:blip r:embed="rId2" cstate="print"/>
          <a:srcRect/>
          <a:stretch>
            <a:fillRect/>
          </a:stretch>
        </p:blipFill>
        <p:spPr bwMode="auto">
          <a:xfrm>
            <a:off x="1643042" y="2428868"/>
            <a:ext cx="5857916" cy="3459351"/>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7467600" cy="1143000"/>
          </a:xfrm>
        </p:spPr>
        <p:txBody>
          <a:bodyPr>
            <a:normAutofit fontScale="90000"/>
          </a:bodyPr>
          <a:lstStyle/>
          <a:p>
            <a:r>
              <a:rPr lang="ru-RU" sz="2700" dirty="0" err="1" smtClean="0"/>
              <a:t>The</a:t>
            </a:r>
            <a:r>
              <a:rPr lang="ru-RU" sz="2700" dirty="0" smtClean="0"/>
              <a:t> </a:t>
            </a:r>
            <a:r>
              <a:rPr lang="ru-RU" sz="2700" dirty="0" err="1" smtClean="0"/>
              <a:t>United</a:t>
            </a:r>
            <a:r>
              <a:rPr lang="ru-RU" sz="2700" dirty="0" smtClean="0"/>
              <a:t> </a:t>
            </a:r>
            <a:r>
              <a:rPr lang="ru-RU" sz="2700" dirty="0" err="1" smtClean="0"/>
              <a:t>States</a:t>
            </a:r>
            <a:r>
              <a:rPr lang="ru-RU" sz="2700" dirty="0" smtClean="0"/>
              <a:t>, </a:t>
            </a:r>
            <a:r>
              <a:rPr lang="ru-RU" sz="2700" dirty="0" err="1" smtClean="0"/>
              <a:t>with</a:t>
            </a:r>
            <a:r>
              <a:rPr lang="ru-RU" sz="2700" dirty="0" smtClean="0"/>
              <a:t> </a:t>
            </a:r>
            <a:r>
              <a:rPr lang="ru-RU" sz="2700" dirty="0" err="1" smtClean="0"/>
              <a:t>its</a:t>
            </a:r>
            <a:r>
              <a:rPr lang="ru-RU" sz="2700" dirty="0" smtClean="0"/>
              <a:t> </a:t>
            </a:r>
            <a:r>
              <a:rPr lang="ru-RU" sz="2700" dirty="0" err="1" smtClean="0"/>
              <a:t>large</a:t>
            </a:r>
            <a:r>
              <a:rPr lang="ru-RU" sz="2700" dirty="0" smtClean="0"/>
              <a:t> </a:t>
            </a:r>
            <a:r>
              <a:rPr lang="ru-RU" sz="2700" dirty="0" err="1" smtClean="0"/>
              <a:t>size</a:t>
            </a:r>
            <a:r>
              <a:rPr lang="ru-RU" sz="2700" dirty="0" smtClean="0"/>
              <a:t> </a:t>
            </a:r>
            <a:r>
              <a:rPr lang="ru-RU" sz="2700" dirty="0" err="1" smtClean="0"/>
              <a:t>and</a:t>
            </a:r>
            <a:r>
              <a:rPr lang="ru-RU" sz="2700" dirty="0" smtClean="0"/>
              <a:t> </a:t>
            </a:r>
            <a:r>
              <a:rPr lang="ru-RU" sz="2700" dirty="0" err="1" smtClean="0"/>
              <a:t>geographic</a:t>
            </a:r>
            <a:r>
              <a:rPr lang="ru-RU" sz="2700" dirty="0" smtClean="0"/>
              <a:t> </a:t>
            </a:r>
            <a:r>
              <a:rPr lang="ru-RU" sz="2700" dirty="0" err="1" smtClean="0"/>
              <a:t>variety</a:t>
            </a:r>
            <a:r>
              <a:rPr lang="ru-RU" sz="2700" dirty="0" smtClean="0"/>
              <a:t>, </a:t>
            </a:r>
            <a:r>
              <a:rPr lang="ru-RU" sz="2700" dirty="0" err="1" smtClean="0"/>
              <a:t>includes</a:t>
            </a:r>
            <a:r>
              <a:rPr lang="ru-RU" sz="2700" dirty="0" smtClean="0"/>
              <a:t> </a:t>
            </a:r>
            <a:r>
              <a:rPr lang="ru-RU" sz="2700" dirty="0" err="1" smtClean="0"/>
              <a:t>most</a:t>
            </a:r>
            <a:r>
              <a:rPr lang="ru-RU" sz="2700" dirty="0" smtClean="0"/>
              <a:t> </a:t>
            </a:r>
            <a:r>
              <a:rPr lang="ru-RU" sz="2700" dirty="0" err="1" smtClean="0"/>
              <a:t>climate</a:t>
            </a:r>
            <a:r>
              <a:rPr lang="ru-RU" sz="2700" dirty="0" smtClean="0"/>
              <a:t> </a:t>
            </a:r>
            <a:r>
              <a:rPr lang="ru-RU" sz="2700" dirty="0" err="1" smtClean="0"/>
              <a:t>types</a:t>
            </a:r>
            <a:r>
              <a:rPr lang="ru-RU" sz="2700" dirty="0" smtClean="0"/>
              <a:t>. </a:t>
            </a:r>
            <a:r>
              <a:rPr lang="ru-RU" dirty="0" smtClean="0"/>
              <a:t/>
            </a:r>
            <a:br>
              <a:rPr lang="ru-RU" dirty="0" smtClean="0"/>
            </a:br>
            <a:endParaRPr lang="ru-RU" dirty="0"/>
          </a:p>
        </p:txBody>
      </p:sp>
      <p:pic>
        <p:nvPicPr>
          <p:cNvPr id="4" name="Содержимое 3" descr="Климат - О США - Соединенные Штаты Америки (США)"/>
          <p:cNvPicPr>
            <a:picLocks noGrp="1"/>
          </p:cNvPicPr>
          <p:nvPr>
            <p:ph sz="quarter" idx="1"/>
          </p:nvPr>
        </p:nvPicPr>
        <p:blipFill>
          <a:blip r:embed="rId2" cstate="print"/>
          <a:srcRect/>
          <a:stretch>
            <a:fillRect/>
          </a:stretch>
        </p:blipFill>
        <p:spPr bwMode="auto">
          <a:xfrm>
            <a:off x="1214414" y="2071678"/>
            <a:ext cx="6357982" cy="392818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357430"/>
            <a:ext cx="7467600" cy="1143000"/>
          </a:xfrm>
        </p:spPr>
        <p:txBody>
          <a:bodyPr>
            <a:normAutofit fontScale="90000"/>
          </a:bodyPr>
          <a:lstStyle/>
          <a:p>
            <a:r>
              <a:rPr lang="ru-RU" sz="2200" dirty="0" err="1" smtClean="0"/>
              <a:t>To</a:t>
            </a:r>
            <a:r>
              <a:rPr lang="ru-RU" sz="2200" dirty="0" smtClean="0"/>
              <a:t> </a:t>
            </a:r>
            <a:r>
              <a:rPr lang="ru-RU" sz="2200" dirty="0" err="1" smtClean="0"/>
              <a:t>the</a:t>
            </a:r>
            <a:r>
              <a:rPr lang="ru-RU" sz="2200" dirty="0" smtClean="0"/>
              <a:t> </a:t>
            </a:r>
            <a:r>
              <a:rPr lang="ru-RU" sz="2200" dirty="0" err="1" smtClean="0"/>
              <a:t>east</a:t>
            </a:r>
            <a:r>
              <a:rPr lang="ru-RU" sz="2200" dirty="0" smtClean="0"/>
              <a:t> </a:t>
            </a:r>
            <a:r>
              <a:rPr lang="ru-RU" sz="2200" dirty="0" err="1" smtClean="0"/>
              <a:t>the</a:t>
            </a:r>
            <a:r>
              <a:rPr lang="ru-RU" sz="2200" dirty="0" smtClean="0"/>
              <a:t> </a:t>
            </a:r>
            <a:r>
              <a:rPr lang="ru-RU" sz="2200" dirty="0" err="1" smtClean="0"/>
              <a:t>climate</a:t>
            </a:r>
            <a:r>
              <a:rPr lang="ru-RU" sz="2200" dirty="0" smtClean="0"/>
              <a:t> </a:t>
            </a:r>
            <a:r>
              <a:rPr lang="ru-RU" sz="2200" dirty="0" err="1" smtClean="0"/>
              <a:t>ranges</a:t>
            </a:r>
            <a:r>
              <a:rPr lang="ru-RU" sz="2200" dirty="0" smtClean="0"/>
              <a:t> </a:t>
            </a:r>
            <a:r>
              <a:rPr lang="ru-RU" sz="2200" dirty="0" err="1" smtClean="0"/>
              <a:t>from</a:t>
            </a:r>
            <a:r>
              <a:rPr lang="ru-RU" sz="2200" dirty="0" smtClean="0"/>
              <a:t> </a:t>
            </a:r>
            <a:r>
              <a:rPr lang="ru-RU" sz="2200" dirty="0" err="1" smtClean="0"/>
              <a:t>humid</a:t>
            </a:r>
            <a:r>
              <a:rPr lang="ru-RU" sz="2200" dirty="0" smtClean="0"/>
              <a:t> </a:t>
            </a:r>
            <a:r>
              <a:rPr lang="ru-RU" sz="2200" dirty="0" err="1" smtClean="0"/>
              <a:t>continental</a:t>
            </a:r>
            <a:r>
              <a:rPr lang="ru-RU" sz="2200" dirty="0" smtClean="0"/>
              <a:t> </a:t>
            </a:r>
            <a:r>
              <a:rPr lang="ru-RU" sz="2200" dirty="0" err="1" smtClean="0"/>
              <a:t>in</a:t>
            </a:r>
            <a:r>
              <a:rPr lang="ru-RU" sz="2200" dirty="0" smtClean="0"/>
              <a:t> </a:t>
            </a:r>
            <a:r>
              <a:rPr lang="ru-RU" sz="2200" dirty="0" err="1" smtClean="0"/>
              <a:t>the</a:t>
            </a:r>
            <a:r>
              <a:rPr lang="ru-RU" sz="2200" dirty="0" smtClean="0"/>
              <a:t> </a:t>
            </a:r>
            <a:r>
              <a:rPr lang="ru-RU" sz="2200" dirty="0" err="1" smtClean="0"/>
              <a:t>north</a:t>
            </a:r>
            <a:r>
              <a:rPr lang="ru-RU" sz="2200" dirty="0" smtClean="0"/>
              <a:t> </a:t>
            </a:r>
            <a:r>
              <a:rPr lang="ru-RU" sz="2200" dirty="0" err="1" smtClean="0"/>
              <a:t>to</a:t>
            </a:r>
            <a:r>
              <a:rPr lang="ru-RU" sz="2200" dirty="0" smtClean="0"/>
              <a:t> </a:t>
            </a:r>
            <a:r>
              <a:rPr lang="ru-RU" sz="2200" dirty="0" err="1" smtClean="0"/>
              <a:t>humid</a:t>
            </a:r>
            <a:r>
              <a:rPr lang="ru-RU" sz="2200" dirty="0" smtClean="0"/>
              <a:t> </a:t>
            </a:r>
            <a:r>
              <a:rPr lang="ru-RU" sz="2200" dirty="0" err="1" smtClean="0"/>
              <a:t>subtropical</a:t>
            </a:r>
            <a:r>
              <a:rPr lang="ru-RU" sz="2200" dirty="0" smtClean="0"/>
              <a:t> </a:t>
            </a:r>
            <a:r>
              <a:rPr lang="ru-RU" sz="2200" dirty="0" err="1" smtClean="0"/>
              <a:t>in</a:t>
            </a:r>
            <a:r>
              <a:rPr lang="ru-RU" sz="2200" dirty="0" smtClean="0"/>
              <a:t> </a:t>
            </a:r>
            <a:r>
              <a:rPr lang="ru-RU" sz="2200" dirty="0" err="1" smtClean="0"/>
              <a:t>the</a:t>
            </a:r>
            <a:r>
              <a:rPr lang="ru-RU" sz="2200" dirty="0" smtClean="0"/>
              <a:t> </a:t>
            </a:r>
            <a:r>
              <a:rPr lang="ru-RU" sz="2200" dirty="0" err="1" smtClean="0"/>
              <a:t>south</a:t>
            </a:r>
            <a:r>
              <a:rPr lang="ru-RU" sz="2200" dirty="0" smtClean="0"/>
              <a:t>. </a:t>
            </a:r>
            <a:r>
              <a:rPr lang="ru-RU" sz="2200" dirty="0" err="1" smtClean="0"/>
              <a:t>The</a:t>
            </a:r>
            <a:r>
              <a:rPr lang="ru-RU" sz="2200" dirty="0" smtClean="0"/>
              <a:t> </a:t>
            </a:r>
            <a:r>
              <a:rPr lang="ru-RU" sz="2200" dirty="0" err="1" smtClean="0"/>
              <a:t>southern</a:t>
            </a:r>
            <a:r>
              <a:rPr lang="ru-RU" sz="2200" dirty="0" smtClean="0"/>
              <a:t> </a:t>
            </a:r>
            <a:r>
              <a:rPr lang="ru-RU" sz="2200" dirty="0" err="1" smtClean="0"/>
              <a:t>tip</a:t>
            </a:r>
            <a:r>
              <a:rPr lang="ru-RU" sz="2200" dirty="0" smtClean="0"/>
              <a:t> </a:t>
            </a:r>
            <a:r>
              <a:rPr lang="ru-RU" sz="2200" dirty="0" err="1" smtClean="0"/>
              <a:t>of</a:t>
            </a:r>
            <a:r>
              <a:rPr lang="ru-RU" sz="2200" dirty="0" smtClean="0"/>
              <a:t> </a:t>
            </a:r>
            <a:r>
              <a:rPr lang="ru-RU" sz="2200" dirty="0" err="1" smtClean="0"/>
              <a:t>Florida</a:t>
            </a:r>
            <a:r>
              <a:rPr lang="ru-RU" sz="2200" dirty="0" smtClean="0"/>
              <a:t> </a:t>
            </a:r>
            <a:r>
              <a:rPr lang="ru-RU" sz="2200" dirty="0" err="1" smtClean="0"/>
              <a:t>is</a:t>
            </a:r>
            <a:r>
              <a:rPr lang="ru-RU" sz="2200" dirty="0" smtClean="0"/>
              <a:t> </a:t>
            </a:r>
            <a:r>
              <a:rPr lang="ru-RU" sz="2200" dirty="0" err="1" smtClean="0"/>
              <a:t>tropical</a:t>
            </a:r>
            <a:r>
              <a:rPr lang="ru-RU" sz="2200" dirty="0" smtClean="0"/>
              <a:t>, </a:t>
            </a:r>
            <a:r>
              <a:rPr lang="ru-RU" sz="2200" dirty="0" err="1" smtClean="0"/>
              <a:t>as</a:t>
            </a:r>
            <a:r>
              <a:rPr lang="ru-RU" sz="2200" dirty="0" smtClean="0"/>
              <a:t> </a:t>
            </a:r>
            <a:r>
              <a:rPr lang="ru-RU" sz="2200" dirty="0" err="1" smtClean="0"/>
              <a:t>is</a:t>
            </a:r>
            <a:r>
              <a:rPr lang="ru-RU" sz="2200" dirty="0" smtClean="0"/>
              <a:t> </a:t>
            </a:r>
            <a:r>
              <a:rPr lang="ru-RU" sz="2200" dirty="0" err="1" smtClean="0"/>
              <a:t>Hawaii</a:t>
            </a:r>
            <a:r>
              <a:rPr lang="ru-RU" sz="2200" dirty="0" smtClean="0"/>
              <a:t>. </a:t>
            </a:r>
            <a:r>
              <a:rPr lang="ru-RU" sz="2200" dirty="0" err="1" smtClean="0"/>
              <a:t>The</a:t>
            </a:r>
            <a:r>
              <a:rPr lang="ru-RU" sz="2200" dirty="0" smtClean="0"/>
              <a:t> </a:t>
            </a:r>
            <a:r>
              <a:rPr lang="ru-RU" sz="2200" dirty="0" err="1" smtClean="0"/>
              <a:t>Great</a:t>
            </a:r>
            <a:r>
              <a:rPr lang="ru-RU" sz="2200" dirty="0" smtClean="0"/>
              <a:t> </a:t>
            </a:r>
            <a:r>
              <a:rPr lang="ru-RU" sz="2200" dirty="0" err="1" smtClean="0"/>
              <a:t>Plains</a:t>
            </a:r>
            <a:r>
              <a:rPr lang="ru-RU" sz="2200" dirty="0" smtClean="0"/>
              <a:t> </a:t>
            </a:r>
            <a:r>
              <a:rPr lang="ru-RU" sz="2200" dirty="0" err="1" smtClean="0"/>
              <a:t>west</a:t>
            </a:r>
            <a:r>
              <a:rPr lang="ru-RU" sz="2200" dirty="0" smtClean="0"/>
              <a:t> </a:t>
            </a:r>
            <a:r>
              <a:rPr lang="ru-RU" sz="2200" dirty="0" err="1" smtClean="0"/>
              <a:t>of</a:t>
            </a:r>
            <a:r>
              <a:rPr lang="ru-RU" sz="2200" dirty="0" smtClean="0"/>
              <a:t> </a:t>
            </a:r>
            <a:r>
              <a:rPr lang="ru-RU" sz="2200" dirty="0" err="1" smtClean="0"/>
              <a:t>the</a:t>
            </a:r>
            <a:r>
              <a:rPr lang="ru-RU" sz="2200" dirty="0" smtClean="0"/>
              <a:t> 100th </a:t>
            </a:r>
            <a:r>
              <a:rPr lang="ru-RU" sz="2200" dirty="0" err="1" smtClean="0"/>
              <a:t>meridian</a:t>
            </a:r>
            <a:r>
              <a:rPr lang="ru-RU" sz="2200" dirty="0" smtClean="0"/>
              <a:t> </a:t>
            </a:r>
            <a:r>
              <a:rPr lang="ru-RU" sz="2200" dirty="0" err="1" smtClean="0"/>
              <a:t>are</a:t>
            </a:r>
            <a:r>
              <a:rPr lang="ru-RU" sz="2200" dirty="0" smtClean="0"/>
              <a:t> </a:t>
            </a:r>
            <a:r>
              <a:rPr lang="ru-RU" sz="2200" dirty="0" err="1" smtClean="0"/>
              <a:t>semi-arid</a:t>
            </a:r>
            <a:r>
              <a:rPr lang="ru-RU" sz="2200" dirty="0" smtClean="0"/>
              <a:t>. </a:t>
            </a:r>
            <a:r>
              <a:rPr lang="ru-RU" sz="2200" dirty="0" err="1" smtClean="0"/>
              <a:t>Much</a:t>
            </a:r>
            <a:r>
              <a:rPr lang="ru-RU" sz="2200" dirty="0" smtClean="0"/>
              <a:t> </a:t>
            </a:r>
            <a:r>
              <a:rPr lang="ru-RU" sz="2200" dirty="0" err="1" smtClean="0"/>
              <a:t>of</a:t>
            </a:r>
            <a:r>
              <a:rPr lang="ru-RU" sz="2200" dirty="0" smtClean="0"/>
              <a:t> </a:t>
            </a:r>
            <a:r>
              <a:rPr lang="ru-RU" sz="2200" dirty="0" err="1" smtClean="0"/>
              <a:t>the</a:t>
            </a:r>
            <a:r>
              <a:rPr lang="ru-RU" sz="2200" dirty="0" smtClean="0"/>
              <a:t> </a:t>
            </a:r>
            <a:r>
              <a:rPr lang="ru-RU" sz="2200" dirty="0" err="1" smtClean="0"/>
              <a:t>Western</a:t>
            </a:r>
            <a:r>
              <a:rPr lang="ru-RU" sz="2200" dirty="0" smtClean="0"/>
              <a:t> </a:t>
            </a:r>
            <a:r>
              <a:rPr lang="ru-RU" sz="2200" dirty="0" err="1" smtClean="0"/>
              <a:t>mountains</a:t>
            </a:r>
            <a:r>
              <a:rPr lang="ru-RU" sz="2200" dirty="0" smtClean="0"/>
              <a:t> </a:t>
            </a:r>
            <a:r>
              <a:rPr lang="ru-RU" sz="2200" dirty="0" err="1" smtClean="0"/>
              <a:t>are</a:t>
            </a:r>
            <a:r>
              <a:rPr lang="ru-RU" sz="2200" dirty="0" smtClean="0"/>
              <a:t> </a:t>
            </a:r>
            <a:r>
              <a:rPr lang="ru-RU" sz="2200" dirty="0" err="1" smtClean="0"/>
              <a:t>alpine</a:t>
            </a:r>
            <a:r>
              <a:rPr lang="ru-RU" sz="2200" dirty="0" smtClean="0"/>
              <a:t>. </a:t>
            </a:r>
            <a:r>
              <a:rPr lang="ru-RU" sz="2200" dirty="0" err="1" smtClean="0"/>
              <a:t>The</a:t>
            </a:r>
            <a:r>
              <a:rPr lang="ru-RU" sz="2200" dirty="0" smtClean="0"/>
              <a:t> </a:t>
            </a:r>
            <a:r>
              <a:rPr lang="ru-RU" sz="2200" dirty="0" err="1" smtClean="0"/>
              <a:t>climate</a:t>
            </a:r>
            <a:r>
              <a:rPr lang="ru-RU" sz="2200" dirty="0" smtClean="0"/>
              <a:t> </a:t>
            </a:r>
            <a:r>
              <a:rPr lang="ru-RU" sz="2200" dirty="0" err="1" smtClean="0"/>
              <a:t>is</a:t>
            </a:r>
            <a:r>
              <a:rPr lang="ru-RU" sz="2200" dirty="0" smtClean="0"/>
              <a:t> </a:t>
            </a:r>
            <a:r>
              <a:rPr lang="ru-RU" sz="2200" dirty="0" err="1" smtClean="0"/>
              <a:t>arid</a:t>
            </a:r>
            <a:r>
              <a:rPr lang="ru-RU" sz="2200" dirty="0" smtClean="0"/>
              <a:t> </a:t>
            </a:r>
            <a:r>
              <a:rPr lang="ru-RU" sz="2200" dirty="0" err="1" smtClean="0"/>
              <a:t>in</a:t>
            </a:r>
            <a:r>
              <a:rPr lang="ru-RU" sz="2200" dirty="0" smtClean="0"/>
              <a:t> </a:t>
            </a:r>
            <a:r>
              <a:rPr lang="ru-RU" sz="2200" dirty="0" err="1" smtClean="0"/>
              <a:t>the</a:t>
            </a:r>
            <a:r>
              <a:rPr lang="ru-RU" sz="2200" dirty="0" smtClean="0"/>
              <a:t> </a:t>
            </a:r>
            <a:r>
              <a:rPr lang="ru-RU" sz="2200" dirty="0" err="1" smtClean="0"/>
              <a:t>Great</a:t>
            </a:r>
            <a:r>
              <a:rPr lang="ru-RU" sz="2200" dirty="0" smtClean="0"/>
              <a:t> </a:t>
            </a:r>
            <a:r>
              <a:rPr lang="ru-RU" sz="2200" dirty="0" err="1" smtClean="0"/>
              <a:t>Basin</a:t>
            </a:r>
            <a:r>
              <a:rPr lang="ru-RU" sz="2200" dirty="0" smtClean="0"/>
              <a:t>, </a:t>
            </a:r>
            <a:r>
              <a:rPr lang="ru-RU" sz="2200" dirty="0" err="1" smtClean="0"/>
              <a:t>desert</a:t>
            </a:r>
            <a:r>
              <a:rPr lang="ru-RU" sz="2200" dirty="0" smtClean="0"/>
              <a:t> </a:t>
            </a:r>
            <a:r>
              <a:rPr lang="ru-RU" sz="2200" dirty="0" err="1" smtClean="0"/>
              <a:t>in</a:t>
            </a:r>
            <a:r>
              <a:rPr lang="ru-RU" sz="2200" dirty="0" smtClean="0"/>
              <a:t> </a:t>
            </a:r>
            <a:r>
              <a:rPr lang="ru-RU" sz="2200" dirty="0" err="1" smtClean="0"/>
              <a:t>the</a:t>
            </a:r>
            <a:r>
              <a:rPr lang="ru-RU" sz="2200" dirty="0" smtClean="0"/>
              <a:t> </a:t>
            </a:r>
            <a:r>
              <a:rPr lang="ru-RU" sz="2200" dirty="0" err="1" smtClean="0"/>
              <a:t>Southwest</a:t>
            </a:r>
            <a:r>
              <a:rPr lang="ru-RU" sz="2200" dirty="0" smtClean="0"/>
              <a:t>, </a:t>
            </a:r>
            <a:r>
              <a:rPr lang="ru-RU" sz="2200" dirty="0" err="1" smtClean="0"/>
              <a:t>Mediterranean</a:t>
            </a:r>
            <a:r>
              <a:rPr lang="ru-RU" sz="2200" dirty="0" smtClean="0"/>
              <a:t> </a:t>
            </a:r>
            <a:r>
              <a:rPr lang="ru-RU" sz="2200" dirty="0" err="1" smtClean="0"/>
              <a:t>in</a:t>
            </a:r>
            <a:r>
              <a:rPr lang="ru-RU" sz="2200" dirty="0" smtClean="0"/>
              <a:t> </a:t>
            </a:r>
            <a:r>
              <a:rPr lang="ru-RU" sz="2200" dirty="0" err="1" smtClean="0"/>
              <a:t>coastal</a:t>
            </a:r>
            <a:r>
              <a:rPr lang="ru-RU" sz="2200" dirty="0" smtClean="0"/>
              <a:t> </a:t>
            </a:r>
            <a:r>
              <a:rPr lang="ru-RU" sz="2200" dirty="0" err="1" smtClean="0"/>
              <a:t>California</a:t>
            </a:r>
            <a:r>
              <a:rPr lang="ru-RU" sz="2200" dirty="0" smtClean="0"/>
              <a:t>, </a:t>
            </a:r>
            <a:r>
              <a:rPr lang="ru-RU" sz="2200" dirty="0" err="1" smtClean="0"/>
              <a:t>and</a:t>
            </a:r>
            <a:r>
              <a:rPr lang="ru-RU" sz="2200" dirty="0" smtClean="0"/>
              <a:t> </a:t>
            </a:r>
            <a:r>
              <a:rPr lang="ru-RU" sz="2200" dirty="0" err="1" smtClean="0"/>
              <a:t>oceanic</a:t>
            </a:r>
            <a:r>
              <a:rPr lang="ru-RU" sz="2200" dirty="0" smtClean="0"/>
              <a:t> </a:t>
            </a:r>
            <a:r>
              <a:rPr lang="ru-RU" sz="2200" dirty="0" err="1" smtClean="0"/>
              <a:t>in</a:t>
            </a:r>
            <a:r>
              <a:rPr lang="ru-RU" sz="2200" dirty="0" smtClean="0"/>
              <a:t> </a:t>
            </a:r>
            <a:r>
              <a:rPr lang="ru-RU" sz="2200" dirty="0" err="1" smtClean="0"/>
              <a:t>coastal</a:t>
            </a:r>
            <a:r>
              <a:rPr lang="ru-RU" sz="2200" dirty="0" smtClean="0"/>
              <a:t> </a:t>
            </a:r>
            <a:r>
              <a:rPr lang="ru-RU" sz="2200" dirty="0" err="1" smtClean="0"/>
              <a:t>Oregon</a:t>
            </a:r>
            <a:r>
              <a:rPr lang="ru-RU" sz="2200" dirty="0" smtClean="0"/>
              <a:t> </a:t>
            </a:r>
            <a:r>
              <a:rPr lang="ru-RU" sz="2200" dirty="0" err="1" smtClean="0"/>
              <a:t>and</a:t>
            </a:r>
            <a:r>
              <a:rPr lang="ru-RU" sz="2200" dirty="0" smtClean="0"/>
              <a:t> </a:t>
            </a:r>
            <a:r>
              <a:rPr lang="ru-RU" sz="2200" dirty="0" err="1" smtClean="0"/>
              <a:t>Washington</a:t>
            </a:r>
            <a:r>
              <a:rPr lang="ru-RU" sz="2200" dirty="0" smtClean="0"/>
              <a:t> </a:t>
            </a:r>
            <a:r>
              <a:rPr lang="ru-RU" sz="2200" dirty="0" err="1" smtClean="0"/>
              <a:t>and</a:t>
            </a:r>
            <a:r>
              <a:rPr lang="ru-RU" sz="2200" dirty="0" smtClean="0"/>
              <a:t> </a:t>
            </a:r>
            <a:r>
              <a:rPr lang="ru-RU" sz="2200" dirty="0" err="1" smtClean="0"/>
              <a:t>southern</a:t>
            </a:r>
            <a:r>
              <a:rPr lang="ru-RU" sz="2200" dirty="0" smtClean="0"/>
              <a:t> </a:t>
            </a:r>
            <a:r>
              <a:rPr lang="ru-RU" sz="2200" dirty="0" err="1" smtClean="0"/>
              <a:t>Alaska</a:t>
            </a:r>
            <a:r>
              <a:rPr lang="ru-RU" sz="2200" dirty="0" smtClean="0"/>
              <a:t>. </a:t>
            </a:r>
            <a:r>
              <a:rPr lang="ru-RU" sz="2200" dirty="0" err="1" smtClean="0"/>
              <a:t>Most</a:t>
            </a:r>
            <a:r>
              <a:rPr lang="ru-RU" sz="2200" dirty="0" smtClean="0"/>
              <a:t> </a:t>
            </a:r>
            <a:r>
              <a:rPr lang="ru-RU" sz="2200" dirty="0" err="1" smtClean="0"/>
              <a:t>of</a:t>
            </a:r>
            <a:r>
              <a:rPr lang="ru-RU" sz="2200" dirty="0" smtClean="0"/>
              <a:t> </a:t>
            </a:r>
            <a:r>
              <a:rPr lang="ru-RU" sz="2200" dirty="0" err="1" smtClean="0"/>
              <a:t>Alaska</a:t>
            </a:r>
            <a:r>
              <a:rPr lang="ru-RU" sz="2200" dirty="0" smtClean="0"/>
              <a:t> </a:t>
            </a:r>
            <a:r>
              <a:rPr lang="ru-RU" sz="2200" dirty="0" err="1" smtClean="0"/>
              <a:t>is</a:t>
            </a:r>
            <a:r>
              <a:rPr lang="ru-RU" sz="2200" dirty="0" smtClean="0"/>
              <a:t> </a:t>
            </a:r>
            <a:r>
              <a:rPr lang="ru-RU" sz="2200" dirty="0" err="1" smtClean="0"/>
              <a:t>subarctic</a:t>
            </a:r>
            <a:r>
              <a:rPr lang="ru-RU" sz="2200" dirty="0" smtClean="0"/>
              <a:t> </a:t>
            </a:r>
            <a:r>
              <a:rPr lang="ru-RU" sz="2200" dirty="0" err="1" smtClean="0"/>
              <a:t>or</a:t>
            </a:r>
            <a:r>
              <a:rPr lang="ru-RU" sz="2200" dirty="0" smtClean="0"/>
              <a:t> </a:t>
            </a:r>
            <a:r>
              <a:rPr lang="ru-RU" sz="2200" dirty="0" err="1" smtClean="0"/>
              <a:t>polar</a:t>
            </a:r>
            <a:r>
              <a:rPr lang="ru-RU" sz="2200" dirty="0" smtClean="0"/>
              <a:t>. </a:t>
            </a:r>
            <a:r>
              <a:rPr lang="ru-RU" dirty="0" smtClean="0"/>
              <a:t/>
            </a:r>
            <a:br>
              <a:rPr lang="ru-RU" dirty="0" smtClean="0"/>
            </a:br>
            <a:endParaRPr lang="ru-RU" dirty="0"/>
          </a:p>
        </p:txBody>
      </p:sp>
      <p:pic>
        <p:nvPicPr>
          <p:cNvPr id="4" name="Содержимое 3" descr="http://www.fao.org/ag/AGP/agpc/doc/Counprof/usa/photos/Figure%203.1D.jpg"/>
          <p:cNvPicPr>
            <a:picLocks noGrp="1"/>
          </p:cNvPicPr>
          <p:nvPr>
            <p:ph sz="quarter" idx="1"/>
          </p:nvPr>
        </p:nvPicPr>
        <p:blipFill>
          <a:blip r:embed="rId2" cstate="print"/>
          <a:srcRect/>
          <a:stretch>
            <a:fillRect/>
          </a:stretch>
        </p:blipFill>
        <p:spPr bwMode="auto">
          <a:xfrm>
            <a:off x="2857488" y="3000372"/>
            <a:ext cx="4714908" cy="332250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7467600" cy="1143000"/>
          </a:xfrm>
        </p:spPr>
        <p:txBody>
          <a:bodyPr>
            <a:normAutofit fontScale="90000"/>
          </a:bodyPr>
          <a:lstStyle/>
          <a:p>
            <a:r>
              <a:rPr lang="ru-RU" sz="2200" dirty="0" err="1" smtClean="0"/>
              <a:t>Extreme</a:t>
            </a:r>
            <a:r>
              <a:rPr lang="ru-RU" sz="2200" dirty="0" smtClean="0"/>
              <a:t> </a:t>
            </a:r>
            <a:r>
              <a:rPr lang="ru-RU" sz="2200" dirty="0" err="1" smtClean="0"/>
              <a:t>weather</a:t>
            </a:r>
            <a:r>
              <a:rPr lang="ru-RU" sz="2200" dirty="0" smtClean="0"/>
              <a:t> </a:t>
            </a:r>
            <a:r>
              <a:rPr lang="ru-RU" sz="2200" dirty="0" err="1" smtClean="0"/>
              <a:t>is</a:t>
            </a:r>
            <a:r>
              <a:rPr lang="ru-RU" sz="2200" dirty="0" smtClean="0"/>
              <a:t> </a:t>
            </a:r>
            <a:r>
              <a:rPr lang="ru-RU" sz="2200" dirty="0" err="1" smtClean="0"/>
              <a:t>not</a:t>
            </a:r>
            <a:r>
              <a:rPr lang="ru-RU" sz="2200" dirty="0" smtClean="0"/>
              <a:t> </a:t>
            </a:r>
            <a:r>
              <a:rPr lang="ru-RU" sz="2200" dirty="0" err="1" smtClean="0"/>
              <a:t>uncommon</a:t>
            </a:r>
            <a:r>
              <a:rPr lang="ru-RU" sz="2200" dirty="0" smtClean="0"/>
              <a:t>—</a:t>
            </a:r>
            <a:r>
              <a:rPr lang="ru-RU" sz="2200" dirty="0" err="1" smtClean="0"/>
              <a:t>the</a:t>
            </a:r>
            <a:r>
              <a:rPr lang="ru-RU" sz="2200" dirty="0" smtClean="0"/>
              <a:t> </a:t>
            </a:r>
            <a:r>
              <a:rPr lang="ru-RU" sz="2200" dirty="0" err="1" smtClean="0"/>
              <a:t>states</a:t>
            </a:r>
            <a:r>
              <a:rPr lang="ru-RU" sz="2200" dirty="0" smtClean="0"/>
              <a:t> </a:t>
            </a:r>
            <a:r>
              <a:rPr lang="ru-RU" sz="2200" dirty="0" err="1" smtClean="0"/>
              <a:t>bordering</a:t>
            </a:r>
            <a:r>
              <a:rPr lang="ru-RU" sz="2200" dirty="0" smtClean="0"/>
              <a:t> </a:t>
            </a:r>
            <a:r>
              <a:rPr lang="ru-RU" sz="2200" dirty="0" err="1" smtClean="0"/>
              <a:t>the</a:t>
            </a:r>
            <a:r>
              <a:rPr lang="ru-RU" sz="2200" dirty="0" smtClean="0"/>
              <a:t> </a:t>
            </a:r>
            <a:r>
              <a:rPr lang="ru-RU" sz="2200" dirty="0" err="1" smtClean="0"/>
              <a:t>Gulf</a:t>
            </a:r>
            <a:r>
              <a:rPr lang="ru-RU" sz="2200" dirty="0" smtClean="0"/>
              <a:t> </a:t>
            </a:r>
            <a:r>
              <a:rPr lang="ru-RU" sz="2200" dirty="0" err="1" smtClean="0"/>
              <a:t>of</a:t>
            </a:r>
            <a:r>
              <a:rPr lang="ru-RU" sz="2200" dirty="0" smtClean="0"/>
              <a:t> </a:t>
            </a:r>
            <a:r>
              <a:rPr lang="ru-RU" sz="2200" dirty="0" err="1" smtClean="0"/>
              <a:t>Mexico</a:t>
            </a:r>
            <a:r>
              <a:rPr lang="ru-RU" sz="2200" dirty="0" smtClean="0"/>
              <a:t> </a:t>
            </a:r>
            <a:r>
              <a:rPr lang="ru-RU" sz="2200" dirty="0" err="1" smtClean="0"/>
              <a:t>are</a:t>
            </a:r>
            <a:r>
              <a:rPr lang="ru-RU" sz="2200" dirty="0" smtClean="0"/>
              <a:t> </a:t>
            </a:r>
            <a:r>
              <a:rPr lang="ru-RU" sz="2200" dirty="0" err="1" smtClean="0"/>
              <a:t>prone</a:t>
            </a:r>
            <a:r>
              <a:rPr lang="ru-RU" sz="2200" dirty="0" smtClean="0"/>
              <a:t> </a:t>
            </a:r>
            <a:r>
              <a:rPr lang="ru-RU" sz="2200" dirty="0" err="1" smtClean="0"/>
              <a:t>to</a:t>
            </a:r>
            <a:r>
              <a:rPr lang="ru-RU" sz="2200" dirty="0" smtClean="0"/>
              <a:t> </a:t>
            </a:r>
            <a:r>
              <a:rPr lang="ru-RU" sz="2200" dirty="0" err="1" smtClean="0"/>
              <a:t>hurricanes</a:t>
            </a:r>
            <a:r>
              <a:rPr lang="ru-RU" sz="2200" dirty="0" smtClean="0"/>
              <a:t>, </a:t>
            </a:r>
            <a:r>
              <a:rPr lang="ru-RU" sz="2200" dirty="0" err="1" smtClean="0"/>
              <a:t>and</a:t>
            </a:r>
            <a:r>
              <a:rPr lang="ru-RU" sz="2200" dirty="0" smtClean="0"/>
              <a:t> </a:t>
            </a:r>
            <a:r>
              <a:rPr lang="ru-RU" sz="2200" dirty="0" err="1" smtClean="0"/>
              <a:t>most</a:t>
            </a:r>
            <a:r>
              <a:rPr lang="ru-RU" sz="2200" dirty="0" smtClean="0"/>
              <a:t> </a:t>
            </a:r>
            <a:r>
              <a:rPr lang="ru-RU" sz="2200" dirty="0" err="1" smtClean="0"/>
              <a:t>of</a:t>
            </a:r>
            <a:r>
              <a:rPr lang="ru-RU" sz="2200" dirty="0" smtClean="0"/>
              <a:t> </a:t>
            </a:r>
            <a:r>
              <a:rPr lang="ru-RU" sz="2200" dirty="0" err="1" smtClean="0"/>
              <a:t>the</a:t>
            </a:r>
            <a:r>
              <a:rPr lang="ru-RU" sz="2200" dirty="0" smtClean="0"/>
              <a:t> </a:t>
            </a:r>
            <a:r>
              <a:rPr lang="ru-RU" sz="2200" dirty="0" err="1" smtClean="0"/>
              <a:t>world's</a:t>
            </a:r>
            <a:r>
              <a:rPr lang="ru-RU" sz="2200" dirty="0" smtClean="0"/>
              <a:t> </a:t>
            </a:r>
            <a:r>
              <a:rPr lang="ru-RU" sz="2200" dirty="0" err="1" smtClean="0"/>
              <a:t>tornadoes</a:t>
            </a:r>
            <a:r>
              <a:rPr lang="ru-RU" sz="2200" dirty="0" smtClean="0"/>
              <a:t> </a:t>
            </a:r>
            <a:r>
              <a:rPr lang="ru-RU" sz="2200" dirty="0" err="1" smtClean="0"/>
              <a:t>occur</a:t>
            </a:r>
            <a:r>
              <a:rPr lang="ru-RU" sz="2200" dirty="0" smtClean="0"/>
              <a:t> </a:t>
            </a:r>
            <a:r>
              <a:rPr lang="ru-RU" sz="2200" dirty="0" err="1" smtClean="0"/>
              <a:t>within</a:t>
            </a:r>
            <a:r>
              <a:rPr lang="ru-RU" sz="2200" dirty="0" smtClean="0"/>
              <a:t> </a:t>
            </a:r>
            <a:r>
              <a:rPr lang="ru-RU" sz="2200" dirty="0" err="1" smtClean="0"/>
              <a:t>the</a:t>
            </a:r>
            <a:r>
              <a:rPr lang="ru-RU" sz="2200" dirty="0" smtClean="0"/>
              <a:t> </a:t>
            </a:r>
            <a:r>
              <a:rPr lang="ru-RU" sz="2200" dirty="0" err="1" smtClean="0"/>
              <a:t>country</a:t>
            </a:r>
            <a:r>
              <a:rPr lang="ru-RU" sz="2200" dirty="0" smtClean="0"/>
              <a:t>, </a:t>
            </a:r>
            <a:r>
              <a:rPr lang="ru-RU" sz="2200" dirty="0" err="1" smtClean="0"/>
              <a:t>mainly</a:t>
            </a:r>
            <a:r>
              <a:rPr lang="ru-RU" sz="2200" dirty="0" smtClean="0"/>
              <a:t> </a:t>
            </a:r>
            <a:r>
              <a:rPr lang="ru-RU" sz="2200" dirty="0" err="1" smtClean="0"/>
              <a:t>in</a:t>
            </a:r>
            <a:r>
              <a:rPr lang="ru-RU" sz="2200" dirty="0" smtClean="0"/>
              <a:t> </a:t>
            </a:r>
            <a:r>
              <a:rPr lang="ru-RU" sz="2200" dirty="0" err="1" smtClean="0"/>
              <a:t>the</a:t>
            </a:r>
            <a:r>
              <a:rPr lang="ru-RU" sz="2200" dirty="0" smtClean="0"/>
              <a:t> </a:t>
            </a:r>
            <a:r>
              <a:rPr lang="ru-RU" sz="2200" dirty="0" err="1" smtClean="0"/>
              <a:t>Midwest's</a:t>
            </a:r>
            <a:r>
              <a:rPr lang="ru-RU" sz="2200" dirty="0" smtClean="0"/>
              <a:t> </a:t>
            </a:r>
            <a:r>
              <a:rPr lang="ru-RU" sz="2200" dirty="0" err="1" smtClean="0"/>
              <a:t>Tornado</a:t>
            </a:r>
            <a:r>
              <a:rPr lang="ru-RU" sz="2200" dirty="0" smtClean="0"/>
              <a:t> </a:t>
            </a:r>
            <a:r>
              <a:rPr lang="ru-RU" sz="2200" dirty="0" err="1" smtClean="0"/>
              <a:t>Alley</a:t>
            </a:r>
            <a:r>
              <a:rPr lang="ru-RU" sz="2200" dirty="0" smtClean="0"/>
              <a:t>.</a:t>
            </a:r>
            <a:r>
              <a:rPr lang="ru-RU" dirty="0" smtClean="0"/>
              <a:t/>
            </a:r>
            <a:br>
              <a:rPr lang="ru-RU" dirty="0" smtClean="0"/>
            </a:br>
            <a:endParaRPr lang="ru-RU" dirty="0"/>
          </a:p>
        </p:txBody>
      </p:sp>
      <p:pic>
        <p:nvPicPr>
          <p:cNvPr id="4" name="Содержимое 3" descr="Как изменения климата сказываются на здоровье &quot; Великая Эпоха"/>
          <p:cNvPicPr>
            <a:picLocks noGrp="1"/>
          </p:cNvPicPr>
          <p:nvPr>
            <p:ph sz="quarter" idx="1"/>
          </p:nvPr>
        </p:nvPicPr>
        <p:blipFill>
          <a:blip r:embed="rId2" cstate="print"/>
          <a:srcRect/>
          <a:stretch>
            <a:fillRect/>
          </a:stretch>
        </p:blipFill>
        <p:spPr bwMode="auto">
          <a:xfrm>
            <a:off x="428596" y="1785926"/>
            <a:ext cx="3929090" cy="2513828"/>
          </a:xfrm>
          <a:prstGeom prst="rect">
            <a:avLst/>
          </a:prstGeom>
          <a:noFill/>
          <a:ln w="9525">
            <a:noFill/>
            <a:miter lim="800000"/>
            <a:headEnd/>
            <a:tailEnd/>
          </a:ln>
        </p:spPr>
      </p:pic>
      <p:pic>
        <p:nvPicPr>
          <p:cNvPr id="5" name="Рисунок 4" descr="Последствия снежной стихии в США (40 фото) &quot; WebSklad.net : Склад Лучшего В Сети. Смешные картинки, анегдоты, красивые девушки и"/>
          <p:cNvPicPr/>
          <p:nvPr/>
        </p:nvPicPr>
        <p:blipFill>
          <a:blip r:embed="rId3"/>
          <a:srcRect/>
          <a:stretch>
            <a:fillRect/>
          </a:stretch>
        </p:blipFill>
        <p:spPr bwMode="auto">
          <a:xfrm>
            <a:off x="4786314" y="1714488"/>
            <a:ext cx="3857652" cy="2528909"/>
          </a:xfrm>
          <a:prstGeom prst="rect">
            <a:avLst/>
          </a:prstGeom>
          <a:noFill/>
          <a:ln w="9525">
            <a:noFill/>
            <a:miter lim="800000"/>
            <a:headEnd/>
            <a:tailEnd/>
          </a:ln>
        </p:spPr>
      </p:pic>
      <p:pic>
        <p:nvPicPr>
          <p:cNvPr id="6" name="Рисунок 5" descr="Как же это страшно на самом деле. Обсуждение на LiveInternet - Российский Сервис Онлайн-Дневников"/>
          <p:cNvPicPr/>
          <p:nvPr/>
        </p:nvPicPr>
        <p:blipFill>
          <a:blip r:embed="rId4"/>
          <a:srcRect/>
          <a:stretch>
            <a:fillRect/>
          </a:stretch>
        </p:blipFill>
        <p:spPr bwMode="auto">
          <a:xfrm>
            <a:off x="2571736" y="4071942"/>
            <a:ext cx="4071966" cy="2658356"/>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285860"/>
            <a:ext cx="7467600" cy="1143000"/>
          </a:xfrm>
        </p:spPr>
        <p:txBody>
          <a:bodyPr>
            <a:normAutofit fontScale="90000"/>
          </a:bodyPr>
          <a:lstStyle/>
          <a:p>
            <a:r>
              <a:rPr lang="ru-RU" sz="2700" dirty="0" err="1" smtClean="0"/>
              <a:t>There</a:t>
            </a:r>
            <a:r>
              <a:rPr lang="ru-RU" sz="2700" dirty="0" smtClean="0"/>
              <a:t> </a:t>
            </a:r>
            <a:r>
              <a:rPr lang="ru-RU" sz="2700" dirty="0" err="1" smtClean="0"/>
              <a:t>are</a:t>
            </a:r>
            <a:r>
              <a:rPr lang="ru-RU" sz="2700" dirty="0" smtClean="0"/>
              <a:t> 58 </a:t>
            </a:r>
            <a:r>
              <a:rPr lang="ru-RU" sz="2700" dirty="0" err="1" smtClean="0"/>
              <a:t>national</a:t>
            </a:r>
            <a:r>
              <a:rPr lang="ru-RU" sz="2700" dirty="0" smtClean="0"/>
              <a:t> </a:t>
            </a:r>
            <a:r>
              <a:rPr lang="ru-RU" sz="2700" dirty="0" err="1" smtClean="0"/>
              <a:t>parks</a:t>
            </a:r>
            <a:r>
              <a:rPr lang="ru-RU" sz="2700" dirty="0" smtClean="0"/>
              <a:t> </a:t>
            </a:r>
            <a:r>
              <a:rPr lang="ru-RU" sz="2700" dirty="0" err="1" smtClean="0"/>
              <a:t>and</a:t>
            </a:r>
            <a:r>
              <a:rPr lang="ru-RU" sz="2700" dirty="0" smtClean="0"/>
              <a:t> </a:t>
            </a:r>
            <a:r>
              <a:rPr lang="ru-RU" sz="2700" dirty="0" err="1" smtClean="0"/>
              <a:t>hundreds</a:t>
            </a:r>
            <a:r>
              <a:rPr lang="ru-RU" sz="2700" dirty="0" smtClean="0"/>
              <a:t> </a:t>
            </a:r>
            <a:r>
              <a:rPr lang="ru-RU" sz="2700" dirty="0" err="1" smtClean="0"/>
              <a:t>of</a:t>
            </a:r>
            <a:r>
              <a:rPr lang="ru-RU" sz="2700" dirty="0" smtClean="0"/>
              <a:t> </a:t>
            </a:r>
            <a:r>
              <a:rPr lang="ru-RU" sz="2700" dirty="0" err="1" smtClean="0"/>
              <a:t>other</a:t>
            </a:r>
            <a:r>
              <a:rPr lang="ru-RU" sz="2700" dirty="0" smtClean="0"/>
              <a:t> </a:t>
            </a:r>
            <a:r>
              <a:rPr lang="ru-RU" sz="2700" dirty="0" err="1" smtClean="0"/>
              <a:t>federally</a:t>
            </a:r>
            <a:r>
              <a:rPr lang="ru-RU" sz="2700" dirty="0" smtClean="0"/>
              <a:t> </a:t>
            </a:r>
            <a:r>
              <a:rPr lang="ru-RU" sz="2700" dirty="0" err="1" smtClean="0"/>
              <a:t>managed</a:t>
            </a:r>
            <a:r>
              <a:rPr lang="ru-RU" sz="2700" dirty="0" smtClean="0"/>
              <a:t> </a:t>
            </a:r>
            <a:r>
              <a:rPr lang="ru-RU" sz="2700" dirty="0" err="1" smtClean="0"/>
              <a:t>parks</a:t>
            </a:r>
            <a:r>
              <a:rPr lang="ru-RU" sz="2700" dirty="0" smtClean="0"/>
              <a:t>, </a:t>
            </a:r>
            <a:r>
              <a:rPr lang="ru-RU" sz="2700" dirty="0" err="1" smtClean="0"/>
              <a:t>forests</a:t>
            </a:r>
            <a:r>
              <a:rPr lang="ru-RU" sz="2700" dirty="0" smtClean="0"/>
              <a:t>, </a:t>
            </a:r>
            <a:r>
              <a:rPr lang="ru-RU" sz="2700" dirty="0" err="1" smtClean="0"/>
              <a:t>and</a:t>
            </a:r>
            <a:r>
              <a:rPr lang="ru-RU" sz="2700" dirty="0" smtClean="0"/>
              <a:t> </a:t>
            </a:r>
            <a:r>
              <a:rPr lang="ru-RU" sz="2700" dirty="0" err="1" smtClean="0"/>
              <a:t>wilderness</a:t>
            </a:r>
            <a:r>
              <a:rPr lang="ru-RU" sz="2700" dirty="0" smtClean="0"/>
              <a:t> </a:t>
            </a:r>
            <a:r>
              <a:rPr lang="ru-RU" sz="2700" dirty="0" err="1" smtClean="0"/>
              <a:t>areas</a:t>
            </a:r>
            <a:r>
              <a:rPr lang="ru-RU" sz="2700" dirty="0" smtClean="0"/>
              <a:t>. </a:t>
            </a:r>
            <a:r>
              <a:rPr lang="ru-RU" sz="2700" dirty="0" err="1" smtClean="0"/>
              <a:t>Most</a:t>
            </a:r>
            <a:r>
              <a:rPr lang="ru-RU" sz="2700" dirty="0" smtClean="0"/>
              <a:t> </a:t>
            </a:r>
            <a:r>
              <a:rPr lang="ru-RU" sz="2700" dirty="0" err="1" smtClean="0"/>
              <a:t>of</a:t>
            </a:r>
            <a:r>
              <a:rPr lang="ru-RU" sz="2700" dirty="0" smtClean="0"/>
              <a:t> </a:t>
            </a:r>
            <a:r>
              <a:rPr lang="ru-RU" sz="2700" dirty="0" err="1" smtClean="0"/>
              <a:t>this</a:t>
            </a:r>
            <a:r>
              <a:rPr lang="ru-RU" sz="2700" dirty="0" smtClean="0"/>
              <a:t> </a:t>
            </a:r>
            <a:r>
              <a:rPr lang="ru-RU" sz="2700" dirty="0" err="1" smtClean="0"/>
              <a:t>is</a:t>
            </a:r>
            <a:r>
              <a:rPr lang="ru-RU" sz="2700" dirty="0" smtClean="0"/>
              <a:t> </a:t>
            </a:r>
            <a:r>
              <a:rPr lang="ru-RU" sz="2700" dirty="0" err="1" smtClean="0"/>
              <a:t>protected</a:t>
            </a:r>
            <a:r>
              <a:rPr lang="ru-RU" sz="2700" dirty="0" smtClean="0"/>
              <a:t>, </a:t>
            </a:r>
            <a:r>
              <a:rPr lang="ru-RU" sz="2700" dirty="0" err="1" smtClean="0"/>
              <a:t>though</a:t>
            </a:r>
            <a:r>
              <a:rPr lang="ru-RU" sz="2700" dirty="0" smtClean="0"/>
              <a:t> </a:t>
            </a:r>
            <a:r>
              <a:rPr lang="ru-RU" sz="2700" dirty="0" err="1" smtClean="0"/>
              <a:t>some</a:t>
            </a:r>
            <a:r>
              <a:rPr lang="ru-RU" sz="2700" dirty="0" smtClean="0"/>
              <a:t> </a:t>
            </a:r>
            <a:r>
              <a:rPr lang="ru-RU" sz="2700" dirty="0" err="1" smtClean="0"/>
              <a:t>is</a:t>
            </a:r>
            <a:r>
              <a:rPr lang="ru-RU" sz="2700" dirty="0" smtClean="0"/>
              <a:t> </a:t>
            </a:r>
            <a:r>
              <a:rPr lang="ru-RU" sz="2700" dirty="0" err="1" smtClean="0"/>
              <a:t>leased</a:t>
            </a:r>
            <a:r>
              <a:rPr lang="ru-RU" sz="2700" dirty="0" smtClean="0"/>
              <a:t> </a:t>
            </a:r>
            <a:r>
              <a:rPr lang="ru-RU" sz="2700" dirty="0" err="1" smtClean="0"/>
              <a:t>for</a:t>
            </a:r>
            <a:r>
              <a:rPr lang="ru-RU" sz="2700" dirty="0" smtClean="0"/>
              <a:t> </a:t>
            </a:r>
            <a:r>
              <a:rPr lang="ru-RU" sz="2700" dirty="0" err="1" smtClean="0"/>
              <a:t>oil</a:t>
            </a:r>
            <a:r>
              <a:rPr lang="ru-RU" sz="2700" dirty="0" smtClean="0"/>
              <a:t> </a:t>
            </a:r>
            <a:r>
              <a:rPr lang="ru-RU" sz="2700" dirty="0" err="1" smtClean="0"/>
              <a:t>and</a:t>
            </a:r>
            <a:r>
              <a:rPr lang="ru-RU" sz="2700" dirty="0" smtClean="0"/>
              <a:t> </a:t>
            </a:r>
            <a:r>
              <a:rPr lang="ru-RU" sz="2700" dirty="0" err="1" smtClean="0"/>
              <a:t>gas</a:t>
            </a:r>
            <a:r>
              <a:rPr lang="ru-RU" sz="2700" dirty="0" smtClean="0"/>
              <a:t> </a:t>
            </a:r>
            <a:r>
              <a:rPr lang="ru-RU" sz="2700" dirty="0" err="1" smtClean="0"/>
              <a:t>drilling</a:t>
            </a:r>
            <a:r>
              <a:rPr lang="ru-RU" sz="2700" dirty="0" smtClean="0"/>
              <a:t>, </a:t>
            </a:r>
            <a:r>
              <a:rPr lang="ru-RU" sz="2700" dirty="0" err="1" smtClean="0"/>
              <a:t>mining</a:t>
            </a:r>
            <a:r>
              <a:rPr lang="ru-RU" sz="2700" dirty="0" smtClean="0"/>
              <a:t>, </a:t>
            </a:r>
            <a:r>
              <a:rPr lang="ru-RU" sz="2700" dirty="0" err="1" smtClean="0"/>
              <a:t>logging</a:t>
            </a:r>
            <a:r>
              <a:rPr lang="ru-RU" sz="2700" dirty="0" smtClean="0"/>
              <a:t>, </a:t>
            </a:r>
            <a:r>
              <a:rPr lang="ru-RU" sz="2700" dirty="0" err="1" smtClean="0"/>
              <a:t>or</a:t>
            </a:r>
            <a:r>
              <a:rPr lang="ru-RU" sz="2700" dirty="0" smtClean="0"/>
              <a:t> </a:t>
            </a:r>
            <a:r>
              <a:rPr lang="ru-RU" sz="2700" dirty="0" err="1" smtClean="0"/>
              <a:t>cattle</a:t>
            </a:r>
            <a:r>
              <a:rPr lang="ru-RU" sz="2700" dirty="0" smtClean="0"/>
              <a:t> </a:t>
            </a:r>
            <a:r>
              <a:rPr lang="ru-RU" sz="2700" dirty="0" err="1" smtClean="0"/>
              <a:t>ranching</a:t>
            </a:r>
            <a:r>
              <a:rPr lang="ru-RU" sz="2700" dirty="0" smtClean="0"/>
              <a:t>.</a:t>
            </a:r>
            <a:r>
              <a:rPr lang="ru-RU" dirty="0" smtClean="0"/>
              <a:t/>
            </a:r>
            <a:br>
              <a:rPr lang="ru-RU" dirty="0" smtClean="0"/>
            </a:br>
            <a:endParaRPr lang="ru-RU" dirty="0"/>
          </a:p>
        </p:txBody>
      </p:sp>
      <p:pic>
        <p:nvPicPr>
          <p:cNvPr id="4" name="Содержимое 3" descr="Обои Парки США Камни Реки Пейзаж Скала Йосемити Природа Фото 347722"/>
          <p:cNvPicPr>
            <a:picLocks noGrp="1"/>
          </p:cNvPicPr>
          <p:nvPr>
            <p:ph sz="quarter" idx="1"/>
          </p:nvPr>
        </p:nvPicPr>
        <p:blipFill>
          <a:blip r:embed="rId2" cstate="print"/>
          <a:srcRect/>
          <a:stretch>
            <a:fillRect/>
          </a:stretch>
        </p:blipFill>
        <p:spPr bwMode="auto">
          <a:xfrm>
            <a:off x="1142976" y="2500306"/>
            <a:ext cx="6424128" cy="3518781"/>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TotalTime>
  <Words>432</Words>
  <Application>Microsoft Office PowerPoint</Application>
  <PresentationFormat>Экран (4:3)</PresentationFormat>
  <Paragraphs>19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Эркер</vt:lpstr>
      <vt:lpstr>The United States of America </vt:lpstr>
      <vt:lpstr>The United States of America lie in the middle of the North American continent. The area of the USA is over nine million square kilometres. It’s population is more than 260 million people. In the north the USA is bordered by Canada, and in the south it borders on Mexico.It is washed by the Atlantic Ocean in the East and by the Pacific Ocean in the West. </vt:lpstr>
      <vt:lpstr>The country is composed of 50 states today. The country is rich in coal, oil, iron, and minerals. The United States economy is highly developed. The United States is one of the leading countries in the world economy. The people of the United States are a mixture of many different nationalities. </vt:lpstr>
      <vt:lpstr>The land area of the contiguous United States is 2,959,064 square miles  </vt:lpstr>
      <vt:lpstr>The USA is washed by the Pacific, the Atlantic Ocean, by the Caribbean Sea and The Gulf of Mexico </vt:lpstr>
      <vt:lpstr>The United States, with its large size and geographic variety, includes most climate types.  </vt:lpstr>
      <vt:lpstr>To the east the climate ranges from humid continental in the north to humid subtropical in the south. The southern tip of Florida is tropical, as is Hawaii. The Great Plains west of the 100th meridian are semi-arid. Much of the Western mountains are alpine. The climate is arid in the Great Basin, desert in the Southwest, Mediterranean in coastal California, and oceanic in coastal Oregon and Washington and southern Alaska. Most of Alaska is subarctic or polar.  </vt:lpstr>
      <vt:lpstr>Extreme weather is not uncommon—the states bordering the Gulf of Mexico are prone to hurricanes, and most of the world's tornadoes occur within the country, mainly in the Midwest's Tornado Alley. </vt:lpstr>
      <vt:lpstr>There are 58 national parks and hundreds of other federally managed parks, forests, and wilderness areas. Most of this is protected, though some is leased for oil and gas drilling, mining, logging, or cattle ranching. </vt:lpstr>
      <vt:lpstr>Rivers </vt:lpstr>
      <vt:lpstr>The Rocky Mountains stretch from Alaska down almost to the south of the country. </vt:lpstr>
      <vt:lpstr>The Appalachians are in the east and run from north to south. </vt:lpstr>
      <vt:lpstr>The Grand Canyon </vt:lpstr>
      <vt:lpstr>The canyon is one mile deep and 200 miles long.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of America </dc:title>
  <dc:creator>Валя</dc:creator>
  <cp:lastModifiedBy>Валя</cp:lastModifiedBy>
  <cp:revision>2</cp:revision>
  <dcterms:created xsi:type="dcterms:W3CDTF">2014-11-27T17:55:58Z</dcterms:created>
  <dcterms:modified xsi:type="dcterms:W3CDTF">2014-11-27T18:14:58Z</dcterms:modified>
</cp:coreProperties>
</file>