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BC5998-466E-4D69-AD34-4181EF889E0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10CF6C-AFE9-4FF0-B334-5FAFB39A3D2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/>
              </a:rPr>
              <a:t>Театр </a:t>
            </a:r>
            <a:r>
              <a:rPr lang="ru-RU" b="1" dirty="0" err="1" smtClean="0">
                <a:latin typeface="Times New Roman"/>
              </a:rPr>
              <a:t>корифеїв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7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9" y="2286000"/>
            <a:ext cx="3662680" cy="304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19" y="1530350"/>
            <a:ext cx="3149600" cy="4559300"/>
          </a:xfrm>
        </p:spPr>
      </p:pic>
    </p:spTree>
    <p:extLst>
      <p:ext uri="{BB962C8B-B14F-4D97-AF65-F5344CB8AC3E}">
        <p14:creationId xmlns:p14="http://schemas.microsoft.com/office/powerpoint/2010/main" val="32137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9" y="1530350"/>
            <a:ext cx="3149600" cy="4559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19" y="1530350"/>
            <a:ext cx="3149600" cy="4559300"/>
          </a:xfrm>
        </p:spPr>
      </p:pic>
    </p:spTree>
    <p:extLst>
      <p:ext uri="{BB962C8B-B14F-4D97-AF65-F5344CB8AC3E}">
        <p14:creationId xmlns:p14="http://schemas.microsoft.com/office/powerpoint/2010/main" val="10851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5698976" cy="547531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Заньковецька</a:t>
            </a:r>
            <a:r>
              <a:rPr lang="ru-RU" dirty="0"/>
              <a:t>,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Костянтинівна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справила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укр</a:t>
            </a:r>
            <a:r>
              <a:rPr lang="ru-RU" dirty="0"/>
              <a:t>. </a:t>
            </a:r>
            <a:r>
              <a:rPr lang="ru-RU" dirty="0" err="1"/>
              <a:t>драматургії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нац. театру.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М.Садовським</a:t>
            </a:r>
            <a:r>
              <a:rPr lang="ru-RU" dirty="0"/>
              <a:t> 1907 </a:t>
            </a:r>
            <a:r>
              <a:rPr lang="ru-RU" dirty="0" err="1"/>
              <a:t>організувала</a:t>
            </a:r>
            <a:r>
              <a:rPr lang="ru-RU" dirty="0"/>
              <a:t> перший </a:t>
            </a:r>
            <a:r>
              <a:rPr lang="ru-RU" dirty="0" err="1"/>
              <a:t>стаціонарний</a:t>
            </a:r>
            <a:r>
              <a:rPr lang="ru-RU" dirty="0"/>
              <a:t> театр у </a:t>
            </a:r>
            <a:r>
              <a:rPr lang="ru-RU" dirty="0" err="1"/>
              <a:t>Києві</a:t>
            </a:r>
            <a:r>
              <a:rPr lang="ru-RU" dirty="0"/>
              <a:t>, </a:t>
            </a:r>
            <a:r>
              <a:rPr lang="ru-RU" dirty="0" err="1"/>
              <a:t>керувала</a:t>
            </a:r>
            <a:r>
              <a:rPr lang="ru-RU" dirty="0"/>
              <a:t> (1909–15) </a:t>
            </a:r>
            <a:r>
              <a:rPr lang="ru-RU" dirty="0" err="1"/>
              <a:t>аматорськими</a:t>
            </a:r>
            <a:r>
              <a:rPr lang="ru-RU" dirty="0"/>
              <a:t> </a:t>
            </a:r>
            <a:r>
              <a:rPr lang="ru-RU" dirty="0" err="1"/>
              <a:t>гуртками</a:t>
            </a:r>
            <a:r>
              <a:rPr lang="ru-RU" dirty="0"/>
              <a:t> в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Ніжин</a:t>
            </a:r>
            <a:r>
              <a:rPr lang="ru-RU" dirty="0"/>
              <a:t> та </a:t>
            </a:r>
            <a:r>
              <a:rPr lang="ru-RU" dirty="0" err="1"/>
              <a:t>Кролевець</a:t>
            </a:r>
            <a:r>
              <a:rPr lang="ru-RU" dirty="0"/>
              <a:t>, входила до складу Т–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укр</a:t>
            </a:r>
            <a:r>
              <a:rPr lang="ru-RU" dirty="0"/>
              <a:t>. </a:t>
            </a:r>
            <a:r>
              <a:rPr lang="ru-RU" dirty="0" err="1"/>
              <a:t>акторів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орудою</a:t>
            </a:r>
            <a:r>
              <a:rPr lang="ru-RU" dirty="0"/>
              <a:t> </a:t>
            </a:r>
            <a:r>
              <a:rPr lang="ru-RU" dirty="0" err="1"/>
              <a:t>І.Мар’яненка</a:t>
            </a:r>
            <a:r>
              <a:rPr lang="ru-RU" dirty="0"/>
              <a:t> (1915–17), </a:t>
            </a:r>
            <a:r>
              <a:rPr lang="ru-RU" dirty="0" err="1"/>
              <a:t>упродовж</a:t>
            </a:r>
            <a:r>
              <a:rPr lang="ru-RU" dirty="0"/>
              <a:t> 1918–22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пра</a:t>
            </a:r>
            <a:r>
              <a:rPr lang="ru-RU" dirty="0"/>
              <a:t>–</a:t>
            </a:r>
            <a:r>
              <a:rPr lang="ru-RU" dirty="0" err="1"/>
              <a:t>цювала</a:t>
            </a:r>
            <a:r>
              <a:rPr lang="ru-RU" dirty="0"/>
              <a:t> в </a:t>
            </a:r>
            <a:r>
              <a:rPr lang="ru-RU" dirty="0" err="1"/>
              <a:t>Держ</a:t>
            </a:r>
            <a:r>
              <a:rPr lang="ru-RU" dirty="0"/>
              <a:t>. нар. </a:t>
            </a:r>
            <a:r>
              <a:rPr lang="ru-RU" dirty="0" err="1"/>
              <a:t>театрі</a:t>
            </a:r>
            <a:r>
              <a:rPr lang="ru-RU" dirty="0"/>
              <a:t>, </a:t>
            </a:r>
            <a:r>
              <a:rPr lang="ru-RU" dirty="0" err="1"/>
              <a:t>керованому</a:t>
            </a:r>
            <a:r>
              <a:rPr lang="ru-RU" dirty="0"/>
              <a:t> </a:t>
            </a:r>
            <a:r>
              <a:rPr lang="ru-RU" dirty="0" err="1"/>
              <a:t>П.Саксаганським</a:t>
            </a:r>
            <a:r>
              <a:rPr lang="ru-RU" dirty="0"/>
              <a:t> та у </a:t>
            </a:r>
            <a:r>
              <a:rPr lang="ru-RU" dirty="0" err="1"/>
              <a:t>філіалі</a:t>
            </a:r>
            <a:r>
              <a:rPr lang="ru-RU" dirty="0"/>
              <a:t> </a:t>
            </a:r>
            <a:r>
              <a:rPr lang="ru-RU" dirty="0" err="1"/>
              <a:t>Етногр</a:t>
            </a:r>
            <a:r>
              <a:rPr lang="ru-RU" dirty="0"/>
              <a:t>. театру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М.Заньковецької</a:t>
            </a:r>
            <a:r>
              <a:rPr lang="ru-RU" dirty="0"/>
              <a:t> (1922). </a:t>
            </a:r>
            <a:r>
              <a:rPr lang="ru-RU" dirty="0" err="1"/>
              <a:t>Знімалася</a:t>
            </a:r>
            <a:r>
              <a:rPr lang="ru-RU" dirty="0"/>
              <a:t> в </a:t>
            </a:r>
            <a:r>
              <a:rPr lang="ru-RU" dirty="0" err="1"/>
              <a:t>кінофільмах</a:t>
            </a:r>
            <a:r>
              <a:rPr lang="ru-RU" dirty="0"/>
              <a:t> («Наталка Полтавка», «Остап Бандура», «Наймичка»). </a:t>
            </a:r>
            <a:r>
              <a:rPr lang="ru-RU" dirty="0" err="1"/>
              <a:t>Востаннє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на сцену 15 груд. 1922. </a:t>
            </a:r>
            <a:r>
              <a:rPr lang="ru-RU" dirty="0" err="1"/>
              <a:t>Найкращими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ролями </a:t>
            </a:r>
            <a:r>
              <a:rPr lang="ru-RU" dirty="0" err="1"/>
              <a:t>були</a:t>
            </a:r>
            <a:r>
              <a:rPr lang="ru-RU" dirty="0"/>
              <a:t>: Наталка («Наталка Полтавка» </a:t>
            </a:r>
            <a:r>
              <a:rPr lang="ru-RU" dirty="0" err="1"/>
              <a:t>І.Котляревського</a:t>
            </a:r>
            <a:r>
              <a:rPr lang="ru-RU" dirty="0"/>
              <a:t>), Галя, </a:t>
            </a:r>
            <a:r>
              <a:rPr lang="ru-RU" dirty="0" err="1"/>
              <a:t>Ярина</a:t>
            </a:r>
            <a:r>
              <a:rPr lang="ru-RU" dirty="0"/>
              <a:t> («Назар </a:t>
            </a:r>
            <a:r>
              <a:rPr lang="ru-RU" dirty="0" err="1"/>
              <a:t>Стодоля</a:t>
            </a:r>
            <a:r>
              <a:rPr lang="ru-RU" dirty="0"/>
              <a:t>», «Невольник» </a:t>
            </a:r>
            <a:r>
              <a:rPr lang="ru-RU" dirty="0" err="1"/>
              <a:t>Т.Шевченка</a:t>
            </a:r>
            <a:r>
              <a:rPr lang="ru-RU" dirty="0"/>
              <a:t>), </a:t>
            </a:r>
            <a:r>
              <a:rPr lang="ru-RU" dirty="0" err="1"/>
              <a:t>Олена</a:t>
            </a:r>
            <a:r>
              <a:rPr lang="ru-RU" dirty="0"/>
              <a:t>, Оксана, </a:t>
            </a:r>
            <a:r>
              <a:rPr lang="ru-RU" dirty="0" err="1"/>
              <a:t>Зінька</a:t>
            </a:r>
            <a:r>
              <a:rPr lang="ru-RU" dirty="0"/>
              <a:t> («</a:t>
            </a:r>
            <a:r>
              <a:rPr lang="ru-RU" dirty="0" err="1"/>
              <a:t>Глитай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павук</a:t>
            </a:r>
            <a:r>
              <a:rPr lang="ru-RU" dirty="0"/>
              <a:t>», «Доки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зійде</a:t>
            </a:r>
            <a:r>
              <a:rPr lang="ru-RU" dirty="0"/>
              <a:t>, роса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виїсть</a:t>
            </a:r>
            <a:r>
              <a:rPr lang="ru-RU" dirty="0"/>
              <a:t>», «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» </a:t>
            </a:r>
            <a:r>
              <a:rPr lang="ru-RU" dirty="0" err="1"/>
              <a:t>М.Л.Кропивницького</a:t>
            </a:r>
            <a:r>
              <a:rPr lang="ru-RU" dirty="0"/>
              <a:t>), </a:t>
            </a:r>
            <a:r>
              <a:rPr lang="ru-RU" dirty="0" err="1"/>
              <a:t>Харитина</a:t>
            </a:r>
            <a:r>
              <a:rPr lang="ru-RU" dirty="0"/>
              <a:t>, </a:t>
            </a:r>
            <a:r>
              <a:rPr lang="ru-RU" dirty="0" err="1"/>
              <a:t>Софія</a:t>
            </a:r>
            <a:r>
              <a:rPr lang="ru-RU" dirty="0"/>
              <a:t> («Наймичка», «</a:t>
            </a:r>
            <a:r>
              <a:rPr lang="ru-RU" dirty="0" err="1"/>
              <a:t>Безталанна</a:t>
            </a:r>
            <a:r>
              <a:rPr lang="ru-RU" dirty="0"/>
              <a:t>» </a:t>
            </a:r>
            <a:r>
              <a:rPr lang="ru-RU" dirty="0" err="1"/>
              <a:t>І.Карпенка</a:t>
            </a:r>
            <a:r>
              <a:rPr lang="ru-RU" dirty="0"/>
              <a:t>–</a:t>
            </a:r>
            <a:r>
              <a:rPr lang="ru-RU" dirty="0" err="1"/>
              <a:t>Карого</a:t>
            </a:r>
            <a:r>
              <a:rPr lang="ru-RU" dirty="0"/>
              <a:t>), </a:t>
            </a:r>
            <a:r>
              <a:rPr lang="ru-RU" dirty="0" err="1"/>
              <a:t>Катря</a:t>
            </a:r>
            <a:r>
              <a:rPr lang="ru-RU" dirty="0"/>
              <a:t> («Не </a:t>
            </a:r>
            <a:r>
              <a:rPr lang="ru-RU" dirty="0" err="1"/>
              <a:t>судилося</a:t>
            </a:r>
            <a:r>
              <a:rPr lang="ru-RU" dirty="0"/>
              <a:t>» </a:t>
            </a:r>
            <a:r>
              <a:rPr lang="ru-RU" dirty="0" err="1"/>
              <a:t>М.Старицького</a:t>
            </a:r>
            <a:r>
              <a:rPr lang="ru-RU" dirty="0"/>
              <a:t>), Наталя («</a:t>
            </a:r>
            <a:r>
              <a:rPr lang="ru-RU" dirty="0" err="1"/>
              <a:t>Лимерівна</a:t>
            </a:r>
            <a:r>
              <a:rPr lang="ru-RU" dirty="0"/>
              <a:t>» </a:t>
            </a:r>
            <a:r>
              <a:rPr lang="ru-RU" dirty="0" err="1"/>
              <a:t>Панаса</a:t>
            </a:r>
            <a:r>
              <a:rPr lang="ru-RU" dirty="0"/>
              <a:t> Мирного), а з </a:t>
            </a:r>
            <a:r>
              <a:rPr lang="ru-RU" dirty="0" err="1"/>
              <a:t>комедійного</a:t>
            </a:r>
            <a:r>
              <a:rPr lang="ru-RU" dirty="0"/>
              <a:t> репертуару – </a:t>
            </a:r>
            <a:r>
              <a:rPr lang="ru-RU" dirty="0" err="1"/>
              <a:t>Цвіркунка</a:t>
            </a:r>
            <a:r>
              <a:rPr lang="ru-RU" dirty="0"/>
              <a:t> («</a:t>
            </a:r>
            <a:r>
              <a:rPr lang="ru-RU" dirty="0" err="1"/>
              <a:t>Чорноморці</a:t>
            </a:r>
            <a:r>
              <a:rPr lang="ru-RU" dirty="0"/>
              <a:t>» </a:t>
            </a:r>
            <a:r>
              <a:rPr lang="ru-RU" dirty="0" err="1"/>
              <a:t>М.Старицького</a:t>
            </a:r>
            <a:r>
              <a:rPr lang="ru-RU" dirty="0"/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96752"/>
            <a:ext cx="230905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корифеї</a:t>
            </a:r>
            <a:r>
              <a:rPr lang="ru-RU" dirty="0"/>
              <a:t> заклали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драматичного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підхоплять</a:t>
            </a:r>
            <a:r>
              <a:rPr lang="ru-RU" dirty="0"/>
              <a:t> і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розвинуть</a:t>
            </a:r>
            <a:r>
              <a:rPr lang="ru-RU" dirty="0"/>
              <a:t> </a:t>
            </a:r>
            <a:r>
              <a:rPr lang="ru-RU" dirty="0" err="1"/>
              <a:t>визначні</a:t>
            </a:r>
            <a:r>
              <a:rPr lang="ru-RU" dirty="0"/>
              <a:t> </a:t>
            </a:r>
            <a:r>
              <a:rPr lang="ru-RU" dirty="0" err="1"/>
              <a:t>вітчизняні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й </a:t>
            </a:r>
            <a:r>
              <a:rPr lang="ru-RU" dirty="0" err="1"/>
              <a:t>кінематографісти</a:t>
            </a:r>
            <a:r>
              <a:rPr lang="ru-RU" dirty="0"/>
              <a:t> ХХ ст.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4292327" cy="2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20" y="1700808"/>
            <a:ext cx="5247729" cy="30751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1376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Театр </a:t>
            </a:r>
            <a:r>
              <a:rPr lang="ru-RU" dirty="0" err="1"/>
              <a:t>корифеїв</a:t>
            </a:r>
            <a:r>
              <a:rPr lang="ru-RU" dirty="0"/>
              <a:t> — перший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театр.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068717"/>
            <a:ext cx="7347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відкрито</a:t>
            </a:r>
            <a:r>
              <a:rPr lang="ru-RU" sz="2400" dirty="0" smtClean="0"/>
              <a:t> 1882 року в </a:t>
            </a:r>
            <a:r>
              <a:rPr lang="ru-RU" sz="2400" dirty="0" err="1" smtClean="0"/>
              <a:t>Єлисаветграді</a:t>
            </a:r>
            <a:r>
              <a:rPr lang="ru-RU" sz="2400" dirty="0" smtClean="0"/>
              <a:t>, і в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театр </a:t>
            </a:r>
            <a:r>
              <a:rPr lang="ru-RU" sz="2400" dirty="0" err="1" smtClean="0"/>
              <a:t>відокремився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російського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5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4867275" cy="3333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016224"/>
          </a:xfrm>
        </p:spPr>
        <p:txBody>
          <a:bodyPr>
            <a:normAutofit/>
          </a:bodyPr>
          <a:lstStyle/>
          <a:p>
            <a:r>
              <a:rPr lang="ru-RU" sz="2400" dirty="0" err="1"/>
              <a:t>Засновником</a:t>
            </a:r>
            <a:r>
              <a:rPr lang="ru-RU" sz="2400" dirty="0"/>
              <a:t> театру </a:t>
            </a:r>
            <a:r>
              <a:rPr lang="ru-RU" sz="2400" dirty="0" err="1"/>
              <a:t>був</a:t>
            </a:r>
            <a:r>
              <a:rPr lang="ru-RU" sz="2400" dirty="0"/>
              <a:t> Марко Лукич </a:t>
            </a:r>
            <a:r>
              <a:rPr lang="ru-RU" sz="2400" dirty="0" err="1"/>
              <a:t>Кропивницький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володів</a:t>
            </a:r>
            <a:r>
              <a:rPr lang="ru-RU" sz="2400" dirty="0"/>
              <a:t> </a:t>
            </a:r>
            <a:r>
              <a:rPr lang="ru-RU" sz="2400" dirty="0" err="1"/>
              <a:t>усіма</a:t>
            </a:r>
            <a:r>
              <a:rPr lang="ru-RU" sz="2400" dirty="0"/>
              <a:t> </a:t>
            </a:r>
            <a:r>
              <a:rPr lang="ru-RU" sz="2400" dirty="0" err="1"/>
              <a:t>театральними</a:t>
            </a:r>
            <a:r>
              <a:rPr lang="ru-RU" sz="2400" dirty="0"/>
              <a:t> </a:t>
            </a:r>
            <a:r>
              <a:rPr lang="ru-RU" sz="2400" dirty="0" err="1"/>
              <a:t>професіями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найдіяльнішим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Микола</a:t>
            </a:r>
            <a:r>
              <a:rPr lang="ru-RU" sz="2400" dirty="0"/>
              <a:t> </a:t>
            </a:r>
            <a:r>
              <a:rPr lang="ru-RU" sz="2400" dirty="0" err="1"/>
              <a:t>Карпович</a:t>
            </a:r>
            <a:r>
              <a:rPr lang="ru-RU" sz="2400" dirty="0"/>
              <a:t> </a:t>
            </a:r>
            <a:r>
              <a:rPr lang="ru-RU" sz="2400" dirty="0" err="1"/>
              <a:t>Садовський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боровся</a:t>
            </a:r>
            <a:r>
              <a:rPr lang="ru-RU" sz="2400" dirty="0"/>
              <a:t> за </a:t>
            </a:r>
            <a:r>
              <a:rPr lang="ru-RU" sz="2400" dirty="0" err="1"/>
              <a:t>українське</a:t>
            </a:r>
            <a:r>
              <a:rPr lang="ru-RU" sz="2400" dirty="0"/>
              <a:t> слово та </a:t>
            </a:r>
            <a:r>
              <a:rPr lang="ru-RU" sz="2400" dirty="0" err="1"/>
              <a:t>український</a:t>
            </a:r>
            <a:r>
              <a:rPr lang="ru-RU" sz="2400" dirty="0"/>
              <a:t> театр за </a:t>
            </a:r>
            <a:r>
              <a:rPr lang="ru-RU" sz="2400" dirty="0" err="1"/>
              <a:t>часів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заборони.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67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4968" y="3296816"/>
            <a:ext cx="8229600" cy="3561184"/>
          </a:xfrm>
        </p:spPr>
        <p:txBody>
          <a:bodyPr>
            <a:normAutofit/>
          </a:bodyPr>
          <a:lstStyle/>
          <a:p>
            <a:r>
              <a:rPr lang="ru-RU" sz="1600" dirty="0"/>
              <a:t>У 1881 р. в </a:t>
            </a:r>
            <a:r>
              <a:rPr lang="ru-RU" sz="1600" dirty="0" err="1"/>
              <a:t>Кременчуку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створений</a:t>
            </a:r>
            <a:r>
              <a:rPr lang="ru-RU" sz="1600" dirty="0"/>
              <a:t> </a:t>
            </a:r>
            <a:r>
              <a:rPr lang="ru-RU" sz="1600" dirty="0" err="1"/>
              <a:t>професійний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театр,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наступного</a:t>
            </a:r>
            <a:r>
              <a:rPr lang="ru-RU" sz="1600" dirty="0"/>
              <a:t> року </a:t>
            </a:r>
            <a:r>
              <a:rPr lang="ru-RU" sz="1600" dirty="0" err="1"/>
              <a:t>переїхав</a:t>
            </a:r>
            <a:r>
              <a:rPr lang="ru-RU" sz="1600" dirty="0"/>
              <a:t> до </a:t>
            </a:r>
            <a:r>
              <a:rPr lang="ru-RU" sz="1600" dirty="0" err="1"/>
              <a:t>Києва</a:t>
            </a:r>
            <a:r>
              <a:rPr lang="ru-RU" sz="1600" dirty="0"/>
              <a:t>, </a:t>
            </a:r>
            <a:r>
              <a:rPr lang="ru-RU" sz="1600" dirty="0" err="1"/>
              <a:t>звідки</a:t>
            </a:r>
            <a:r>
              <a:rPr lang="ru-RU" sz="1600" dirty="0"/>
              <a:t> й </a:t>
            </a:r>
            <a:r>
              <a:rPr lang="ru-RU" sz="1600" dirty="0" err="1"/>
              <a:t>почалася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нова </a:t>
            </a:r>
            <a:r>
              <a:rPr lang="ru-RU" sz="1600" dirty="0" err="1"/>
              <a:t>історія</a:t>
            </a:r>
            <a:r>
              <a:rPr lang="ru-RU" sz="1600" dirty="0"/>
              <a:t>. Основу репертуару </a:t>
            </a:r>
            <a:r>
              <a:rPr lang="ru-RU" sz="1600" dirty="0" err="1"/>
              <a:t>корифеїв</a:t>
            </a:r>
            <a:r>
              <a:rPr lang="ru-RU" sz="1600" dirty="0"/>
              <a:t> становили твори І. </a:t>
            </a:r>
            <a:r>
              <a:rPr lang="ru-RU" sz="1600" dirty="0" err="1"/>
              <a:t>Котляревського</a:t>
            </a:r>
            <a:r>
              <a:rPr lang="ru-RU" sz="1600" dirty="0"/>
              <a:t>, Г. </a:t>
            </a:r>
            <a:r>
              <a:rPr lang="ru-RU" sz="1600" dirty="0" err="1"/>
              <a:t>Квітки-Основ’яненка</a:t>
            </a:r>
            <a:r>
              <a:rPr lang="ru-RU" sz="1600" dirty="0"/>
              <a:t>, Т. </a:t>
            </a:r>
            <a:r>
              <a:rPr lang="ru-RU" sz="1600" dirty="0" err="1"/>
              <a:t>Шевченка</a:t>
            </a:r>
            <a:r>
              <a:rPr lang="ru-RU" sz="1600" dirty="0"/>
              <a:t>, М. </a:t>
            </a:r>
            <a:r>
              <a:rPr lang="ru-RU" sz="1600" dirty="0" err="1"/>
              <a:t>Кропивницького</a:t>
            </a:r>
            <a:r>
              <a:rPr lang="ru-RU" sz="1600" dirty="0"/>
              <a:t>, М. </a:t>
            </a:r>
            <a:r>
              <a:rPr lang="ru-RU" sz="1600" dirty="0" err="1"/>
              <a:t>Старицького</a:t>
            </a:r>
            <a:r>
              <a:rPr lang="ru-RU" sz="1600" dirty="0"/>
              <a:t>, І. </a:t>
            </a:r>
            <a:r>
              <a:rPr lang="ru-RU" sz="1600" dirty="0" err="1"/>
              <a:t>Карпенка-Карого</a:t>
            </a:r>
            <a:r>
              <a:rPr lang="ru-RU" sz="1600" dirty="0"/>
              <a:t>, О. </a:t>
            </a:r>
            <a:r>
              <a:rPr lang="ru-RU" sz="1600" dirty="0" err="1"/>
              <a:t>Островського</a:t>
            </a:r>
            <a:r>
              <a:rPr lang="ru-RU" sz="1600" dirty="0"/>
              <a:t>, М. Гоголя та </a:t>
            </a:r>
            <a:r>
              <a:rPr lang="ru-RU" sz="1600" dirty="0" err="1"/>
              <a:t>ін</a:t>
            </a:r>
            <a:r>
              <a:rPr lang="ru-RU" sz="1600" dirty="0"/>
              <a:t>. Театр </a:t>
            </a:r>
            <a:r>
              <a:rPr lang="ru-RU" sz="1600" dirty="0" err="1"/>
              <a:t>корифеїв</a:t>
            </a:r>
            <a:r>
              <a:rPr lang="ru-RU" sz="1600" dirty="0"/>
              <a:t> </a:t>
            </a:r>
            <a:r>
              <a:rPr lang="ru-RU" sz="1600" dirty="0" err="1"/>
              <a:t>мав</a:t>
            </a:r>
            <a:r>
              <a:rPr lang="ru-RU" sz="1600" dirty="0"/>
              <a:t> великий </a:t>
            </a:r>
            <a:r>
              <a:rPr lang="ru-RU" sz="1600" dirty="0" err="1"/>
              <a:t>успіх</a:t>
            </a:r>
            <a:r>
              <a:rPr lang="ru-RU" sz="1600" dirty="0"/>
              <a:t> не </a:t>
            </a:r>
            <a:r>
              <a:rPr lang="ru-RU" sz="1600" dirty="0" err="1"/>
              <a:t>лише</a:t>
            </a:r>
            <a:r>
              <a:rPr lang="ru-RU" sz="1600" dirty="0"/>
              <a:t> в </a:t>
            </a:r>
            <a:r>
              <a:rPr lang="ru-RU" sz="1600" dirty="0" err="1"/>
              <a:t>Росії</a:t>
            </a:r>
            <a:r>
              <a:rPr lang="ru-RU" sz="1600" dirty="0"/>
              <a:t>, а й у </a:t>
            </a:r>
            <a:r>
              <a:rPr lang="ru-RU" sz="1600" dirty="0" err="1"/>
              <a:t>Молдові</a:t>
            </a:r>
            <a:r>
              <a:rPr lang="ru-RU" sz="1600" dirty="0"/>
              <a:t>, </a:t>
            </a:r>
            <a:r>
              <a:rPr lang="ru-RU" sz="1600" dirty="0" err="1"/>
              <a:t>Польщі</a:t>
            </a:r>
            <a:r>
              <a:rPr lang="ru-RU" sz="1600" dirty="0"/>
              <a:t>, на </a:t>
            </a:r>
            <a:r>
              <a:rPr lang="ru-RU" sz="1600" dirty="0" err="1"/>
              <a:t>Закавказзі</a:t>
            </a:r>
            <a:r>
              <a:rPr lang="ru-RU" sz="1600" dirty="0"/>
              <a:t>. </a:t>
            </a:r>
            <a:r>
              <a:rPr lang="ru-RU" sz="1600" dirty="0" err="1"/>
              <a:t>Величезна</a:t>
            </a:r>
            <a:r>
              <a:rPr lang="ru-RU" sz="1600" dirty="0"/>
              <a:t> </a:t>
            </a:r>
            <a:r>
              <a:rPr lang="ru-RU" sz="1600" dirty="0" err="1"/>
              <a:t>популярність</a:t>
            </a:r>
            <a:r>
              <a:rPr lang="ru-RU" sz="1600" dirty="0"/>
              <a:t> </a:t>
            </a:r>
            <a:r>
              <a:rPr lang="ru-RU" sz="1600" dirty="0" err="1"/>
              <a:t>митців</a:t>
            </a:r>
            <a:r>
              <a:rPr lang="ru-RU" sz="1600" dirty="0"/>
              <a:t>, </a:t>
            </a:r>
            <a:r>
              <a:rPr lang="ru-RU" sz="1600" dirty="0" err="1"/>
              <a:t>творчість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уособленням</a:t>
            </a:r>
            <a:r>
              <a:rPr lang="ru-RU" sz="1600" dirty="0"/>
              <a:t> народного </a:t>
            </a:r>
            <a:r>
              <a:rPr lang="ru-RU" sz="1600" dirty="0" err="1"/>
              <a:t>естетичного</a:t>
            </a:r>
            <a:r>
              <a:rPr lang="ru-RU" sz="1600" dirty="0"/>
              <a:t> </a:t>
            </a:r>
            <a:r>
              <a:rPr lang="ru-RU" sz="1600" dirty="0" err="1"/>
              <a:t>ідеалу</a:t>
            </a:r>
            <a:r>
              <a:rPr lang="ru-RU" sz="1600" dirty="0"/>
              <a:t>, </a:t>
            </a:r>
            <a:r>
              <a:rPr lang="ru-RU" sz="1600" dirty="0" err="1"/>
              <a:t>ніби</a:t>
            </a:r>
            <a:r>
              <a:rPr lang="ru-RU" sz="1600" dirty="0"/>
              <a:t> </a:t>
            </a:r>
            <a:r>
              <a:rPr lang="ru-RU" sz="1600" dirty="0" err="1"/>
              <a:t>провокувала</a:t>
            </a:r>
            <a:r>
              <a:rPr lang="ru-RU" sz="1600" dirty="0"/>
              <a:t> </a:t>
            </a:r>
            <a:r>
              <a:rPr lang="ru-RU" sz="1600" dirty="0" err="1"/>
              <a:t>царських</a:t>
            </a:r>
            <a:r>
              <a:rPr lang="ru-RU" sz="1600" dirty="0"/>
              <a:t> </a:t>
            </a:r>
            <a:r>
              <a:rPr lang="ru-RU" sz="1600" dirty="0" err="1"/>
              <a:t>чиновників</a:t>
            </a:r>
            <a:r>
              <a:rPr lang="ru-RU" sz="1600" dirty="0"/>
              <a:t>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перешкоджати</a:t>
            </a:r>
            <a:r>
              <a:rPr lang="ru-RU" sz="1600" dirty="0"/>
              <a:t>. У 1881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довгих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боротьби</a:t>
            </a:r>
            <a:r>
              <a:rPr lang="ru-RU" sz="1600" dirty="0"/>
              <a:t> </a:t>
            </a:r>
            <a:r>
              <a:rPr lang="ru-RU" sz="1600" dirty="0" err="1"/>
              <a:t>корифеїв</a:t>
            </a:r>
            <a:r>
              <a:rPr lang="ru-RU" sz="1600" dirty="0"/>
              <a:t> </a:t>
            </a:r>
            <a:r>
              <a:rPr lang="ru-RU" sz="1600" dirty="0" err="1"/>
              <a:t>українці</a:t>
            </a:r>
            <a:r>
              <a:rPr lang="ru-RU" sz="1600" dirty="0"/>
              <a:t> одержали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ставити</a:t>
            </a:r>
            <a:r>
              <a:rPr lang="ru-RU" sz="1600" dirty="0"/>
              <a:t> </a:t>
            </a:r>
            <a:r>
              <a:rPr lang="ru-RU" sz="1600" dirty="0" err="1"/>
              <a:t>вистави</a:t>
            </a:r>
            <a:r>
              <a:rPr lang="ru-RU" sz="1600" dirty="0"/>
              <a:t> </a:t>
            </a:r>
            <a:r>
              <a:rPr lang="ru-RU" sz="1600" dirty="0" err="1"/>
              <a:t>українською</a:t>
            </a:r>
            <a:r>
              <a:rPr lang="ru-RU" sz="1600" dirty="0"/>
              <a:t> </a:t>
            </a:r>
            <a:r>
              <a:rPr lang="ru-RU" sz="1600" dirty="0" err="1"/>
              <a:t>мовою</a:t>
            </a:r>
            <a:r>
              <a:rPr lang="ru-RU" sz="1600" dirty="0"/>
              <a:t>. При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обмеженнях</a:t>
            </a:r>
            <a:r>
              <a:rPr lang="ru-RU" sz="1600" dirty="0"/>
              <a:t> і </a:t>
            </a:r>
            <a:r>
              <a:rPr lang="ru-RU" sz="1600" dirty="0" err="1"/>
              <a:t>умовностях</a:t>
            </a:r>
            <a:r>
              <a:rPr lang="ru-RU" sz="1600" dirty="0"/>
              <a:t> (перед кожною </a:t>
            </a:r>
            <a:r>
              <a:rPr lang="ru-RU" sz="1600" dirty="0" err="1"/>
              <a:t>українською</a:t>
            </a:r>
            <a:r>
              <a:rPr lang="ru-RU" sz="1600" dirty="0"/>
              <a:t> </a:t>
            </a:r>
            <a:r>
              <a:rPr lang="ru-RU" sz="1600" dirty="0" err="1"/>
              <a:t>виставою</a:t>
            </a:r>
            <a:r>
              <a:rPr lang="ru-RU" sz="1600" dirty="0"/>
              <a:t> </a:t>
            </a:r>
            <a:r>
              <a:rPr lang="ru-RU" sz="1600" dirty="0" err="1"/>
              <a:t>мусила</a:t>
            </a:r>
            <a:r>
              <a:rPr lang="ru-RU" sz="1600" dirty="0"/>
              <a:t> </a:t>
            </a:r>
            <a:r>
              <a:rPr lang="ru-RU" sz="1600" dirty="0" err="1"/>
              <a:t>відбутися</a:t>
            </a:r>
            <a:r>
              <a:rPr lang="ru-RU" sz="1600" dirty="0"/>
              <a:t> </a:t>
            </a:r>
            <a:r>
              <a:rPr lang="ru-RU" sz="1600" dirty="0" err="1"/>
              <a:t>російська</a:t>
            </a:r>
            <a:r>
              <a:rPr lang="ru-RU" sz="1600" dirty="0"/>
              <a:t>)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крок</a:t>
            </a:r>
            <a:r>
              <a:rPr lang="ru-RU" sz="1600" dirty="0"/>
              <a:t>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внутрішніх</a:t>
            </a:r>
            <a:r>
              <a:rPr lang="ru-RU" sz="1600" dirty="0"/>
              <a:t> справ все-таки </a:t>
            </a:r>
            <a:r>
              <a:rPr lang="ru-RU" sz="1600" dirty="0" err="1"/>
              <a:t>легалізував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театр.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436096" cy="19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/>
          <a:lstStyle/>
          <a:p>
            <a:r>
              <a:rPr lang="ru-RU" dirty="0"/>
              <a:t>1883 року, коли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професійний</a:t>
            </a:r>
            <a:r>
              <a:rPr lang="ru-RU" dirty="0"/>
              <a:t> театр,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Тобілевич</a:t>
            </a:r>
            <a:r>
              <a:rPr lang="ru-RU" dirty="0"/>
              <a:t> входить у </a:t>
            </a:r>
            <a:r>
              <a:rPr lang="ru-RU" dirty="0" err="1"/>
              <a:t>театральну</a:t>
            </a:r>
            <a:r>
              <a:rPr lang="ru-RU" dirty="0"/>
              <a:t> трупу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Старицького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 Карпенко-Карий.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віддатися</a:t>
            </a:r>
            <a:r>
              <a:rPr lang="ru-RU" dirty="0"/>
              <a:t> </a:t>
            </a:r>
            <a:r>
              <a:rPr lang="ru-RU" dirty="0" err="1"/>
              <a:t>театральній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 1884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Тобілевичу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заборонено </a:t>
            </a:r>
            <a:r>
              <a:rPr lang="ru-RU" dirty="0" err="1"/>
              <a:t>жити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піддано</a:t>
            </a:r>
            <a:r>
              <a:rPr lang="ru-RU" dirty="0"/>
              <a:t> </a:t>
            </a:r>
            <a:r>
              <a:rPr lang="ru-RU" dirty="0" err="1"/>
              <a:t>поліційному</a:t>
            </a:r>
            <a:r>
              <a:rPr lang="ru-RU" dirty="0"/>
              <a:t> </a:t>
            </a:r>
            <a:r>
              <a:rPr lang="ru-RU" dirty="0" err="1"/>
              <a:t>наглядові</a:t>
            </a:r>
            <a:r>
              <a:rPr lang="ru-RU" dirty="0"/>
              <a:t> на три роки.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оселився</a:t>
            </a:r>
            <a:r>
              <a:rPr lang="ru-RU" dirty="0"/>
              <a:t> в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 err="1"/>
              <a:t>Новочеркаську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тут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Карпович</a:t>
            </a:r>
            <a:r>
              <a:rPr lang="ru-RU" dirty="0"/>
              <a:t> написав </a:t>
            </a:r>
            <a:r>
              <a:rPr lang="ru-RU" dirty="0" err="1"/>
              <a:t>драми</a:t>
            </a:r>
            <a:r>
              <a:rPr lang="ru-RU" dirty="0"/>
              <a:t> «Бурлака», «</a:t>
            </a:r>
            <a:r>
              <a:rPr lang="ru-RU" dirty="0" err="1"/>
              <a:t>Безталанна</a:t>
            </a:r>
            <a:r>
              <a:rPr lang="ru-RU" dirty="0"/>
              <a:t>» «Наймичка»; </a:t>
            </a:r>
            <a:r>
              <a:rPr lang="ru-RU" dirty="0" err="1"/>
              <a:t>комедію</a:t>
            </a:r>
            <a:r>
              <a:rPr lang="ru-RU" dirty="0"/>
              <a:t> «Мартин </a:t>
            </a:r>
            <a:r>
              <a:rPr lang="ru-RU" dirty="0" err="1"/>
              <a:t>Боруля</a:t>
            </a:r>
            <a:r>
              <a:rPr lang="ru-RU" dirty="0"/>
              <a:t>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0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1885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театральна трупа </a:t>
            </a:r>
            <a:r>
              <a:rPr lang="ru-RU" dirty="0" err="1"/>
              <a:t>розділилася</a:t>
            </a:r>
            <a:r>
              <a:rPr lang="ru-RU" dirty="0"/>
              <a:t>: Марко </a:t>
            </a:r>
            <a:r>
              <a:rPr lang="ru-RU" dirty="0" err="1"/>
              <a:t>Кропивницький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акторами</a:t>
            </a:r>
            <a:r>
              <a:rPr lang="ru-RU" dirty="0"/>
              <a:t> </a:t>
            </a:r>
            <a:r>
              <a:rPr lang="ru-RU" dirty="0" err="1"/>
              <a:t>відокремився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Старицького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колективи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 почали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творче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Скрізь</a:t>
            </a:r>
            <a:r>
              <a:rPr lang="ru-RU" dirty="0"/>
              <a:t>, де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актори</a:t>
            </a:r>
            <a:r>
              <a:rPr lang="ru-RU" dirty="0"/>
              <a:t> давали </a:t>
            </a:r>
            <a:r>
              <a:rPr lang="ru-RU" dirty="0" err="1"/>
              <a:t>вистави</a:t>
            </a:r>
            <a:r>
              <a:rPr lang="ru-RU" dirty="0"/>
              <a:t>,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незмінний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. 1907 р. </a:t>
            </a:r>
            <a:r>
              <a:rPr lang="ru-RU" dirty="0" err="1"/>
              <a:t>Миколі</a:t>
            </a:r>
            <a:r>
              <a:rPr lang="ru-RU" dirty="0"/>
              <a:t> </a:t>
            </a:r>
            <a:r>
              <a:rPr lang="ru-RU" dirty="0" err="1"/>
              <a:t>Карповичу</a:t>
            </a:r>
            <a:r>
              <a:rPr lang="ru-RU" dirty="0"/>
              <a:t> </a:t>
            </a:r>
            <a:r>
              <a:rPr lang="ru-RU" dirty="0" err="1"/>
              <a:t>Садовському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театр.</a:t>
            </a:r>
          </a:p>
        </p:txBody>
      </p:sp>
    </p:spTree>
    <p:extLst>
      <p:ext uri="{BB962C8B-B14F-4D97-AF65-F5344CB8AC3E}">
        <p14:creationId xmlns:p14="http://schemas.microsoft.com/office/powerpoint/2010/main" val="22538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репертуарі</a:t>
            </a:r>
            <a:r>
              <a:rPr lang="ru-RU" dirty="0"/>
              <a:t> театру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, як «</a:t>
            </a:r>
            <a:r>
              <a:rPr lang="ru-RU" dirty="0" err="1"/>
              <a:t>Запорожець</a:t>
            </a:r>
            <a:r>
              <a:rPr lang="ru-RU" dirty="0"/>
              <a:t> за </a:t>
            </a:r>
            <a:r>
              <a:rPr lang="ru-RU" dirty="0" err="1"/>
              <a:t>Дунаєм</a:t>
            </a:r>
            <a:r>
              <a:rPr lang="ru-RU" dirty="0"/>
              <a:t>», «Продана наречена», «Галька», «Катерина», «</a:t>
            </a:r>
            <a:r>
              <a:rPr lang="ru-RU" dirty="0" err="1"/>
              <a:t>Енеїда</a:t>
            </a:r>
            <a:r>
              <a:rPr lang="ru-RU" dirty="0"/>
              <a:t>» </a:t>
            </a:r>
            <a:r>
              <a:rPr lang="ru-RU" dirty="0" err="1"/>
              <a:t>Котляревського</a:t>
            </a:r>
            <a:r>
              <a:rPr lang="ru-RU" dirty="0"/>
              <a:t>. </a:t>
            </a:r>
            <a:r>
              <a:rPr lang="ru-RU" dirty="0" err="1"/>
              <a:t>Сміливою</a:t>
            </a:r>
            <a:r>
              <a:rPr lang="ru-RU" dirty="0"/>
              <a:t> </a:t>
            </a:r>
            <a:r>
              <a:rPr lang="ru-RU" dirty="0" err="1"/>
              <a:t>перемогою</a:t>
            </a:r>
            <a:r>
              <a:rPr lang="ru-RU" dirty="0"/>
              <a:t> стала постановка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«</a:t>
            </a:r>
            <a:r>
              <a:rPr lang="ru-RU" dirty="0" err="1"/>
              <a:t>Ревізора</a:t>
            </a:r>
            <a:r>
              <a:rPr lang="ru-RU" dirty="0"/>
              <a:t>» Гоголя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Садовський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стаціонарний</a:t>
            </a:r>
            <a:r>
              <a:rPr lang="ru-RU" dirty="0"/>
              <a:t> театр </a:t>
            </a:r>
            <a:r>
              <a:rPr lang="ru-RU" dirty="0" err="1"/>
              <a:t>по-справжньому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репертуарі</a:t>
            </a:r>
            <a:r>
              <a:rPr lang="ru-RU" dirty="0"/>
              <a:t>, але й у </a:t>
            </a:r>
            <a:r>
              <a:rPr lang="ru-RU" dirty="0" err="1"/>
              <a:t>доступності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. </a:t>
            </a:r>
            <a:r>
              <a:rPr lang="ru-RU" dirty="0" err="1"/>
              <a:t>Ціни</a:t>
            </a:r>
            <a:r>
              <a:rPr lang="ru-RU" dirty="0"/>
              <a:t> на квитки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нижчими</a:t>
            </a:r>
            <a:r>
              <a:rPr lang="ru-RU" dirty="0"/>
              <a:t> за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київські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2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корифеїв</a:t>
            </a:r>
            <a:r>
              <a:rPr lang="ru-RU" dirty="0"/>
              <a:t> </a:t>
            </a:r>
            <a:r>
              <a:rPr lang="ru-RU" dirty="0" err="1"/>
              <a:t>відіграла</a:t>
            </a:r>
            <a:r>
              <a:rPr lang="ru-RU" dirty="0"/>
              <a:t> родина </a:t>
            </a:r>
            <a:r>
              <a:rPr lang="ru-RU" dirty="0" err="1"/>
              <a:t>Тобілевичів</a:t>
            </a:r>
            <a:r>
              <a:rPr lang="ru-RU" dirty="0"/>
              <a:t>, яка дала </a:t>
            </a:r>
            <a:r>
              <a:rPr lang="ru-RU" dirty="0" err="1"/>
              <a:t>світові</a:t>
            </a:r>
            <a:r>
              <a:rPr lang="ru-RU" dirty="0"/>
              <a:t> </a:t>
            </a:r>
            <a:r>
              <a:rPr lang="ru-RU" dirty="0" err="1"/>
              <a:t>неперевершених</a:t>
            </a:r>
            <a:r>
              <a:rPr lang="ru-RU" dirty="0"/>
              <a:t> </a:t>
            </a:r>
            <a:r>
              <a:rPr lang="ru-RU" dirty="0" err="1"/>
              <a:t>драматургів</a:t>
            </a:r>
            <a:r>
              <a:rPr lang="ru-RU" dirty="0"/>
              <a:t>, </a:t>
            </a:r>
            <a:r>
              <a:rPr lang="ru-RU" dirty="0" err="1"/>
              <a:t>акторів</a:t>
            </a:r>
            <a:r>
              <a:rPr lang="ru-RU" dirty="0"/>
              <a:t>, </a:t>
            </a:r>
            <a:r>
              <a:rPr lang="ru-RU" dirty="0" err="1"/>
              <a:t>організаторів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труп (</a:t>
            </a:r>
            <a:r>
              <a:rPr lang="ru-RU" dirty="0" err="1"/>
              <a:t>колективів</a:t>
            </a:r>
            <a:r>
              <a:rPr lang="ru-RU" dirty="0"/>
              <a:t>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драматург і </a:t>
            </a:r>
            <a:r>
              <a:rPr lang="ru-RU" dirty="0" err="1"/>
              <a:t>актор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Карпович</a:t>
            </a:r>
            <a:r>
              <a:rPr lang="ru-RU" dirty="0"/>
              <a:t> </a:t>
            </a:r>
            <a:r>
              <a:rPr lang="ru-RU" dirty="0" err="1"/>
              <a:t>Тобілевич</a:t>
            </a:r>
            <a:r>
              <a:rPr lang="ru-RU" dirty="0"/>
              <a:t> (Карпенко-Карий),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режисери</a:t>
            </a:r>
            <a:r>
              <a:rPr lang="ru-RU" dirty="0"/>
              <a:t> й </a:t>
            </a:r>
            <a:r>
              <a:rPr lang="ru-RU" dirty="0" err="1"/>
              <a:t>актори</a:t>
            </a:r>
            <a:r>
              <a:rPr lang="ru-RU" dirty="0"/>
              <a:t> </a:t>
            </a:r>
            <a:r>
              <a:rPr lang="ru-RU" dirty="0" err="1"/>
              <a:t>Панас</a:t>
            </a:r>
            <a:r>
              <a:rPr lang="ru-RU" dirty="0"/>
              <a:t> </a:t>
            </a:r>
            <a:r>
              <a:rPr lang="ru-RU" dirty="0" err="1"/>
              <a:t>Карпович</a:t>
            </a:r>
            <a:r>
              <a:rPr lang="ru-RU" dirty="0"/>
              <a:t> </a:t>
            </a:r>
            <a:r>
              <a:rPr lang="ru-RU" dirty="0" err="1"/>
              <a:t>Тобілевич</a:t>
            </a:r>
            <a:r>
              <a:rPr lang="ru-RU" dirty="0"/>
              <a:t> (</a:t>
            </a:r>
            <a:r>
              <a:rPr lang="ru-RU" dirty="0" err="1"/>
              <a:t>Панас</a:t>
            </a:r>
            <a:r>
              <a:rPr lang="ru-RU" dirty="0"/>
              <a:t> </a:t>
            </a:r>
            <a:r>
              <a:rPr lang="ru-RU" dirty="0" err="1"/>
              <a:t>Саксаганський</a:t>
            </a:r>
            <a:r>
              <a:rPr lang="ru-RU" dirty="0"/>
              <a:t>),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Карпович</a:t>
            </a:r>
            <a:r>
              <a:rPr lang="ru-RU" dirty="0"/>
              <a:t> </a:t>
            </a:r>
            <a:r>
              <a:rPr lang="ru-RU" dirty="0" err="1"/>
              <a:t>Тобілевич</a:t>
            </a:r>
            <a:r>
              <a:rPr lang="ru-RU" dirty="0"/>
              <a:t> (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Садовський</a:t>
            </a:r>
            <a:r>
              <a:rPr lang="ru-RU" dirty="0"/>
              <a:t>),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Карпівна</a:t>
            </a:r>
            <a:r>
              <a:rPr lang="ru-RU" dirty="0"/>
              <a:t> </a:t>
            </a:r>
            <a:r>
              <a:rPr lang="ru-RU" dirty="0" err="1"/>
              <a:t>Тобілевич</a:t>
            </a:r>
            <a:r>
              <a:rPr lang="ru-RU" dirty="0"/>
              <a:t> (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Садовська-Барілотті</a:t>
            </a:r>
            <a:r>
              <a:rPr lang="ru-RU" dirty="0"/>
              <a:t>).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псевдоніми</a:t>
            </a:r>
            <a:r>
              <a:rPr lang="ru-RU" dirty="0"/>
              <a:t> </a:t>
            </a:r>
            <a:r>
              <a:rPr lang="ru-RU" dirty="0" err="1"/>
              <a:t>Тобілевичі</a:t>
            </a:r>
            <a:r>
              <a:rPr lang="ru-RU" dirty="0"/>
              <a:t> взяли </a:t>
            </a:r>
            <a:r>
              <a:rPr lang="ru-RU" dirty="0" err="1"/>
              <a:t>від</a:t>
            </a:r>
            <a:r>
              <a:rPr lang="ru-RU" dirty="0"/>
              <a:t> батька і </a:t>
            </a:r>
            <a:r>
              <a:rPr lang="ru-RU" dirty="0" err="1"/>
              <a:t>матері</a:t>
            </a:r>
            <a:r>
              <a:rPr lang="ru-RU" dirty="0"/>
              <a:t>: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обрав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псевдонім</a:t>
            </a:r>
            <a:r>
              <a:rPr lang="ru-RU" dirty="0"/>
              <a:t>, </a:t>
            </a:r>
            <a:r>
              <a:rPr lang="ru-RU" dirty="0" err="1"/>
              <a:t>складений</a:t>
            </a:r>
            <a:r>
              <a:rPr lang="ru-RU" dirty="0"/>
              <a:t> з </a:t>
            </a:r>
            <a:r>
              <a:rPr lang="ru-RU" dirty="0" err="1"/>
              <a:t>імені</a:t>
            </a:r>
            <a:r>
              <a:rPr lang="ru-RU" dirty="0"/>
              <a:t> батька Карпа та </a:t>
            </a:r>
            <a:r>
              <a:rPr lang="ru-RU" dirty="0" err="1"/>
              <a:t>прізвища</a:t>
            </a:r>
            <a:r>
              <a:rPr lang="ru-RU" dirty="0"/>
              <a:t> </a:t>
            </a:r>
            <a:r>
              <a:rPr lang="ru-RU" dirty="0" err="1"/>
              <a:t>улюбленого</a:t>
            </a:r>
            <a:r>
              <a:rPr lang="ru-RU" dirty="0"/>
              <a:t> героя з </a:t>
            </a:r>
            <a:r>
              <a:rPr lang="ru-RU" dirty="0" err="1"/>
              <a:t>п'єси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 «Назар </a:t>
            </a:r>
            <a:r>
              <a:rPr lang="ru-RU" dirty="0" err="1"/>
              <a:t>Стодоля</a:t>
            </a:r>
            <a:r>
              <a:rPr lang="ru-RU" dirty="0"/>
              <a:t>» </a:t>
            </a:r>
            <a:r>
              <a:rPr lang="ru-RU" dirty="0" err="1"/>
              <a:t>Гната</a:t>
            </a:r>
            <a:r>
              <a:rPr lang="ru-RU" dirty="0"/>
              <a:t> </a:t>
            </a:r>
            <a:r>
              <a:rPr lang="ru-RU" dirty="0" err="1"/>
              <a:t>Карого</a:t>
            </a:r>
            <a:r>
              <a:rPr lang="ru-RU" dirty="0"/>
              <a:t> (Карий); </a:t>
            </a:r>
            <a:r>
              <a:rPr lang="ru-RU" dirty="0" err="1"/>
              <a:t>Микола</a:t>
            </a:r>
            <a:r>
              <a:rPr lang="ru-RU" dirty="0"/>
              <a:t> і </a:t>
            </a:r>
            <a:r>
              <a:rPr lang="ru-RU" dirty="0" err="1"/>
              <a:t>Марія</a:t>
            </a:r>
            <a:r>
              <a:rPr lang="ru-RU" dirty="0"/>
              <a:t> взяли </a:t>
            </a:r>
            <a:r>
              <a:rPr lang="ru-RU" dirty="0" err="1"/>
              <a:t>дівоче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(</a:t>
            </a:r>
            <a:r>
              <a:rPr lang="ru-RU" dirty="0" err="1"/>
              <a:t>Садовські</a:t>
            </a:r>
            <a:r>
              <a:rPr lang="ru-RU" dirty="0"/>
              <a:t>), а </a:t>
            </a:r>
            <a:r>
              <a:rPr lang="ru-RU" dirty="0" err="1"/>
              <a:t>Панас</a:t>
            </a:r>
            <a:r>
              <a:rPr lang="ru-RU" dirty="0"/>
              <a:t> —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Саксагань, де </a:t>
            </a:r>
            <a:r>
              <a:rPr lang="ru-RU" dirty="0" err="1"/>
              <a:t>народилася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(</a:t>
            </a:r>
            <a:r>
              <a:rPr lang="ru-RU" dirty="0" err="1"/>
              <a:t>Саксаганський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0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8" y="1524000"/>
            <a:ext cx="2939142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8" y="1524000"/>
            <a:ext cx="3017821" cy="4572000"/>
          </a:xfrm>
        </p:spPr>
      </p:pic>
    </p:spTree>
    <p:extLst>
      <p:ext uri="{BB962C8B-B14F-4D97-AF65-F5344CB8AC3E}">
        <p14:creationId xmlns:p14="http://schemas.microsoft.com/office/powerpoint/2010/main" val="36954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754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Театр корифеїв</vt:lpstr>
      <vt:lpstr>Театр корифеїв — перший професійний український театр.</vt:lpstr>
      <vt:lpstr>Засновником театру був Марко Лукич Кропивницький, що володів усіма театральними професіями. Після нього найдіяльнішим був Микола Карпович Садовський, що боровся за українське слово та український театр за часів їх заборони. </vt:lpstr>
      <vt:lpstr>Історія.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корифеїв</dc:title>
  <dc:creator>XTreme.ws</dc:creator>
  <cp:lastModifiedBy>XTreme.ws</cp:lastModifiedBy>
  <cp:revision>3</cp:revision>
  <dcterms:created xsi:type="dcterms:W3CDTF">2013-05-13T17:55:00Z</dcterms:created>
  <dcterms:modified xsi:type="dcterms:W3CDTF">2013-05-13T18:18:06Z</dcterms:modified>
</cp:coreProperties>
</file>