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B36DB72-82E2-4428-B07D-2772C787737E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BAA996B-9637-4BB2-AA4B-4DCB7F4802F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Прибалтика </a:t>
            </a:r>
            <a:r>
              <a:rPr lang="ru-RU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 1991</a:t>
            </a:r>
          </a:p>
        </p:txBody>
      </p:sp>
    </p:spTree>
    <p:extLst>
      <p:ext uri="{BB962C8B-B14F-4D97-AF65-F5344CB8AC3E}">
        <p14:creationId xmlns:p14="http://schemas.microsoft.com/office/powerpoint/2010/main" val="22557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36904" cy="5406507"/>
          </a:xfrm>
        </p:spPr>
      </p:pic>
    </p:spTree>
    <p:extLst>
      <p:ext uri="{BB962C8B-B14F-4D97-AF65-F5344CB8AC3E}">
        <p14:creationId xmlns:p14="http://schemas.microsoft.com/office/powerpoint/2010/main" val="155166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8025187" cy="5184576"/>
          </a:xfrm>
        </p:spPr>
      </p:pic>
    </p:spTree>
    <p:extLst>
      <p:ext uri="{BB962C8B-B14F-4D97-AF65-F5344CB8AC3E}">
        <p14:creationId xmlns:p14="http://schemas.microsoft.com/office/powerpoint/2010/main" val="129534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373380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Литва может похвастаться перед своими северными соседями значительной этнической однородностью состава ее населения ( примерно 85% литовцев). Благодаря этой особенности  нет особых трений между различными этническими группа в этой самой южной из прибалтийских республик. Страна пошла по пути предоставления гражданства всем, подавшим запрос, не заставляя жителей республики сдавать экзамен по литовскому языку.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5"/>
            <a:ext cx="4034408" cy="40836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Литва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0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40964" cy="5760640"/>
          </a:xfrm>
        </p:spPr>
      </p:pic>
    </p:spTree>
    <p:extLst>
      <p:ext uri="{BB962C8B-B14F-4D97-AF65-F5344CB8AC3E}">
        <p14:creationId xmlns:p14="http://schemas.microsoft.com/office/powerpoint/2010/main" val="402716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848872" cy="5310336"/>
          </a:xfrm>
        </p:spPr>
      </p:pic>
    </p:spTree>
    <p:extLst>
      <p:ext uri="{BB962C8B-B14F-4D97-AF65-F5344CB8AC3E}">
        <p14:creationId xmlns:p14="http://schemas.microsoft.com/office/powerpoint/2010/main" val="194827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80920" cy="5382344"/>
          </a:xfrm>
        </p:spPr>
      </p:pic>
    </p:spTree>
    <p:extLst>
      <p:ext uri="{BB962C8B-B14F-4D97-AF65-F5344CB8AC3E}">
        <p14:creationId xmlns:p14="http://schemas.microsoft.com/office/powerpoint/2010/main" val="65748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Процесс распада Советского Союза получил конкретное выражение в одной символической дате: 25 декабря 1991 года. Оставим в стороне сложный механизм передачи государственных функций и заметим только, что именно в этот день советский флаг в последний раз развевался на холодном ветру над Кремлем перед его последним спуском. Распад империи занял длительный период времени; именно в эту </a:t>
            </a:r>
            <a:r>
              <a:rPr lang="ru-RU" dirty="0" smtClean="0"/>
              <a:t>стадию </a:t>
            </a:r>
            <a:r>
              <a:rPr lang="ru-RU" dirty="0"/>
              <a:t>упадка СССР вписывается переход Эстонии, Латвии и Литвы от статуса Советских Социалистических республик к статусу независимых государств, который сохранялся (в том числе и Грузией) и после образования Содружества Независимых Государств (СНГ), в котором вновь объединились оставшиеся 11 стран, входивших в состав СССР.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2880320" cy="381642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3733800" cy="45182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Сразу после завоевания независимости Латвия начала проводить в жизнь программу </a:t>
            </a:r>
            <a:r>
              <a:rPr lang="ru-RU" dirty="0" err="1"/>
              <a:t>деиндустриализации</a:t>
            </a:r>
            <a:r>
              <a:rPr lang="ru-RU" dirty="0"/>
              <a:t>, сопровождавшуюся закрытием завода-гиганта по производству электротехники ВЭФ, завода по производству микроавтобусов РАФ, что привело к значительному росту безработицы, особенно среди рабочего класса и российских иммигрантов, приехавших в страну в годы советской оккупации. Заводы по переработке рыбной продукции тоже пострадали от потери внутреннего рынка СССР. Валовой национальный продукт сократился на 12,6% в 1991 году, на 32,1% в 1992 году и на 11,4% в 1993 году. Несмотря на это политическая верхушка хотела, чтобы банковский сектор и логистика стали  отраслями-двигателями возрождения экономики страны. Прямые западные инвестиции способствовали экономическому буму в первые годы нового тысячелетия; тем не менее, взрыв финансового «пузыря» в 2008 году нанес экономике страны огромный ущерб.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106416" cy="41764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86895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Латвия</a:t>
            </a: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7344816" cy="4818774"/>
          </a:xfrm>
        </p:spPr>
      </p:pic>
    </p:spTree>
    <p:extLst>
      <p:ext uri="{BB962C8B-B14F-4D97-AF65-F5344CB8AC3E}">
        <p14:creationId xmlns:p14="http://schemas.microsoft.com/office/powerpoint/2010/main" val="12122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848872" cy="5256584"/>
          </a:xfrm>
        </p:spPr>
      </p:pic>
    </p:spTree>
    <p:extLst>
      <p:ext uri="{BB962C8B-B14F-4D97-AF65-F5344CB8AC3E}">
        <p14:creationId xmlns:p14="http://schemas.microsoft.com/office/powerpoint/2010/main" val="36375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5386572"/>
          </a:xfrm>
        </p:spPr>
      </p:pic>
    </p:spTree>
    <p:extLst>
      <p:ext uri="{BB962C8B-B14F-4D97-AF65-F5344CB8AC3E}">
        <p14:creationId xmlns:p14="http://schemas.microsoft.com/office/powerpoint/2010/main" val="12622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328592"/>
          </a:xfrm>
        </p:spPr>
      </p:pic>
    </p:spTree>
    <p:extLst>
      <p:ext uri="{BB962C8B-B14F-4D97-AF65-F5344CB8AC3E}">
        <p14:creationId xmlns:p14="http://schemas.microsoft.com/office/powerpoint/2010/main" val="12291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3733800" cy="48062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Самая северная из прибалтийских стран пережила интенсивную кампанию индустриализации в советский период. Так же как и в Латвии, масса иммигрантов, в основном неквалифицированных рабочих, привлеченных рабочими местами, отразилась на демографической ситуации. Этнические эстонцы составляли 90% в 1945 году, а в 1989 году их часть снизилась до 60% в пользу русских, которые составляют 29,7% населения.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2736"/>
            <a:ext cx="4093840" cy="41764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Эстония 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560840" cy="5454352"/>
          </a:xfrm>
        </p:spPr>
      </p:pic>
    </p:spTree>
    <p:extLst>
      <p:ext uri="{BB962C8B-B14F-4D97-AF65-F5344CB8AC3E}">
        <p14:creationId xmlns:p14="http://schemas.microsoft.com/office/powerpoint/2010/main" val="2016633713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</TotalTime>
  <Words>376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Горизонт</vt:lpstr>
      <vt:lpstr>Прибалтика с 1991</vt:lpstr>
      <vt:lpstr>Презентация PowerPoint</vt:lpstr>
      <vt:lpstr>Латвия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Эстония </vt:lpstr>
      <vt:lpstr>Презентация PowerPoint</vt:lpstr>
      <vt:lpstr>Презентация PowerPoint</vt:lpstr>
      <vt:lpstr>Презентация PowerPoint</vt:lpstr>
      <vt:lpstr>Литва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Прибалтика с 1991</dc:title>
  <dc:creator>User</dc:creator>
  <cp:lastModifiedBy>User</cp:lastModifiedBy>
  <cp:revision>6</cp:revision>
  <dcterms:created xsi:type="dcterms:W3CDTF">2014-02-09T18:09:25Z</dcterms:created>
  <dcterms:modified xsi:type="dcterms:W3CDTF">2014-02-23T15:41:10Z</dcterms:modified>
</cp:coreProperties>
</file>