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2" r:id="rId2"/>
    <p:sldId id="274" r:id="rId3"/>
    <p:sldId id="275" r:id="rId4"/>
    <p:sldId id="276" r:id="rId5"/>
    <p:sldId id="319" r:id="rId6"/>
    <p:sldId id="273" r:id="rId7"/>
    <p:sldId id="269" r:id="rId8"/>
    <p:sldId id="270" r:id="rId9"/>
    <p:sldId id="268" r:id="rId10"/>
    <p:sldId id="315" r:id="rId11"/>
    <p:sldId id="316" r:id="rId12"/>
    <p:sldId id="317" r:id="rId13"/>
    <p:sldId id="318" r:id="rId14"/>
    <p:sldId id="302" r:id="rId15"/>
    <p:sldId id="296" r:id="rId16"/>
    <p:sldId id="303" r:id="rId17"/>
    <p:sldId id="304" r:id="rId18"/>
    <p:sldId id="305" r:id="rId19"/>
    <p:sldId id="306" r:id="rId20"/>
    <p:sldId id="308" r:id="rId21"/>
    <p:sldId id="310" r:id="rId22"/>
    <p:sldId id="312" r:id="rId23"/>
    <p:sldId id="299" r:id="rId24"/>
    <p:sldId id="301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FCCAD-B1B6-4232-B261-2EA7EADF147D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8EEBBFE-5E93-42BC-824D-7F52C8F5D9C8}">
      <dgm:prSet phldrT="[Текст]" custT="1"/>
      <dgm:spPr/>
      <dgm:t>
        <a:bodyPr/>
        <a:lstStyle/>
        <a:p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народився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5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1901 в Чикаго.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Усього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родині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п'ятеро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хлопчики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одна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дівчинка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батько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Еліас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займався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дрібним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будівельним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бізнесом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Однак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родина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бідувала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B181CC-3E03-49F9-866A-4C7E3DD7F554}" type="parTrans" cxnId="{F2983C15-4EBE-4F5D-8003-99CC02B61CF3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5583C96-52A4-4C7A-80E7-D445B36035F7}" type="sibTrans" cxnId="{F2983C15-4EBE-4F5D-8003-99CC02B61CF3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4E1C30-25A4-458C-8525-29D55D00736D}">
      <dgm:prSet phldrT="[Текст]" custT="1"/>
      <dgm:spPr/>
      <dgm:t>
        <a:bodyPr/>
        <a:lstStyle/>
        <a:p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комікси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почав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продавати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сім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брав участь у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шкільної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газети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як художник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фотограф,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відвідував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академію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витончених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мистецтв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Пройшов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курс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газетних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карикатуристів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B2E46B-715F-4820-9262-1806E727217A}" type="parTrans" cxnId="{9E07873B-F3D0-4FCC-A140-CF82B29324E8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2D50CA-C97A-4488-B58F-8A8A956AE471}" type="sibTrans" cxnId="{9E07873B-F3D0-4FCC-A140-CF82B29324E8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203ED9-44F0-41B0-97D6-1483590CA2A6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14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підробляв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листоноша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455756-0FB3-48F5-A1B3-6B1421E03DA2}" type="parTrans" cxnId="{BC18CEC3-B66D-441E-A6CB-D51E08007C6C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EB1BB1-066A-4BB3-8FAA-7DE97BDDEFC7}" type="sibTrans" cxnId="{BC18CEC3-B66D-441E-A6CB-D51E08007C6C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0EA4D7B-FC3A-4EFC-A85D-57E464D14108}">
      <dgm:prSet phldrT="[Текст]" custT="1"/>
      <dgm:spPr/>
      <dgm:t>
        <a:bodyPr/>
        <a:lstStyle/>
        <a:p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час 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Першої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рік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прослужив за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кермом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санітарної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Червоного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Хреста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Франції</a:t>
          </a:r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142068-96D7-4683-968F-30850009DB5D}" type="parTrans" cxnId="{B6D05994-E7C1-4FF2-9D4B-EB7E449BA27C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8980AF-B009-4896-9D65-70BE4EF2F62E}" type="sibTrans" cxnId="{B6D05994-E7C1-4FF2-9D4B-EB7E449BA27C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7F8983-43C9-4194-B49D-2535C8C5ABDB}">
      <dgm:prSet phldrT="[Текст]" custT="1"/>
      <dgm:spPr/>
      <dgm:t>
        <a:bodyPr/>
        <a:lstStyle/>
        <a:p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1919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влаштовується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художником на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студію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кінореклами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де створю</a:t>
          </a:r>
          <a:r>
            <a:rPr lang="uk-UA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є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рекламні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фільми</a:t>
          </a:r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18FF13-888E-4555-B1F3-653403F896D7}" type="sibTrans" cxnId="{1F2683B6-7E7B-432F-8055-3B3278BDE070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665E8C-E165-4E3D-AC80-3B68E18252AF}" type="parTrans" cxnId="{1F2683B6-7E7B-432F-8055-3B3278BDE070}">
      <dgm:prSet/>
      <dgm:spPr/>
      <dgm:t>
        <a:bodyPr/>
        <a:lstStyle/>
        <a:p>
          <a:endParaRPr lang="ru-RU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26346C-6D52-40D9-B05C-50843E549741}" type="pres">
      <dgm:prSet presAssocID="{0D1FCCAD-B1B6-4232-B261-2EA7EADF14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EBA8C-9EC9-4D74-A340-171392094A5F}" type="pres">
      <dgm:prSet presAssocID="{C8EEBBFE-5E93-42BC-824D-7F52C8F5D9C8}" presName="node" presStyleLbl="node1" presStyleIdx="0" presStyleCnt="5" custScaleX="12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6DC6F-7C10-49DF-8458-5237D1D7378C}" type="pres">
      <dgm:prSet presAssocID="{95583C96-52A4-4C7A-80E7-D445B36035F7}" presName="sibTrans" presStyleCnt="0"/>
      <dgm:spPr/>
    </dgm:pt>
    <dgm:pt modelId="{98455B92-D8F8-44B0-916C-2A598B949C33}" type="pres">
      <dgm:prSet presAssocID="{584E1C30-25A4-458C-8525-29D55D00736D}" presName="node" presStyleLbl="node1" presStyleIdx="1" presStyleCnt="5" custScaleX="13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B0B10-4156-4021-8081-F6021DA1525C}" type="pres">
      <dgm:prSet presAssocID="{852D50CA-C97A-4488-B58F-8A8A956AE471}" presName="sibTrans" presStyleCnt="0"/>
      <dgm:spPr/>
    </dgm:pt>
    <dgm:pt modelId="{DBCC0481-3532-4A1E-A7E9-E984F79CF372}" type="pres">
      <dgm:prSet presAssocID="{7C203ED9-44F0-41B0-97D6-1483590CA2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F8D17-BC27-4C84-B438-BA99B31FEBFB}" type="pres">
      <dgm:prSet presAssocID="{85EB1BB1-066A-4BB3-8FAA-7DE97BDDEFC7}" presName="sibTrans" presStyleCnt="0"/>
      <dgm:spPr/>
    </dgm:pt>
    <dgm:pt modelId="{148A47DF-2A48-4FC4-A3DB-D2D92DCE024A}" type="pres">
      <dgm:prSet presAssocID="{80EA4D7B-FC3A-4EFC-A85D-57E464D14108}" presName="node" presStyleLbl="node1" presStyleIdx="3" presStyleCnt="5" custScaleX="11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4A9BD-2E00-40C2-B211-B77A0650A51D}" type="pres">
      <dgm:prSet presAssocID="{DD8980AF-B009-4896-9D65-70BE4EF2F62E}" presName="sibTrans" presStyleCnt="0"/>
      <dgm:spPr/>
    </dgm:pt>
    <dgm:pt modelId="{C736CFE4-A766-4173-870D-8E3829A976F0}" type="pres">
      <dgm:prSet presAssocID="{337F8983-43C9-4194-B49D-2535C8C5ABDB}" presName="node" presStyleLbl="node1" presStyleIdx="4" presStyleCnt="5" custScaleY="82645" custLinFactNeighborX="-1955" custLinFactNeighborY="-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05994-E7C1-4FF2-9D4B-EB7E449BA27C}" srcId="{0D1FCCAD-B1B6-4232-B261-2EA7EADF147D}" destId="{80EA4D7B-FC3A-4EFC-A85D-57E464D14108}" srcOrd="3" destOrd="0" parTransId="{F4142068-96D7-4683-968F-30850009DB5D}" sibTransId="{DD8980AF-B009-4896-9D65-70BE4EF2F62E}"/>
    <dgm:cxn modelId="{1F2683B6-7E7B-432F-8055-3B3278BDE070}" srcId="{0D1FCCAD-B1B6-4232-B261-2EA7EADF147D}" destId="{337F8983-43C9-4194-B49D-2535C8C5ABDB}" srcOrd="4" destOrd="0" parTransId="{8A665E8C-E165-4E3D-AC80-3B68E18252AF}" sibTransId="{9F18FF13-888E-4555-B1F3-653403F896D7}"/>
    <dgm:cxn modelId="{F2983C15-4EBE-4F5D-8003-99CC02B61CF3}" srcId="{0D1FCCAD-B1B6-4232-B261-2EA7EADF147D}" destId="{C8EEBBFE-5E93-42BC-824D-7F52C8F5D9C8}" srcOrd="0" destOrd="0" parTransId="{CEB181CC-3E03-49F9-866A-4C7E3DD7F554}" sibTransId="{95583C96-52A4-4C7A-80E7-D445B36035F7}"/>
    <dgm:cxn modelId="{F7387743-E438-463B-A250-8F7BD5032418}" type="presOf" srcId="{337F8983-43C9-4194-B49D-2535C8C5ABDB}" destId="{C736CFE4-A766-4173-870D-8E3829A976F0}" srcOrd="0" destOrd="0" presId="urn:microsoft.com/office/officeart/2005/8/layout/default"/>
    <dgm:cxn modelId="{9E07873B-F3D0-4FCC-A140-CF82B29324E8}" srcId="{0D1FCCAD-B1B6-4232-B261-2EA7EADF147D}" destId="{584E1C30-25A4-458C-8525-29D55D00736D}" srcOrd="1" destOrd="0" parTransId="{26B2E46B-715F-4820-9262-1806E727217A}" sibTransId="{852D50CA-C97A-4488-B58F-8A8A956AE471}"/>
    <dgm:cxn modelId="{BC18CEC3-B66D-441E-A6CB-D51E08007C6C}" srcId="{0D1FCCAD-B1B6-4232-B261-2EA7EADF147D}" destId="{7C203ED9-44F0-41B0-97D6-1483590CA2A6}" srcOrd="2" destOrd="0" parTransId="{65455756-0FB3-48F5-A1B3-6B1421E03DA2}" sibTransId="{85EB1BB1-066A-4BB3-8FAA-7DE97BDDEFC7}"/>
    <dgm:cxn modelId="{455AF871-448F-4B7E-B505-2789711A8881}" type="presOf" srcId="{7C203ED9-44F0-41B0-97D6-1483590CA2A6}" destId="{DBCC0481-3532-4A1E-A7E9-E984F79CF372}" srcOrd="0" destOrd="0" presId="urn:microsoft.com/office/officeart/2005/8/layout/default"/>
    <dgm:cxn modelId="{3A08039F-9FA0-4360-BC9A-286901B4234E}" type="presOf" srcId="{80EA4D7B-FC3A-4EFC-A85D-57E464D14108}" destId="{148A47DF-2A48-4FC4-A3DB-D2D92DCE024A}" srcOrd="0" destOrd="0" presId="urn:microsoft.com/office/officeart/2005/8/layout/default"/>
    <dgm:cxn modelId="{1E0D18BB-1886-4A1C-9965-C02C58451534}" type="presOf" srcId="{C8EEBBFE-5E93-42BC-824D-7F52C8F5D9C8}" destId="{BECEBA8C-9EC9-4D74-A340-171392094A5F}" srcOrd="0" destOrd="0" presId="urn:microsoft.com/office/officeart/2005/8/layout/default"/>
    <dgm:cxn modelId="{839CB33C-4D47-4567-B889-DFF69316496C}" type="presOf" srcId="{584E1C30-25A4-458C-8525-29D55D00736D}" destId="{98455B92-D8F8-44B0-916C-2A598B949C33}" srcOrd="0" destOrd="0" presId="urn:microsoft.com/office/officeart/2005/8/layout/default"/>
    <dgm:cxn modelId="{9BB395D7-BFD9-472A-88ED-2829869C55BB}" type="presOf" srcId="{0D1FCCAD-B1B6-4232-B261-2EA7EADF147D}" destId="{5926346C-6D52-40D9-B05C-50843E549741}" srcOrd="0" destOrd="0" presId="urn:microsoft.com/office/officeart/2005/8/layout/default"/>
    <dgm:cxn modelId="{8AB92DFB-31B0-4ED1-B480-C2853CA9FE76}" type="presParOf" srcId="{5926346C-6D52-40D9-B05C-50843E549741}" destId="{BECEBA8C-9EC9-4D74-A340-171392094A5F}" srcOrd="0" destOrd="0" presId="urn:microsoft.com/office/officeart/2005/8/layout/default"/>
    <dgm:cxn modelId="{CD4188B8-6D6F-4049-B69C-923727CCF57C}" type="presParOf" srcId="{5926346C-6D52-40D9-B05C-50843E549741}" destId="{8B46DC6F-7C10-49DF-8458-5237D1D7378C}" srcOrd="1" destOrd="0" presId="urn:microsoft.com/office/officeart/2005/8/layout/default"/>
    <dgm:cxn modelId="{226AF8AB-10D3-4896-BC98-FEDCF57504DA}" type="presParOf" srcId="{5926346C-6D52-40D9-B05C-50843E549741}" destId="{98455B92-D8F8-44B0-916C-2A598B949C33}" srcOrd="2" destOrd="0" presId="urn:microsoft.com/office/officeart/2005/8/layout/default"/>
    <dgm:cxn modelId="{34AE188F-3C23-4C00-A423-AF53B4248D0F}" type="presParOf" srcId="{5926346C-6D52-40D9-B05C-50843E549741}" destId="{587B0B10-4156-4021-8081-F6021DA1525C}" srcOrd="3" destOrd="0" presId="urn:microsoft.com/office/officeart/2005/8/layout/default"/>
    <dgm:cxn modelId="{5CF63CF7-780A-4C65-A7AA-AFD96932E89E}" type="presParOf" srcId="{5926346C-6D52-40D9-B05C-50843E549741}" destId="{DBCC0481-3532-4A1E-A7E9-E984F79CF372}" srcOrd="4" destOrd="0" presId="urn:microsoft.com/office/officeart/2005/8/layout/default"/>
    <dgm:cxn modelId="{A8ED63D6-0136-45FF-964B-002DC9FC9E2A}" type="presParOf" srcId="{5926346C-6D52-40D9-B05C-50843E549741}" destId="{C7DF8D17-BC27-4C84-B438-BA99B31FEBFB}" srcOrd="5" destOrd="0" presId="urn:microsoft.com/office/officeart/2005/8/layout/default"/>
    <dgm:cxn modelId="{2A36E60D-7779-477C-BA05-2F70640E1BD5}" type="presParOf" srcId="{5926346C-6D52-40D9-B05C-50843E549741}" destId="{148A47DF-2A48-4FC4-A3DB-D2D92DCE024A}" srcOrd="6" destOrd="0" presId="urn:microsoft.com/office/officeart/2005/8/layout/default"/>
    <dgm:cxn modelId="{3C0BDBE6-9DB2-493C-891B-32B4597A149D}" type="presParOf" srcId="{5926346C-6D52-40D9-B05C-50843E549741}" destId="{30F4A9BD-2E00-40C2-B211-B77A0650A51D}" srcOrd="7" destOrd="0" presId="urn:microsoft.com/office/officeart/2005/8/layout/default"/>
    <dgm:cxn modelId="{BA41C4F7-84B7-4BFD-AD3C-BB77E263E312}" type="presParOf" srcId="{5926346C-6D52-40D9-B05C-50843E549741}" destId="{C736CFE4-A766-4173-870D-8E3829A976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A8B994-FA67-4D26-91EB-8A49DB8A9B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DBF63E9-D9F7-46D8-AF9B-265F3509BA7B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російському</a:t>
          </a:r>
          <a:r>
            <a:rPr lang="ru-RU" dirty="0" smtClean="0"/>
            <a:t> </a:t>
          </a:r>
          <a:r>
            <a:rPr lang="ru-RU" dirty="0" err="1" smtClean="0"/>
            <a:t>варіанті</a:t>
          </a:r>
          <a:r>
            <a:rPr lang="ru-RU" dirty="0" smtClean="0"/>
            <a:t> фею </a:t>
          </a:r>
          <a:r>
            <a:rPr lang="ru-RU" dirty="0" err="1" smtClean="0"/>
            <a:t>звати</a:t>
          </a:r>
          <a:r>
            <a:rPr lang="ru-RU" dirty="0" smtClean="0"/>
            <a:t> </a:t>
          </a:r>
          <a:r>
            <a:rPr lang="ru-RU" dirty="0" err="1" smtClean="0"/>
            <a:t>Дінь-Дінь</a:t>
          </a:r>
          <a:r>
            <a:rPr lang="ru-RU" dirty="0" smtClean="0"/>
            <a:t>. Вона фея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казки</a:t>
          </a:r>
          <a:r>
            <a:rPr lang="ru-RU" dirty="0" smtClean="0"/>
            <a:t> Дж. </a:t>
          </a:r>
          <a:r>
            <a:rPr lang="ru-RU" dirty="0" err="1" smtClean="0"/>
            <a:t>Баррі</a:t>
          </a:r>
          <a:r>
            <a:rPr lang="ru-RU" dirty="0" smtClean="0"/>
            <a:t> «</a:t>
          </a:r>
          <a:r>
            <a:rPr lang="ru-RU" dirty="0" err="1" smtClean="0"/>
            <a:t>Пітер</a:t>
          </a:r>
          <a:r>
            <a:rPr lang="ru-RU" dirty="0" smtClean="0"/>
            <a:t> Пен»</a:t>
          </a:r>
          <a:endParaRPr lang="ru-RU" dirty="0"/>
        </a:p>
      </dgm:t>
    </dgm:pt>
    <dgm:pt modelId="{39726FAE-55E9-4E4C-A7EB-EB3837278922}" type="parTrans" cxnId="{ABFD07FB-6DEE-4FCB-83B8-04B548CBAD2B}">
      <dgm:prSet/>
      <dgm:spPr/>
      <dgm:t>
        <a:bodyPr/>
        <a:lstStyle/>
        <a:p>
          <a:endParaRPr lang="ru-RU"/>
        </a:p>
      </dgm:t>
    </dgm:pt>
    <dgm:pt modelId="{E861758C-16E9-4F33-9237-5830056E8094}" type="sibTrans" cxnId="{ABFD07FB-6DEE-4FCB-83B8-04B548CBAD2B}">
      <dgm:prSet/>
      <dgm:spPr/>
      <dgm:t>
        <a:bodyPr/>
        <a:lstStyle/>
        <a:p>
          <a:endParaRPr lang="ru-RU"/>
        </a:p>
      </dgm:t>
    </dgm:pt>
    <dgm:pt modelId="{A910BAB1-31E9-483E-989A-B9D53F5DB427}">
      <dgm:prSet/>
      <dgm:spPr/>
      <dgm:t>
        <a:bodyPr/>
        <a:lstStyle/>
        <a:p>
          <a:pPr rtl="0"/>
          <a:r>
            <a:rPr lang="ru-RU" dirty="0" err="1" smtClean="0"/>
            <a:t>Зріст</a:t>
          </a:r>
          <a:r>
            <a:rPr lang="ru-RU" dirty="0" smtClean="0"/>
            <a:t> </a:t>
          </a:r>
          <a:r>
            <a:rPr lang="ru-RU" dirty="0" err="1" smtClean="0"/>
            <a:t>феї</a:t>
          </a:r>
          <a:r>
            <a:rPr lang="ru-RU" dirty="0" smtClean="0"/>
            <a:t> </a:t>
          </a:r>
          <a:r>
            <a:rPr lang="ru-RU" dirty="0" err="1" smtClean="0"/>
            <a:t>Дінь-Дінь</a:t>
          </a:r>
          <a:r>
            <a:rPr lang="ru-RU" dirty="0" smtClean="0"/>
            <a:t> - 13 см.</a:t>
          </a:r>
          <a:endParaRPr lang="ru-RU" dirty="0"/>
        </a:p>
      </dgm:t>
    </dgm:pt>
    <dgm:pt modelId="{D71A4266-C304-4718-AC11-775365E8CC65}" type="parTrans" cxnId="{DD93FBA5-8AB5-4E4D-86E6-C1F8BC922AB6}">
      <dgm:prSet/>
      <dgm:spPr/>
      <dgm:t>
        <a:bodyPr/>
        <a:lstStyle/>
        <a:p>
          <a:endParaRPr lang="ru-RU"/>
        </a:p>
      </dgm:t>
    </dgm:pt>
    <dgm:pt modelId="{587B1F71-EA40-4266-9C2A-4246DD50F9D1}" type="sibTrans" cxnId="{DD93FBA5-8AB5-4E4D-86E6-C1F8BC922AB6}">
      <dgm:prSet/>
      <dgm:spPr/>
      <dgm:t>
        <a:bodyPr/>
        <a:lstStyle/>
        <a:p>
          <a:endParaRPr lang="ru-RU"/>
        </a:p>
      </dgm:t>
    </dgm:pt>
    <dgm:pt modelId="{34465091-B3EA-4359-95D2-83ABFFA31A82}">
      <dgm:prSet/>
      <dgm:spPr/>
      <dgm:t>
        <a:bodyPr/>
        <a:lstStyle/>
        <a:p>
          <a:pPr rtl="0"/>
          <a:r>
            <a:rPr lang="ru-RU" dirty="0" err="1" smtClean="0"/>
            <a:t>Мультфільм</a:t>
          </a:r>
          <a:r>
            <a:rPr lang="ru-RU" dirty="0" smtClean="0"/>
            <a:t> </a:t>
          </a:r>
          <a:r>
            <a:rPr lang="ru-RU" dirty="0" err="1" smtClean="0"/>
            <a:t>Волта</a:t>
          </a:r>
          <a:r>
            <a:rPr lang="ru-RU" dirty="0" smtClean="0"/>
            <a:t> </a:t>
          </a:r>
          <a:r>
            <a:rPr lang="ru-RU" dirty="0" err="1" smtClean="0"/>
            <a:t>Діснея</a:t>
          </a:r>
          <a:r>
            <a:rPr lang="ru-RU" dirty="0" smtClean="0"/>
            <a:t> «</a:t>
          </a:r>
          <a:r>
            <a:rPr lang="ru-RU" dirty="0" err="1" smtClean="0"/>
            <a:t>Пітер</a:t>
          </a:r>
          <a:r>
            <a:rPr lang="ru-RU" dirty="0" smtClean="0"/>
            <a:t> Пен» </a:t>
          </a:r>
          <a:r>
            <a:rPr lang="ru-RU" dirty="0" err="1" smtClean="0"/>
            <a:t>вийшов</a:t>
          </a:r>
          <a:r>
            <a:rPr lang="ru-RU" dirty="0" smtClean="0"/>
            <a:t> в 1953 </a:t>
          </a:r>
          <a:r>
            <a:rPr lang="ru-RU" dirty="0" err="1" smtClean="0"/>
            <a:t>році</a:t>
          </a:r>
          <a:r>
            <a:rPr lang="ru-RU" dirty="0" smtClean="0"/>
            <a:t>.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хто</a:t>
          </a:r>
          <a:r>
            <a:rPr lang="ru-RU" dirty="0" smtClean="0"/>
            <a:t> </a:t>
          </a:r>
          <a:r>
            <a:rPr lang="ru-RU" dirty="0" err="1" smtClean="0"/>
            <a:t>вважав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Дісней</a:t>
          </a:r>
          <a:r>
            <a:rPr lang="ru-RU" dirty="0" smtClean="0"/>
            <a:t> писав образ </a:t>
          </a:r>
          <a:r>
            <a:rPr lang="ru-RU" dirty="0" err="1" smtClean="0"/>
            <a:t>Дінь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Мерилін</a:t>
          </a:r>
          <a:r>
            <a:rPr lang="ru-RU" dirty="0" smtClean="0"/>
            <a:t> Монро.</a:t>
          </a:r>
          <a:endParaRPr lang="ru-RU" dirty="0"/>
        </a:p>
      </dgm:t>
    </dgm:pt>
    <dgm:pt modelId="{CB18161E-E118-4C0E-BA24-A457EA09B934}" type="parTrans" cxnId="{CEE62854-14A7-446B-951D-FCA6B88DDEAC}">
      <dgm:prSet/>
      <dgm:spPr/>
      <dgm:t>
        <a:bodyPr/>
        <a:lstStyle/>
        <a:p>
          <a:endParaRPr lang="ru-RU"/>
        </a:p>
      </dgm:t>
    </dgm:pt>
    <dgm:pt modelId="{5F32F43D-2343-48E2-A681-FBE814B4AAA5}" type="sibTrans" cxnId="{CEE62854-14A7-446B-951D-FCA6B88DDEAC}">
      <dgm:prSet/>
      <dgm:spPr/>
      <dgm:t>
        <a:bodyPr/>
        <a:lstStyle/>
        <a:p>
          <a:endParaRPr lang="ru-RU"/>
        </a:p>
      </dgm:t>
    </dgm:pt>
    <dgm:pt modelId="{B03BC6A2-2C94-4F0B-8506-54FCC87FD693}">
      <dgm:prSet/>
      <dgm:spPr/>
      <dgm:t>
        <a:bodyPr/>
        <a:lstStyle/>
        <a:p>
          <a:pPr rtl="0"/>
          <a:r>
            <a:rPr lang="ru-RU" dirty="0" smtClean="0"/>
            <a:t>Бронзова статуя </a:t>
          </a:r>
          <a:r>
            <a:rPr lang="ru-RU" dirty="0" err="1" smtClean="0"/>
            <a:t>Дінь-Дінь</a:t>
          </a:r>
          <a:r>
            <a:rPr lang="ru-RU" dirty="0" smtClean="0"/>
            <a:t> </a:t>
          </a:r>
          <a:r>
            <a:rPr lang="ru-RU" dirty="0" err="1" smtClean="0"/>
            <a:t>розташована</a:t>
          </a:r>
          <a:r>
            <a:rPr lang="ru-RU" dirty="0" smtClean="0"/>
            <a:t> в </a:t>
          </a:r>
          <a:r>
            <a:rPr lang="ru-RU" dirty="0" err="1" smtClean="0"/>
            <a:t>Лондоні</a:t>
          </a:r>
          <a:r>
            <a:rPr lang="ru-RU" dirty="0" smtClean="0"/>
            <a:t>. </a:t>
          </a:r>
          <a:endParaRPr lang="ru-RU" dirty="0"/>
        </a:p>
      </dgm:t>
    </dgm:pt>
    <dgm:pt modelId="{191D6FD4-333F-456D-A6D3-E2D3E38CD712}" type="parTrans" cxnId="{973B2943-278A-4048-AFA6-6FE31E828EA2}">
      <dgm:prSet/>
      <dgm:spPr/>
      <dgm:t>
        <a:bodyPr/>
        <a:lstStyle/>
        <a:p>
          <a:endParaRPr lang="ru-RU"/>
        </a:p>
      </dgm:t>
    </dgm:pt>
    <dgm:pt modelId="{20CE2E04-12AE-4EBE-9BD2-7716B80E7516}" type="sibTrans" cxnId="{973B2943-278A-4048-AFA6-6FE31E828EA2}">
      <dgm:prSet/>
      <dgm:spPr/>
      <dgm:t>
        <a:bodyPr/>
        <a:lstStyle/>
        <a:p>
          <a:endParaRPr lang="ru-RU"/>
        </a:p>
      </dgm:t>
    </dgm:pt>
    <dgm:pt modelId="{8092D470-59BC-499E-8AEE-FABB38E548FA}">
      <dgm:prSet/>
      <dgm:spPr/>
      <dgm:t>
        <a:bodyPr/>
        <a:lstStyle/>
        <a:p>
          <a:pPr rtl="0"/>
          <a:r>
            <a:rPr lang="ru-RU" dirty="0" err="1" smtClean="0"/>
            <a:t>Дінь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свого</a:t>
          </a:r>
          <a:r>
            <a:rPr lang="ru-RU" dirty="0" smtClean="0"/>
            <a:t> роду логотипом - образом </a:t>
          </a:r>
          <a:r>
            <a:rPr lang="ru-RU" dirty="0" err="1" smtClean="0"/>
            <a:t>самої</a:t>
          </a:r>
          <a:r>
            <a:rPr lang="ru-RU" dirty="0" smtClean="0"/>
            <a:t> </a:t>
          </a:r>
          <a:r>
            <a:rPr lang="ru-RU" dirty="0" err="1" smtClean="0"/>
            <a:t>компанії</a:t>
          </a:r>
          <a:r>
            <a:rPr lang="ru-RU" dirty="0" smtClean="0"/>
            <a:t> Уолта </a:t>
          </a:r>
          <a:r>
            <a:rPr lang="ru-RU" dirty="0" err="1" smtClean="0"/>
            <a:t>Діснея</a:t>
          </a:r>
          <a:endParaRPr lang="ru-RU" dirty="0"/>
        </a:p>
      </dgm:t>
    </dgm:pt>
    <dgm:pt modelId="{2BAFA738-4184-44B1-AA81-76B44296F8A1}" type="parTrans" cxnId="{E0CA05D5-1436-44BE-B210-1402DD719625}">
      <dgm:prSet/>
      <dgm:spPr/>
      <dgm:t>
        <a:bodyPr/>
        <a:lstStyle/>
        <a:p>
          <a:endParaRPr lang="ru-RU"/>
        </a:p>
      </dgm:t>
    </dgm:pt>
    <dgm:pt modelId="{0F24553D-4594-4A24-82FD-69DE20B76355}" type="sibTrans" cxnId="{E0CA05D5-1436-44BE-B210-1402DD719625}">
      <dgm:prSet/>
      <dgm:spPr/>
      <dgm:t>
        <a:bodyPr/>
        <a:lstStyle/>
        <a:p>
          <a:endParaRPr lang="ru-RU"/>
        </a:p>
      </dgm:t>
    </dgm:pt>
    <dgm:pt modelId="{68DBD2DC-6EEE-4497-BE8C-BADBF39F933A}" type="pres">
      <dgm:prSet presAssocID="{B3A8B994-FA67-4D26-91EB-8A49DB8A9BD5}" presName="linear" presStyleCnt="0">
        <dgm:presLayoutVars>
          <dgm:animLvl val="lvl"/>
          <dgm:resizeHandles val="exact"/>
        </dgm:presLayoutVars>
      </dgm:prSet>
      <dgm:spPr/>
    </dgm:pt>
    <dgm:pt modelId="{052B8F9D-A38B-4E52-8599-01A56E35AFC4}" type="pres">
      <dgm:prSet presAssocID="{2DBF63E9-D9F7-46D8-AF9B-265F3509BA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8F1627-2FF1-462D-864B-F4FEE25D2AA1}" type="pres">
      <dgm:prSet presAssocID="{E861758C-16E9-4F33-9237-5830056E8094}" presName="spacer" presStyleCnt="0"/>
      <dgm:spPr/>
    </dgm:pt>
    <dgm:pt modelId="{DD74523B-8825-4454-9A5C-2BED051AE913}" type="pres">
      <dgm:prSet presAssocID="{A910BAB1-31E9-483E-989A-B9D53F5DB4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CE6E007-5C47-4759-995D-E88CEE605DEC}" type="pres">
      <dgm:prSet presAssocID="{587B1F71-EA40-4266-9C2A-4246DD50F9D1}" presName="spacer" presStyleCnt="0"/>
      <dgm:spPr/>
    </dgm:pt>
    <dgm:pt modelId="{3E054B55-9C9D-4035-B9CE-ABA9A79267D7}" type="pres">
      <dgm:prSet presAssocID="{34465091-B3EA-4359-95D2-83ABFFA31A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6819E9-A9D0-46D9-8B41-382E782A08D6}" type="pres">
      <dgm:prSet presAssocID="{5F32F43D-2343-48E2-A681-FBE814B4AAA5}" presName="spacer" presStyleCnt="0"/>
      <dgm:spPr/>
    </dgm:pt>
    <dgm:pt modelId="{F4274D22-6DB0-41D8-A73B-E400BEDB4081}" type="pres">
      <dgm:prSet presAssocID="{B03BC6A2-2C94-4F0B-8506-54FCC87FD6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01425E-F9DC-47B0-8639-D6469B6414F1}" type="pres">
      <dgm:prSet presAssocID="{20CE2E04-12AE-4EBE-9BD2-7716B80E7516}" presName="spacer" presStyleCnt="0"/>
      <dgm:spPr/>
    </dgm:pt>
    <dgm:pt modelId="{36C30A5B-239A-4977-9B52-31CB763752DD}" type="pres">
      <dgm:prSet presAssocID="{8092D470-59BC-499E-8AEE-FABB38E548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4DB9D9-4293-4432-9030-A118E1190F3E}" type="presOf" srcId="{8092D470-59BC-499E-8AEE-FABB38E548FA}" destId="{36C30A5B-239A-4977-9B52-31CB763752DD}" srcOrd="0" destOrd="0" presId="urn:microsoft.com/office/officeart/2005/8/layout/vList2"/>
    <dgm:cxn modelId="{E24F4B47-0EF2-45D6-BA52-29F1F6FC2F0D}" type="presOf" srcId="{2DBF63E9-D9F7-46D8-AF9B-265F3509BA7B}" destId="{052B8F9D-A38B-4E52-8599-01A56E35AFC4}" srcOrd="0" destOrd="0" presId="urn:microsoft.com/office/officeart/2005/8/layout/vList2"/>
    <dgm:cxn modelId="{10D5A7D4-D796-46B3-B058-0BA0759CD0F4}" type="presOf" srcId="{B03BC6A2-2C94-4F0B-8506-54FCC87FD693}" destId="{F4274D22-6DB0-41D8-A73B-E400BEDB4081}" srcOrd="0" destOrd="0" presId="urn:microsoft.com/office/officeart/2005/8/layout/vList2"/>
    <dgm:cxn modelId="{903E8175-30F3-4DD6-98B6-FBE4B0B53540}" type="presOf" srcId="{B3A8B994-FA67-4D26-91EB-8A49DB8A9BD5}" destId="{68DBD2DC-6EEE-4497-BE8C-BADBF39F933A}" srcOrd="0" destOrd="0" presId="urn:microsoft.com/office/officeart/2005/8/layout/vList2"/>
    <dgm:cxn modelId="{B9F8229B-8075-4C5C-BDE6-A385B4E3D44F}" type="presOf" srcId="{A910BAB1-31E9-483E-989A-B9D53F5DB427}" destId="{DD74523B-8825-4454-9A5C-2BED051AE913}" srcOrd="0" destOrd="0" presId="urn:microsoft.com/office/officeart/2005/8/layout/vList2"/>
    <dgm:cxn modelId="{4B62EF2A-4E4A-4D48-B12F-C4704623DF86}" type="presOf" srcId="{34465091-B3EA-4359-95D2-83ABFFA31A82}" destId="{3E054B55-9C9D-4035-B9CE-ABA9A79267D7}" srcOrd="0" destOrd="0" presId="urn:microsoft.com/office/officeart/2005/8/layout/vList2"/>
    <dgm:cxn modelId="{ABFD07FB-6DEE-4FCB-83B8-04B548CBAD2B}" srcId="{B3A8B994-FA67-4D26-91EB-8A49DB8A9BD5}" destId="{2DBF63E9-D9F7-46D8-AF9B-265F3509BA7B}" srcOrd="0" destOrd="0" parTransId="{39726FAE-55E9-4E4C-A7EB-EB3837278922}" sibTransId="{E861758C-16E9-4F33-9237-5830056E8094}"/>
    <dgm:cxn modelId="{973B2943-278A-4048-AFA6-6FE31E828EA2}" srcId="{B3A8B994-FA67-4D26-91EB-8A49DB8A9BD5}" destId="{B03BC6A2-2C94-4F0B-8506-54FCC87FD693}" srcOrd="3" destOrd="0" parTransId="{191D6FD4-333F-456D-A6D3-E2D3E38CD712}" sibTransId="{20CE2E04-12AE-4EBE-9BD2-7716B80E7516}"/>
    <dgm:cxn modelId="{CEE62854-14A7-446B-951D-FCA6B88DDEAC}" srcId="{B3A8B994-FA67-4D26-91EB-8A49DB8A9BD5}" destId="{34465091-B3EA-4359-95D2-83ABFFA31A82}" srcOrd="2" destOrd="0" parTransId="{CB18161E-E118-4C0E-BA24-A457EA09B934}" sibTransId="{5F32F43D-2343-48E2-A681-FBE814B4AAA5}"/>
    <dgm:cxn modelId="{DD93FBA5-8AB5-4E4D-86E6-C1F8BC922AB6}" srcId="{B3A8B994-FA67-4D26-91EB-8A49DB8A9BD5}" destId="{A910BAB1-31E9-483E-989A-B9D53F5DB427}" srcOrd="1" destOrd="0" parTransId="{D71A4266-C304-4718-AC11-775365E8CC65}" sibTransId="{587B1F71-EA40-4266-9C2A-4246DD50F9D1}"/>
    <dgm:cxn modelId="{E0CA05D5-1436-44BE-B210-1402DD719625}" srcId="{B3A8B994-FA67-4D26-91EB-8A49DB8A9BD5}" destId="{8092D470-59BC-499E-8AEE-FABB38E548FA}" srcOrd="4" destOrd="0" parTransId="{2BAFA738-4184-44B1-AA81-76B44296F8A1}" sibTransId="{0F24553D-4594-4A24-82FD-69DE20B76355}"/>
    <dgm:cxn modelId="{E978EEDD-986A-4A1F-9CEA-830DD7228DEA}" type="presParOf" srcId="{68DBD2DC-6EEE-4497-BE8C-BADBF39F933A}" destId="{052B8F9D-A38B-4E52-8599-01A56E35AFC4}" srcOrd="0" destOrd="0" presId="urn:microsoft.com/office/officeart/2005/8/layout/vList2"/>
    <dgm:cxn modelId="{02807369-EAF3-4435-8257-8DD325A64D18}" type="presParOf" srcId="{68DBD2DC-6EEE-4497-BE8C-BADBF39F933A}" destId="{B88F1627-2FF1-462D-864B-F4FEE25D2AA1}" srcOrd="1" destOrd="0" presId="urn:microsoft.com/office/officeart/2005/8/layout/vList2"/>
    <dgm:cxn modelId="{166BF58B-8CCE-4284-8067-A4DBBC093AD2}" type="presParOf" srcId="{68DBD2DC-6EEE-4497-BE8C-BADBF39F933A}" destId="{DD74523B-8825-4454-9A5C-2BED051AE913}" srcOrd="2" destOrd="0" presId="urn:microsoft.com/office/officeart/2005/8/layout/vList2"/>
    <dgm:cxn modelId="{A19F3584-D7B5-42DA-95B6-6CFC4504D7AF}" type="presParOf" srcId="{68DBD2DC-6EEE-4497-BE8C-BADBF39F933A}" destId="{5CE6E007-5C47-4759-995D-E88CEE605DEC}" srcOrd="3" destOrd="0" presId="urn:microsoft.com/office/officeart/2005/8/layout/vList2"/>
    <dgm:cxn modelId="{E4E221E6-D9F4-41E9-ADB6-995F93F164E6}" type="presParOf" srcId="{68DBD2DC-6EEE-4497-BE8C-BADBF39F933A}" destId="{3E054B55-9C9D-4035-B9CE-ABA9A79267D7}" srcOrd="4" destOrd="0" presId="urn:microsoft.com/office/officeart/2005/8/layout/vList2"/>
    <dgm:cxn modelId="{DDCE963A-0368-4CD4-8F05-B258A4E49AC2}" type="presParOf" srcId="{68DBD2DC-6EEE-4497-BE8C-BADBF39F933A}" destId="{3B6819E9-A9D0-46D9-8B41-382E782A08D6}" srcOrd="5" destOrd="0" presId="urn:microsoft.com/office/officeart/2005/8/layout/vList2"/>
    <dgm:cxn modelId="{0C5C772B-7C19-4921-87D5-B0F8620C6E6B}" type="presParOf" srcId="{68DBD2DC-6EEE-4497-BE8C-BADBF39F933A}" destId="{F4274D22-6DB0-41D8-A73B-E400BEDB4081}" srcOrd="6" destOrd="0" presId="urn:microsoft.com/office/officeart/2005/8/layout/vList2"/>
    <dgm:cxn modelId="{6437F823-20B1-4681-8004-02471EA89694}" type="presParOf" srcId="{68DBD2DC-6EEE-4497-BE8C-BADBF39F933A}" destId="{BF01425E-F9DC-47B0-8639-D6469B6414F1}" srcOrd="7" destOrd="0" presId="urn:microsoft.com/office/officeart/2005/8/layout/vList2"/>
    <dgm:cxn modelId="{AEF13012-E1E3-43A4-A7CF-6DF5D3FAD8D4}" type="presParOf" srcId="{68DBD2DC-6EEE-4497-BE8C-BADBF39F933A}" destId="{36C30A5B-239A-4977-9B52-31CB763752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65C97-956C-4523-97CF-21BC1FCB9D9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96A7D3-9645-4171-86A1-B8D8989D121A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В 1923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відправляється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Голлівуд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режисером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 «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Єдиною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роботою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мені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вдалося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отримати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роль статиста».</a:t>
          </a:r>
          <a:br>
            <a:rPr lang="ru-RU" sz="1600" b="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F747893B-C2FF-42E9-B298-DB65A37404D9}" type="parTrans" cxnId="{B146FE01-DBD3-4D1B-9CC1-38374DE8DD42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85329E09-903E-461C-AA05-FCD31139A0D7}" type="sibTrans" cxnId="{B146FE01-DBD3-4D1B-9CC1-38374DE8DD42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D48618F8-4808-44FB-BCF2-61FAE74022B5}">
      <dgm:prSet phldrT="[Текст]" custT="1"/>
      <dgm:spPr/>
      <dgm:t>
        <a:bodyPr/>
        <a:lstStyle/>
        <a:p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Втративши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надію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знайти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роботу в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Голлівуді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бере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оренду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гараж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дядечка Роберта. Там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він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розміщує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куплене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взяті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 борг у брата Роя, -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пензлики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прожектори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- все для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 Рой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стає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компаньйоном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Волта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студію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називають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Бразерз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студіо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07961023-B7A5-447F-A695-DC394734F0C2}" type="parTrans" cxnId="{FDBE708A-D883-423D-9132-1E3201F2E7E6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67B1CC67-78CE-4CB4-835C-239910C80E49}" type="sibTrans" cxnId="{FDBE708A-D883-423D-9132-1E3201F2E7E6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87FE554B-CC3A-412C-BA56-C5AC6D74362B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Першим мультиком,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створеним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Уолтом, стала «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Аліса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країні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чудес».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Отримавши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невеликі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мультфільм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Рой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вирішили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студії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DFB7213A-7EA4-44C2-9F50-C36318F50CAC}" type="parTrans" cxnId="{CD7AEEB3-2E8B-4CE8-AF52-E537A4D543B9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B4EB2853-8723-4EDD-B3F5-CA7E3A65D90F}" type="sibTrans" cxnId="{CD7AEEB3-2E8B-4CE8-AF52-E537A4D543B9}">
      <dgm:prSet/>
      <dgm:spPr/>
      <dgm:t>
        <a:bodyPr/>
        <a:lstStyle/>
        <a:p>
          <a:endParaRPr lang="ru-RU" sz="1600" b="0" i="0">
            <a:latin typeface="Times New Roman" pitchFamily="18" charset="0"/>
            <a:cs typeface="Times New Roman" pitchFamily="18" charset="0"/>
          </a:endParaRPr>
        </a:p>
      </dgm:t>
    </dgm:pt>
    <dgm:pt modelId="{4842E471-79AB-4C8D-A510-9263D0DBE7B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жовтня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1923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В.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підписав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контракт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Маргарет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Уінклер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дистриб'ютором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Нью-Йорка.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Ця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дата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вважається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днем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заснування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нинішньої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i="0" dirty="0" smtClean="0">
              <a:latin typeface="Times New Roman" pitchFamily="18" charset="0"/>
              <a:cs typeface="Times New Roman" pitchFamily="18" charset="0"/>
            </a:rPr>
            <a:t>Walt Disney Company. 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5547A589-CC2A-4DEB-9B73-79A7BC362721}" type="parTrans" cxnId="{B5F8E69C-70F4-43B2-AF1B-06EA04FA301E}">
      <dgm:prSet/>
      <dgm:spPr/>
      <dgm:t>
        <a:bodyPr/>
        <a:lstStyle/>
        <a:p>
          <a:endParaRPr lang="ru-RU"/>
        </a:p>
      </dgm:t>
    </dgm:pt>
    <dgm:pt modelId="{A095BDCB-F763-4AEE-AFB7-5E0BA46FD05A}" type="sibTrans" cxnId="{B5F8E69C-70F4-43B2-AF1B-06EA04FA301E}">
      <dgm:prSet/>
      <dgm:spPr/>
      <dgm:t>
        <a:bodyPr/>
        <a:lstStyle/>
        <a:p>
          <a:endParaRPr lang="ru-RU"/>
        </a:p>
      </dgm:t>
    </dgm:pt>
    <dgm:pt modelId="{1BA0F265-70AA-40B3-86B4-BBAB4F581846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липні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1925 року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одружився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секретаркою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своєї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студії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Ліліан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Боундс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36392436-47DA-480D-85C6-51202C7F58C4}" type="parTrans" cxnId="{C3B59C5E-BFAC-405B-BF8A-65717A5470C1}">
      <dgm:prSet/>
      <dgm:spPr/>
      <dgm:t>
        <a:bodyPr/>
        <a:lstStyle/>
        <a:p>
          <a:endParaRPr lang="ru-RU"/>
        </a:p>
      </dgm:t>
    </dgm:pt>
    <dgm:pt modelId="{0711FB64-2989-4BC6-AA94-7E0D477ED0EA}" type="sibTrans" cxnId="{C3B59C5E-BFAC-405B-BF8A-65717A5470C1}">
      <dgm:prSet/>
      <dgm:spPr/>
      <dgm:t>
        <a:bodyPr/>
        <a:lstStyle/>
        <a:p>
          <a:endParaRPr lang="ru-RU"/>
        </a:p>
      </dgm:t>
    </dgm:pt>
    <dgm:pt modelId="{8BE0F02F-04DF-43A5-B7F5-17F51A340559}" type="pres">
      <dgm:prSet presAssocID="{21C65C97-956C-4523-97CF-21BC1FCB9D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2DD8B-C26D-404B-9835-E5A85358898F}" type="pres">
      <dgm:prSet presAssocID="{1BA0F265-70AA-40B3-86B4-BBAB4F581846}" presName="boxAndChildren" presStyleCnt="0"/>
      <dgm:spPr/>
    </dgm:pt>
    <dgm:pt modelId="{A6653721-8C03-4FB3-B884-66BBC271C42A}" type="pres">
      <dgm:prSet presAssocID="{1BA0F265-70AA-40B3-86B4-BBAB4F581846}" presName="parentTextBox" presStyleLbl="node1" presStyleIdx="0" presStyleCnt="5" custScaleY="57373"/>
      <dgm:spPr/>
      <dgm:t>
        <a:bodyPr/>
        <a:lstStyle/>
        <a:p>
          <a:endParaRPr lang="ru-RU"/>
        </a:p>
      </dgm:t>
    </dgm:pt>
    <dgm:pt modelId="{7C0456AB-D44D-447A-A186-B7D538E46DE6}" type="pres">
      <dgm:prSet presAssocID="{A095BDCB-F763-4AEE-AFB7-5E0BA46FD05A}" presName="sp" presStyleCnt="0"/>
      <dgm:spPr/>
    </dgm:pt>
    <dgm:pt modelId="{E31058AE-91DE-4667-B5BE-071411D4D2A8}" type="pres">
      <dgm:prSet presAssocID="{4842E471-79AB-4C8D-A510-9263D0DBE7B4}" presName="arrowAndChildren" presStyleCnt="0"/>
      <dgm:spPr/>
    </dgm:pt>
    <dgm:pt modelId="{7E58D4B7-108E-4D63-8639-2F18F6B8F4FA}" type="pres">
      <dgm:prSet presAssocID="{4842E471-79AB-4C8D-A510-9263D0DBE7B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FE3EA740-6A12-4308-AD53-DC64B139A206}" type="pres">
      <dgm:prSet presAssocID="{B4EB2853-8723-4EDD-B3F5-CA7E3A65D90F}" presName="sp" presStyleCnt="0"/>
      <dgm:spPr/>
    </dgm:pt>
    <dgm:pt modelId="{6BF45CA3-BC8D-43D5-9AE4-E77B5C6DAF76}" type="pres">
      <dgm:prSet presAssocID="{87FE554B-CC3A-412C-BA56-C5AC6D74362B}" presName="arrowAndChildren" presStyleCnt="0"/>
      <dgm:spPr/>
    </dgm:pt>
    <dgm:pt modelId="{BD3F612D-BC35-4433-8715-FDFB62F6DA62}" type="pres">
      <dgm:prSet presAssocID="{87FE554B-CC3A-412C-BA56-C5AC6D74362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8C0393E5-352B-43D9-AFBB-1ACA8011CEA4}" type="pres">
      <dgm:prSet presAssocID="{67B1CC67-78CE-4CB4-835C-239910C80E49}" presName="sp" presStyleCnt="0"/>
      <dgm:spPr/>
    </dgm:pt>
    <dgm:pt modelId="{B85CAB28-0E56-43C1-A191-7C76057E3D43}" type="pres">
      <dgm:prSet presAssocID="{D48618F8-4808-44FB-BCF2-61FAE74022B5}" presName="arrowAndChildren" presStyleCnt="0"/>
      <dgm:spPr/>
    </dgm:pt>
    <dgm:pt modelId="{124510FB-F457-47F0-B89F-9E911123A550}" type="pres">
      <dgm:prSet presAssocID="{D48618F8-4808-44FB-BCF2-61FAE74022B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7516931-85A7-4D5B-AD24-BF701C6997B3}" type="pres">
      <dgm:prSet presAssocID="{85329E09-903E-461C-AA05-FCD31139A0D7}" presName="sp" presStyleCnt="0"/>
      <dgm:spPr/>
    </dgm:pt>
    <dgm:pt modelId="{3C042BC3-5987-4F43-A743-5EEA921D90BD}" type="pres">
      <dgm:prSet presAssocID="{5096A7D3-9645-4171-86A1-B8D8989D121A}" presName="arrowAndChildren" presStyleCnt="0"/>
      <dgm:spPr/>
    </dgm:pt>
    <dgm:pt modelId="{470DB002-304E-42D0-86DE-E447A422E093}" type="pres">
      <dgm:prSet presAssocID="{5096A7D3-9645-4171-86A1-B8D8989D121A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97638DF-FA57-47D8-84B7-957B686105BF}" type="presOf" srcId="{4842E471-79AB-4C8D-A510-9263D0DBE7B4}" destId="{7E58D4B7-108E-4D63-8639-2F18F6B8F4FA}" srcOrd="0" destOrd="0" presId="urn:microsoft.com/office/officeart/2005/8/layout/process4"/>
    <dgm:cxn modelId="{64D82E5F-A1CE-4A95-B5ED-CEFA5FA3A5B9}" type="presOf" srcId="{21C65C97-956C-4523-97CF-21BC1FCB9D96}" destId="{8BE0F02F-04DF-43A5-B7F5-17F51A340559}" srcOrd="0" destOrd="0" presId="urn:microsoft.com/office/officeart/2005/8/layout/process4"/>
    <dgm:cxn modelId="{09EBF67E-94FB-4399-A357-FF5ED012C585}" type="presOf" srcId="{5096A7D3-9645-4171-86A1-B8D8989D121A}" destId="{470DB002-304E-42D0-86DE-E447A422E093}" srcOrd="0" destOrd="0" presId="urn:microsoft.com/office/officeart/2005/8/layout/process4"/>
    <dgm:cxn modelId="{C3B59C5E-BFAC-405B-BF8A-65717A5470C1}" srcId="{21C65C97-956C-4523-97CF-21BC1FCB9D96}" destId="{1BA0F265-70AA-40B3-86B4-BBAB4F581846}" srcOrd="4" destOrd="0" parTransId="{36392436-47DA-480D-85C6-51202C7F58C4}" sibTransId="{0711FB64-2989-4BC6-AA94-7E0D477ED0EA}"/>
    <dgm:cxn modelId="{CD7AEEB3-2E8B-4CE8-AF52-E537A4D543B9}" srcId="{21C65C97-956C-4523-97CF-21BC1FCB9D96}" destId="{87FE554B-CC3A-412C-BA56-C5AC6D74362B}" srcOrd="2" destOrd="0" parTransId="{DFB7213A-7EA4-44C2-9F50-C36318F50CAC}" sibTransId="{B4EB2853-8723-4EDD-B3F5-CA7E3A65D90F}"/>
    <dgm:cxn modelId="{7057BB65-DAC9-4365-B3B4-DB157E1193A6}" type="presOf" srcId="{1BA0F265-70AA-40B3-86B4-BBAB4F581846}" destId="{A6653721-8C03-4FB3-B884-66BBC271C42A}" srcOrd="0" destOrd="0" presId="urn:microsoft.com/office/officeart/2005/8/layout/process4"/>
    <dgm:cxn modelId="{B5F8E69C-70F4-43B2-AF1B-06EA04FA301E}" srcId="{21C65C97-956C-4523-97CF-21BC1FCB9D96}" destId="{4842E471-79AB-4C8D-A510-9263D0DBE7B4}" srcOrd="3" destOrd="0" parTransId="{5547A589-CC2A-4DEB-9B73-79A7BC362721}" sibTransId="{A095BDCB-F763-4AEE-AFB7-5E0BA46FD05A}"/>
    <dgm:cxn modelId="{B146FE01-DBD3-4D1B-9CC1-38374DE8DD42}" srcId="{21C65C97-956C-4523-97CF-21BC1FCB9D96}" destId="{5096A7D3-9645-4171-86A1-B8D8989D121A}" srcOrd="0" destOrd="0" parTransId="{F747893B-C2FF-42E9-B298-DB65A37404D9}" sibTransId="{85329E09-903E-461C-AA05-FCD31139A0D7}"/>
    <dgm:cxn modelId="{26BEC2EE-D750-46FC-B26E-057966BFE6BF}" type="presOf" srcId="{87FE554B-CC3A-412C-BA56-C5AC6D74362B}" destId="{BD3F612D-BC35-4433-8715-FDFB62F6DA62}" srcOrd="0" destOrd="0" presId="urn:microsoft.com/office/officeart/2005/8/layout/process4"/>
    <dgm:cxn modelId="{B4B4C37F-F8BB-41ED-A2FA-45BCF05953D1}" type="presOf" srcId="{D48618F8-4808-44FB-BCF2-61FAE74022B5}" destId="{124510FB-F457-47F0-B89F-9E911123A550}" srcOrd="0" destOrd="0" presId="urn:microsoft.com/office/officeart/2005/8/layout/process4"/>
    <dgm:cxn modelId="{FDBE708A-D883-423D-9132-1E3201F2E7E6}" srcId="{21C65C97-956C-4523-97CF-21BC1FCB9D96}" destId="{D48618F8-4808-44FB-BCF2-61FAE74022B5}" srcOrd="1" destOrd="0" parTransId="{07961023-B7A5-447F-A695-DC394734F0C2}" sibTransId="{67B1CC67-78CE-4CB4-835C-239910C80E49}"/>
    <dgm:cxn modelId="{C63FAD97-6E63-4F98-93B5-33E990325E79}" type="presParOf" srcId="{8BE0F02F-04DF-43A5-B7F5-17F51A340559}" destId="{3112DD8B-C26D-404B-9835-E5A85358898F}" srcOrd="0" destOrd="0" presId="urn:microsoft.com/office/officeart/2005/8/layout/process4"/>
    <dgm:cxn modelId="{A64A7B1C-51DD-46F4-A0D6-34F4578D761F}" type="presParOf" srcId="{3112DD8B-C26D-404B-9835-E5A85358898F}" destId="{A6653721-8C03-4FB3-B884-66BBC271C42A}" srcOrd="0" destOrd="0" presId="urn:microsoft.com/office/officeart/2005/8/layout/process4"/>
    <dgm:cxn modelId="{E89B8219-A4AD-4A3F-A632-E85DC8221702}" type="presParOf" srcId="{8BE0F02F-04DF-43A5-B7F5-17F51A340559}" destId="{7C0456AB-D44D-447A-A186-B7D538E46DE6}" srcOrd="1" destOrd="0" presId="urn:microsoft.com/office/officeart/2005/8/layout/process4"/>
    <dgm:cxn modelId="{FB624AE2-5B13-4FA2-8900-1325B7C6F158}" type="presParOf" srcId="{8BE0F02F-04DF-43A5-B7F5-17F51A340559}" destId="{E31058AE-91DE-4667-B5BE-071411D4D2A8}" srcOrd="2" destOrd="0" presId="urn:microsoft.com/office/officeart/2005/8/layout/process4"/>
    <dgm:cxn modelId="{F7714110-45A7-4B18-AC8A-440759D16D65}" type="presParOf" srcId="{E31058AE-91DE-4667-B5BE-071411D4D2A8}" destId="{7E58D4B7-108E-4D63-8639-2F18F6B8F4FA}" srcOrd="0" destOrd="0" presId="urn:microsoft.com/office/officeart/2005/8/layout/process4"/>
    <dgm:cxn modelId="{60CF6DEF-DA9F-4A75-BF50-28CBEF8C3469}" type="presParOf" srcId="{8BE0F02F-04DF-43A5-B7F5-17F51A340559}" destId="{FE3EA740-6A12-4308-AD53-DC64B139A206}" srcOrd="3" destOrd="0" presId="urn:microsoft.com/office/officeart/2005/8/layout/process4"/>
    <dgm:cxn modelId="{330CF571-044E-41E7-9B65-95BA824EA22D}" type="presParOf" srcId="{8BE0F02F-04DF-43A5-B7F5-17F51A340559}" destId="{6BF45CA3-BC8D-43D5-9AE4-E77B5C6DAF76}" srcOrd="4" destOrd="0" presId="urn:microsoft.com/office/officeart/2005/8/layout/process4"/>
    <dgm:cxn modelId="{FFD704E0-D652-41F9-8AB5-1EAEC3EB480C}" type="presParOf" srcId="{6BF45CA3-BC8D-43D5-9AE4-E77B5C6DAF76}" destId="{BD3F612D-BC35-4433-8715-FDFB62F6DA62}" srcOrd="0" destOrd="0" presId="urn:microsoft.com/office/officeart/2005/8/layout/process4"/>
    <dgm:cxn modelId="{8A9AACA1-388F-4D06-AAE9-BBAF5FDEB932}" type="presParOf" srcId="{8BE0F02F-04DF-43A5-B7F5-17F51A340559}" destId="{8C0393E5-352B-43D9-AFBB-1ACA8011CEA4}" srcOrd="5" destOrd="0" presId="urn:microsoft.com/office/officeart/2005/8/layout/process4"/>
    <dgm:cxn modelId="{C9160B9D-D437-4A9B-9057-A4396003DAC7}" type="presParOf" srcId="{8BE0F02F-04DF-43A5-B7F5-17F51A340559}" destId="{B85CAB28-0E56-43C1-A191-7C76057E3D43}" srcOrd="6" destOrd="0" presId="urn:microsoft.com/office/officeart/2005/8/layout/process4"/>
    <dgm:cxn modelId="{EF38D234-91D0-44DD-A35C-CB195BB01E4D}" type="presParOf" srcId="{B85CAB28-0E56-43C1-A191-7C76057E3D43}" destId="{124510FB-F457-47F0-B89F-9E911123A550}" srcOrd="0" destOrd="0" presId="urn:microsoft.com/office/officeart/2005/8/layout/process4"/>
    <dgm:cxn modelId="{58DD0761-0A61-41E4-8649-1243D330B4F2}" type="presParOf" srcId="{8BE0F02F-04DF-43A5-B7F5-17F51A340559}" destId="{07516931-85A7-4D5B-AD24-BF701C6997B3}" srcOrd="7" destOrd="0" presId="urn:microsoft.com/office/officeart/2005/8/layout/process4"/>
    <dgm:cxn modelId="{96056BC5-FA91-4ED1-9C8F-1BBD2CC2468C}" type="presParOf" srcId="{8BE0F02F-04DF-43A5-B7F5-17F51A340559}" destId="{3C042BC3-5987-4F43-A743-5EEA921D90BD}" srcOrd="8" destOrd="0" presId="urn:microsoft.com/office/officeart/2005/8/layout/process4"/>
    <dgm:cxn modelId="{B92CFA8B-826A-402E-8785-794D61A7AC0C}" type="presParOf" srcId="{3C042BC3-5987-4F43-A743-5EEA921D90BD}" destId="{470DB002-304E-42D0-86DE-E447A422E0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FE779-C32A-4FA3-AB22-8730B4D452F2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951C48-4440-45BE-AF5F-3F0EEFBF1AED}">
      <dgm:prSet phldrT="[Текст]"/>
      <dgm:spPr/>
      <dgm:t>
        <a:bodyPr/>
        <a:lstStyle/>
        <a:p>
          <a:r>
            <a:rPr lang="ru-RU" b="0" i="0" dirty="0" err="1" smtClean="0"/>
            <a:t>Мишеня</a:t>
          </a:r>
          <a:r>
            <a:rPr lang="ru-RU" b="0" i="0" dirty="0" smtClean="0"/>
            <a:t> </a:t>
          </a:r>
          <a:r>
            <a:rPr lang="ru-RU" b="0" i="0" dirty="0" err="1" smtClean="0"/>
            <a:t>Міккі</a:t>
          </a:r>
          <a:r>
            <a:rPr lang="ru-RU" b="0" i="0" dirty="0" smtClean="0"/>
            <a:t> Мауса, </a:t>
          </a:r>
          <a:r>
            <a:rPr lang="ru-RU" b="0" i="0" dirty="0" err="1" smtClean="0"/>
            <a:t>якого</a:t>
          </a:r>
          <a:r>
            <a:rPr lang="ru-RU" b="0" i="0" dirty="0" smtClean="0"/>
            <a:t> </a:t>
          </a:r>
          <a:r>
            <a:rPr lang="ru-RU" b="0" i="0" dirty="0" err="1" smtClean="0"/>
            <a:t>намалював</a:t>
          </a:r>
          <a:r>
            <a:rPr lang="ru-RU" b="0" i="0" dirty="0" smtClean="0"/>
            <a:t> </a:t>
          </a:r>
          <a:r>
            <a:rPr lang="ru-RU" b="0" i="0" dirty="0" err="1" smtClean="0"/>
            <a:t>компаньйон</a:t>
          </a:r>
          <a:r>
            <a:rPr lang="ru-RU" b="0" i="0" dirty="0" smtClean="0"/>
            <a:t> </a:t>
          </a:r>
          <a:r>
            <a:rPr lang="ru-RU" b="0" i="0" dirty="0" err="1" smtClean="0"/>
            <a:t>Діснея</a:t>
          </a:r>
          <a:r>
            <a:rPr lang="ru-RU" b="0" i="0" dirty="0" smtClean="0"/>
            <a:t> Аб </a:t>
          </a:r>
          <a:r>
            <a:rPr lang="ru-RU" b="0" i="0" dirty="0" err="1" smtClean="0"/>
            <a:t>Айверкс</a:t>
          </a:r>
          <a:r>
            <a:rPr lang="ru-RU" b="0" i="0" dirty="0" smtClean="0"/>
            <a:t>, </a:t>
          </a:r>
          <a:r>
            <a:rPr lang="ru-RU" b="0" i="0" dirty="0" err="1" smtClean="0"/>
            <a:t>спочатку</a:t>
          </a:r>
          <a:r>
            <a:rPr lang="ru-RU" b="0" i="0" dirty="0" smtClean="0"/>
            <a:t> звали </a:t>
          </a:r>
          <a:r>
            <a:rPr lang="ru-RU" b="0" i="0" dirty="0" err="1" smtClean="0"/>
            <a:t>Мортімер</a:t>
          </a:r>
          <a:r>
            <a:rPr lang="ru-RU" b="0" i="0" dirty="0" smtClean="0"/>
            <a:t>. </a:t>
          </a:r>
          <a:r>
            <a:rPr lang="ru-RU" b="0" i="0" dirty="0" err="1" smtClean="0"/>
            <a:t>Вперше</a:t>
          </a:r>
          <a:r>
            <a:rPr lang="ru-RU" b="0" i="0" dirty="0" smtClean="0"/>
            <a:t> </a:t>
          </a:r>
          <a:r>
            <a:rPr lang="ru-RU" b="0" i="0" dirty="0" err="1" smtClean="0"/>
            <a:t>Міккі</a:t>
          </a:r>
          <a:r>
            <a:rPr lang="ru-RU" b="0" i="0" dirty="0" smtClean="0"/>
            <a:t> </a:t>
          </a:r>
          <a:r>
            <a:rPr lang="ru-RU" b="0" i="0" dirty="0" err="1" smtClean="0"/>
            <a:t>з'явився</a:t>
          </a:r>
          <a:r>
            <a:rPr lang="ru-RU" b="0" i="0" dirty="0" smtClean="0"/>
            <a:t> в </a:t>
          </a:r>
          <a:r>
            <a:rPr lang="ru-RU" b="0" i="0" dirty="0" err="1" smtClean="0"/>
            <a:t>німому</a:t>
          </a:r>
          <a:r>
            <a:rPr lang="ru-RU" b="0" i="0" dirty="0" smtClean="0"/>
            <a:t> </a:t>
          </a:r>
          <a:r>
            <a:rPr lang="ru-RU" b="0" i="0" dirty="0" err="1" smtClean="0"/>
            <a:t>фільмі</a:t>
          </a:r>
          <a:r>
            <a:rPr lang="ru-RU" b="0" i="0" dirty="0" smtClean="0"/>
            <a:t> «</a:t>
          </a:r>
          <a:r>
            <a:rPr lang="ru-RU" b="0" i="0" dirty="0" err="1" smtClean="0"/>
            <a:t>Божевільний</a:t>
          </a:r>
          <a:r>
            <a:rPr lang="ru-RU" b="0" i="0" dirty="0" smtClean="0"/>
            <a:t> </a:t>
          </a:r>
          <a:r>
            <a:rPr lang="ru-RU" b="0" i="0" dirty="0" err="1" smtClean="0"/>
            <a:t>аероплан</a:t>
          </a:r>
          <a:r>
            <a:rPr lang="ru-RU" b="0" i="0" dirty="0" smtClean="0"/>
            <a:t>» (1928), а в тому ж </a:t>
          </a:r>
          <a:r>
            <a:rPr lang="ru-RU" b="0" i="0" dirty="0" err="1" smtClean="0"/>
            <a:t>році</a:t>
          </a:r>
          <a:r>
            <a:rPr lang="ru-RU" b="0" i="0" dirty="0" smtClean="0"/>
            <a:t> став </a:t>
          </a:r>
          <a:r>
            <a:rPr lang="ru-RU" b="0" i="0" dirty="0" err="1" smtClean="0"/>
            <a:t>героєм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першого</a:t>
          </a:r>
          <a:r>
            <a:rPr lang="ru-RU" b="0" i="0" dirty="0" smtClean="0"/>
            <a:t> звукового </a:t>
          </a:r>
          <a:r>
            <a:rPr lang="ru-RU" b="0" i="0" dirty="0" err="1" smtClean="0"/>
            <a:t>фільму</a:t>
          </a:r>
          <a:r>
            <a:rPr lang="ru-RU" b="0" i="0" dirty="0" smtClean="0"/>
            <a:t> </a:t>
          </a:r>
          <a:r>
            <a:rPr lang="ru-RU" b="0" i="0" dirty="0" err="1" smtClean="0"/>
            <a:t>Діснея</a:t>
          </a:r>
          <a:r>
            <a:rPr lang="ru-RU" b="0" i="0" dirty="0" smtClean="0"/>
            <a:t> — «</a:t>
          </a:r>
          <a:r>
            <a:rPr lang="ru-RU" b="0" i="0" dirty="0" err="1" smtClean="0"/>
            <a:t>Пароплавчик</a:t>
          </a:r>
          <a:r>
            <a:rPr lang="ru-RU" b="0" i="0" dirty="0" smtClean="0"/>
            <a:t> </a:t>
          </a:r>
          <a:r>
            <a:rPr lang="ru-RU" b="0" i="0" dirty="0" err="1" smtClean="0"/>
            <a:t>Віллі</a:t>
          </a:r>
          <a:r>
            <a:rPr lang="ru-RU" b="0" i="0" dirty="0" smtClean="0"/>
            <a:t>» (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був</a:t>
          </a:r>
          <a:r>
            <a:rPr lang="ru-RU" b="0" i="0" dirty="0" smtClean="0"/>
            <a:t> перший в </a:t>
          </a:r>
          <a:r>
            <a:rPr lang="ru-RU" b="0" i="0" dirty="0" err="1" smtClean="0"/>
            <a:t>історії</a:t>
          </a:r>
          <a:r>
            <a:rPr lang="ru-RU" b="0" i="0" dirty="0" smtClean="0"/>
            <a:t> </a:t>
          </a:r>
          <a:r>
            <a:rPr lang="ru-RU" b="0" i="0" dirty="0" err="1" smtClean="0"/>
            <a:t>мальований</a:t>
          </a:r>
          <a:r>
            <a:rPr lang="ru-RU" b="0" i="0" dirty="0" smtClean="0"/>
            <a:t> </a:t>
          </a:r>
          <a:r>
            <a:rPr lang="ru-RU" b="0" i="0" dirty="0" err="1" smtClean="0"/>
            <a:t>фільм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синхронним</a:t>
          </a:r>
          <a:r>
            <a:rPr lang="ru-RU" b="0" i="0" dirty="0" smtClean="0"/>
            <a:t> звуком). У перших </a:t>
          </a:r>
          <a:r>
            <a:rPr lang="ru-RU" b="0" i="0" dirty="0" err="1" smtClean="0"/>
            <a:t>стрічках</a:t>
          </a:r>
          <a:r>
            <a:rPr lang="ru-RU" b="0" i="0" dirty="0" smtClean="0"/>
            <a:t> </a:t>
          </a:r>
          <a:r>
            <a:rPr lang="ru-RU" b="0" i="0" dirty="0" err="1" smtClean="0"/>
            <a:t>Дісней</a:t>
          </a:r>
          <a:r>
            <a:rPr lang="ru-RU" b="0" i="0" dirty="0" smtClean="0"/>
            <a:t> «</a:t>
          </a:r>
          <a:r>
            <a:rPr lang="ru-RU" b="0" i="0" dirty="0" err="1" smtClean="0"/>
            <a:t>позичив</a:t>
          </a:r>
          <a:r>
            <a:rPr lang="ru-RU" b="0" i="0" dirty="0" smtClean="0"/>
            <a:t>» </a:t>
          </a:r>
          <a:r>
            <a:rPr lang="ru-RU" b="0" i="0" dirty="0" err="1" smtClean="0"/>
            <a:t>мишеняті</a:t>
          </a:r>
          <a:r>
            <a:rPr lang="ru-RU" b="0" i="0" dirty="0" smtClean="0"/>
            <a:t> </a:t>
          </a:r>
          <a:r>
            <a:rPr lang="ru-RU" b="0" i="0" dirty="0" err="1" smtClean="0"/>
            <a:t>власний</a:t>
          </a:r>
          <a:r>
            <a:rPr lang="ru-RU" b="0" i="0" dirty="0" smtClean="0"/>
            <a:t> голос.</a:t>
          </a:r>
          <a:endParaRPr lang="ru-RU" dirty="0"/>
        </a:p>
      </dgm:t>
    </dgm:pt>
    <dgm:pt modelId="{D4EBCEBA-1082-43BD-B1B8-0B9E73CF12DB}" type="parTrans" cxnId="{6C12F9A9-F761-4834-9E6D-5E715D14C495}">
      <dgm:prSet/>
      <dgm:spPr/>
      <dgm:t>
        <a:bodyPr/>
        <a:lstStyle/>
        <a:p>
          <a:endParaRPr lang="ru-RU"/>
        </a:p>
      </dgm:t>
    </dgm:pt>
    <dgm:pt modelId="{2D4EEDB6-2932-4A9C-B756-A2551C06E6BF}" type="sibTrans" cxnId="{6C12F9A9-F761-4834-9E6D-5E715D14C495}">
      <dgm:prSet/>
      <dgm:spPr/>
      <dgm:t>
        <a:bodyPr/>
        <a:lstStyle/>
        <a:p>
          <a:endParaRPr lang="ru-RU"/>
        </a:p>
      </dgm:t>
    </dgm:pt>
    <dgm:pt modelId="{C57EC327-30C6-453C-84B2-A7F60F54C6B5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15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 1966 р.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помер в 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Лос-Анджелесі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раку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легенів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Незважаючи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на смерть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Діснея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розпочата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ним справа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триває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кіностудія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знімає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анімаційні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ігрові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фільми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різного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віку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5A79E420-5BEF-4CD4-80B1-C98E9847D402}" type="parTrans" cxnId="{FB0F5B41-501C-4188-BE94-63569CD0B5B3}">
      <dgm:prSet/>
      <dgm:spPr/>
      <dgm:t>
        <a:bodyPr/>
        <a:lstStyle/>
        <a:p>
          <a:endParaRPr lang="ru-RU"/>
        </a:p>
      </dgm:t>
    </dgm:pt>
    <dgm:pt modelId="{0A996065-9EC2-44B7-ADA7-3248CBE6E1A7}" type="sibTrans" cxnId="{FB0F5B41-501C-4188-BE94-63569CD0B5B3}">
      <dgm:prSet/>
      <dgm:spPr/>
      <dgm:t>
        <a:bodyPr/>
        <a:lstStyle/>
        <a:p>
          <a:endParaRPr lang="ru-RU"/>
        </a:p>
      </dgm:t>
    </dgm:pt>
    <dgm:pt modelId="{76320C69-C7E9-434A-AA23-C938130EC2F6}" type="pres">
      <dgm:prSet presAssocID="{41CFE779-C32A-4FA3-AB22-8730B4D452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1D089-6F0C-48D7-B0BE-149298F20A99}" type="pres">
      <dgm:prSet presAssocID="{68951C48-4440-45BE-AF5F-3F0EEFBF1AED}" presName="comp" presStyleCnt="0"/>
      <dgm:spPr/>
    </dgm:pt>
    <dgm:pt modelId="{56CDE163-D05C-49DF-96E5-9A9B215EF721}" type="pres">
      <dgm:prSet presAssocID="{68951C48-4440-45BE-AF5F-3F0EEFBF1AED}" presName="box" presStyleLbl="node1" presStyleIdx="0" presStyleCnt="2"/>
      <dgm:spPr/>
      <dgm:t>
        <a:bodyPr/>
        <a:lstStyle/>
        <a:p>
          <a:endParaRPr lang="ru-RU"/>
        </a:p>
      </dgm:t>
    </dgm:pt>
    <dgm:pt modelId="{DD0114F9-99EC-4881-8CC0-1D82B9E93F72}" type="pres">
      <dgm:prSet presAssocID="{68951C48-4440-45BE-AF5F-3F0EEFBF1AED}" presName="img" presStyleLbl="fgImgPlace1" presStyleIdx="0" presStyleCnt="2" custScaleX="111303" custScaleY="93555" custLinFactNeighborX="-15958" custLinFactNeighborY="1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7E3362-F9B1-4965-9D3A-A64B3F313E05}" type="pres">
      <dgm:prSet presAssocID="{68951C48-4440-45BE-AF5F-3F0EEFBF1AE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C15B0-6DD3-4B59-882E-7E8F5BC14ABD}" type="pres">
      <dgm:prSet presAssocID="{2D4EEDB6-2932-4A9C-B756-A2551C06E6BF}" presName="spacer" presStyleCnt="0"/>
      <dgm:spPr/>
    </dgm:pt>
    <dgm:pt modelId="{2360D34B-E4AA-4532-92ED-52BEFC5E1C82}" type="pres">
      <dgm:prSet presAssocID="{C57EC327-30C6-453C-84B2-A7F60F54C6B5}" presName="comp" presStyleCnt="0"/>
      <dgm:spPr/>
    </dgm:pt>
    <dgm:pt modelId="{678537F2-1881-4D68-B5D8-1B4B6D5D096A}" type="pres">
      <dgm:prSet presAssocID="{C57EC327-30C6-453C-84B2-A7F60F54C6B5}" presName="box" presStyleLbl="node1" presStyleIdx="1" presStyleCnt="2" custLinFactNeighborY="37413"/>
      <dgm:spPr/>
      <dgm:t>
        <a:bodyPr/>
        <a:lstStyle/>
        <a:p>
          <a:endParaRPr lang="ru-RU"/>
        </a:p>
      </dgm:t>
    </dgm:pt>
    <dgm:pt modelId="{EC455A36-F2D3-4ADF-A070-1559786CA0EF}" type="pres">
      <dgm:prSet presAssocID="{C57EC327-30C6-453C-84B2-A7F60F54C6B5}" presName="img" presStyleLbl="fgImgPlace1" presStyleIdx="1" presStyleCnt="2"/>
      <dgm:spPr/>
    </dgm:pt>
    <dgm:pt modelId="{ABE9331F-B59F-4AE7-B54F-55C65E0987DB}" type="pres">
      <dgm:prSet presAssocID="{C57EC327-30C6-453C-84B2-A7F60F54C6B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34515-1026-4DFD-8130-1E2F28AFAA05}" type="presOf" srcId="{68951C48-4440-45BE-AF5F-3F0EEFBF1AED}" destId="{56CDE163-D05C-49DF-96E5-9A9B215EF721}" srcOrd="0" destOrd="0" presId="urn:microsoft.com/office/officeart/2005/8/layout/vList4"/>
    <dgm:cxn modelId="{4827DAB5-88AD-4673-8120-FAFA41F7D12B}" type="presOf" srcId="{41CFE779-C32A-4FA3-AB22-8730B4D452F2}" destId="{76320C69-C7E9-434A-AA23-C938130EC2F6}" srcOrd="0" destOrd="0" presId="urn:microsoft.com/office/officeart/2005/8/layout/vList4"/>
    <dgm:cxn modelId="{FB0F5B41-501C-4188-BE94-63569CD0B5B3}" srcId="{41CFE779-C32A-4FA3-AB22-8730B4D452F2}" destId="{C57EC327-30C6-453C-84B2-A7F60F54C6B5}" srcOrd="1" destOrd="0" parTransId="{5A79E420-5BEF-4CD4-80B1-C98E9847D402}" sibTransId="{0A996065-9EC2-44B7-ADA7-3248CBE6E1A7}"/>
    <dgm:cxn modelId="{9B9E8DEB-A4A3-47CB-AFFC-06B5ACE886BB}" type="presOf" srcId="{C57EC327-30C6-453C-84B2-A7F60F54C6B5}" destId="{ABE9331F-B59F-4AE7-B54F-55C65E0987DB}" srcOrd="1" destOrd="0" presId="urn:microsoft.com/office/officeart/2005/8/layout/vList4"/>
    <dgm:cxn modelId="{721D5299-FBAD-4923-A3CE-5C9850A2E342}" type="presOf" srcId="{68951C48-4440-45BE-AF5F-3F0EEFBF1AED}" destId="{317E3362-F9B1-4965-9D3A-A64B3F313E05}" srcOrd="1" destOrd="0" presId="urn:microsoft.com/office/officeart/2005/8/layout/vList4"/>
    <dgm:cxn modelId="{6C12F9A9-F761-4834-9E6D-5E715D14C495}" srcId="{41CFE779-C32A-4FA3-AB22-8730B4D452F2}" destId="{68951C48-4440-45BE-AF5F-3F0EEFBF1AED}" srcOrd="0" destOrd="0" parTransId="{D4EBCEBA-1082-43BD-B1B8-0B9E73CF12DB}" sibTransId="{2D4EEDB6-2932-4A9C-B756-A2551C06E6BF}"/>
    <dgm:cxn modelId="{BE991AD7-A113-4891-8B34-274844A56C79}" type="presOf" srcId="{C57EC327-30C6-453C-84B2-A7F60F54C6B5}" destId="{678537F2-1881-4D68-B5D8-1B4B6D5D096A}" srcOrd="0" destOrd="0" presId="urn:microsoft.com/office/officeart/2005/8/layout/vList4"/>
    <dgm:cxn modelId="{8F20DBB7-ACD6-453A-A6E2-A37082AFC6B3}" type="presParOf" srcId="{76320C69-C7E9-434A-AA23-C938130EC2F6}" destId="{2841D089-6F0C-48D7-B0BE-149298F20A99}" srcOrd="0" destOrd="0" presId="urn:microsoft.com/office/officeart/2005/8/layout/vList4"/>
    <dgm:cxn modelId="{81FF0A25-B157-4B9A-9E4F-AD0F6CC79BD9}" type="presParOf" srcId="{2841D089-6F0C-48D7-B0BE-149298F20A99}" destId="{56CDE163-D05C-49DF-96E5-9A9B215EF721}" srcOrd="0" destOrd="0" presId="urn:microsoft.com/office/officeart/2005/8/layout/vList4"/>
    <dgm:cxn modelId="{ED5C4E00-DBA3-4678-967B-F7FC15C938FF}" type="presParOf" srcId="{2841D089-6F0C-48D7-B0BE-149298F20A99}" destId="{DD0114F9-99EC-4881-8CC0-1D82B9E93F72}" srcOrd="1" destOrd="0" presId="urn:microsoft.com/office/officeart/2005/8/layout/vList4"/>
    <dgm:cxn modelId="{2526A60D-E932-4655-9228-3A55415735F8}" type="presParOf" srcId="{2841D089-6F0C-48D7-B0BE-149298F20A99}" destId="{317E3362-F9B1-4965-9D3A-A64B3F313E05}" srcOrd="2" destOrd="0" presId="urn:microsoft.com/office/officeart/2005/8/layout/vList4"/>
    <dgm:cxn modelId="{44B2A3A3-79A5-400A-BDEF-DAAC95265958}" type="presParOf" srcId="{76320C69-C7E9-434A-AA23-C938130EC2F6}" destId="{0EAC15B0-6DD3-4B59-882E-7E8F5BC14ABD}" srcOrd="1" destOrd="0" presId="urn:microsoft.com/office/officeart/2005/8/layout/vList4"/>
    <dgm:cxn modelId="{BA436F44-1F5D-4151-8E02-CBB932FCC21F}" type="presParOf" srcId="{76320C69-C7E9-434A-AA23-C938130EC2F6}" destId="{2360D34B-E4AA-4532-92ED-52BEFC5E1C82}" srcOrd="2" destOrd="0" presId="urn:microsoft.com/office/officeart/2005/8/layout/vList4"/>
    <dgm:cxn modelId="{D30E9357-5815-47CC-A3F0-5AAA990FB751}" type="presParOf" srcId="{2360D34B-E4AA-4532-92ED-52BEFC5E1C82}" destId="{678537F2-1881-4D68-B5D8-1B4B6D5D096A}" srcOrd="0" destOrd="0" presId="urn:microsoft.com/office/officeart/2005/8/layout/vList4"/>
    <dgm:cxn modelId="{2E757088-0C50-4C0E-BAAE-B880E9D7A7F9}" type="presParOf" srcId="{2360D34B-E4AA-4532-92ED-52BEFC5E1C82}" destId="{EC455A36-F2D3-4ADF-A070-1559786CA0EF}" srcOrd="1" destOrd="0" presId="urn:microsoft.com/office/officeart/2005/8/layout/vList4"/>
    <dgm:cxn modelId="{EB169D25-023C-4902-A147-24C14A2B1A22}" type="presParOf" srcId="{2360D34B-E4AA-4532-92ED-52BEFC5E1C82}" destId="{ABE9331F-B59F-4AE7-B54F-55C65E0987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F5ED6F-714E-443B-9F9C-6617A733B641}" type="doc">
      <dgm:prSet loTypeId="urn:microsoft.com/office/officeart/2005/8/layout/arrow4" loCatId="process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6E8E245-B66E-4C22-B592-B2CC8D826366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Перший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свій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«Оскар»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отримав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у 1932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році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за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мультфільм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про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пригоди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Міккі</a:t>
          </a: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Мауса. 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B4D9614-3D28-46AE-B7B5-6193004DB690}" type="parTrans" cxnId="{3D3A138C-3243-4648-B5FB-9A1D2238B3E3}">
      <dgm:prSet/>
      <dgm:spPr/>
      <dgm:t>
        <a:bodyPr/>
        <a:lstStyle/>
        <a:p>
          <a:endParaRPr lang="ru-RU" b="0" i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FA7DA6-E59A-4C61-BA93-0D8F6A060EFB}" type="sibTrans" cxnId="{3D3A138C-3243-4648-B5FB-9A1D2238B3E3}">
      <dgm:prSet/>
      <dgm:spPr/>
      <dgm:t>
        <a:bodyPr/>
        <a:lstStyle/>
        <a:p>
          <a:endParaRPr lang="ru-RU" b="0" i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D9636D-7367-4456-8A48-71FBD12B8038}">
      <dgm:prSet/>
      <dgm:spPr/>
      <dgm:t>
        <a:bodyPr/>
        <a:lstStyle/>
        <a:p>
          <a:pPr algn="ctr" rtl="0"/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Отримав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algn="l" rtl="0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-нагороди 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Каннського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фестивалю,  </a:t>
          </a:r>
        </a:p>
        <a:p>
          <a:pPr algn="l" rtl="0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-«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Золотий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глобус», </a:t>
          </a:r>
        </a:p>
        <a:p>
          <a:pPr algn="l" rtl="0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-«BAFTA»</a:t>
          </a:r>
        </a:p>
        <a:p>
          <a:pPr algn="l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-у 1968 посмертно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нагороджений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найвищою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нагородою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США - Золотою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медаллю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Конгресу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B8B4262E-F05F-474C-BDD3-1CA62702C081}" type="parTrans" cxnId="{492743DB-D446-4F7D-8593-B42661F7783A}">
      <dgm:prSet/>
      <dgm:spPr/>
      <dgm:t>
        <a:bodyPr/>
        <a:lstStyle/>
        <a:p>
          <a:endParaRPr lang="ru-RU" b="0" i="0">
            <a:latin typeface="Times New Roman" pitchFamily="18" charset="0"/>
            <a:cs typeface="Times New Roman" pitchFamily="18" charset="0"/>
          </a:endParaRPr>
        </a:p>
      </dgm:t>
    </dgm:pt>
    <dgm:pt modelId="{13E24D23-E52A-46A4-8F93-6F811E4640F0}" type="sibTrans" cxnId="{492743DB-D446-4F7D-8593-B42661F7783A}">
      <dgm:prSet/>
      <dgm:spPr/>
      <dgm:t>
        <a:bodyPr/>
        <a:lstStyle/>
        <a:p>
          <a:endParaRPr lang="ru-RU" b="0" i="0">
            <a:latin typeface="Times New Roman" pitchFamily="18" charset="0"/>
            <a:cs typeface="Times New Roman" pitchFamily="18" charset="0"/>
          </a:endParaRPr>
        </a:p>
      </dgm:t>
    </dgm:pt>
    <dgm:pt modelId="{EC22FDF2-6CC1-4650-B1F8-443B8BC41FA5}" type="pres">
      <dgm:prSet presAssocID="{39F5ED6F-714E-443B-9F9C-6617A733B6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FB41B-AF9D-4D63-98C0-6738E1439D8D}" type="pres">
      <dgm:prSet presAssocID="{F6E8E245-B66E-4C22-B592-B2CC8D826366}" presName="upArrow" presStyleLbl="node1" presStyleIdx="0" presStyleCnt="2" custLinFactNeighborX="-2224" custLinFactNeighborY="-10854"/>
      <dgm:spPr/>
    </dgm:pt>
    <dgm:pt modelId="{7649FDDF-C3A9-40CD-B40B-462BF617B0A2}" type="pres">
      <dgm:prSet presAssocID="{F6E8E245-B66E-4C22-B592-B2CC8D826366}" presName="upArrowText" presStyleLbl="revTx" presStyleIdx="0" presStyleCnt="2" custScaleX="105830" custLinFactNeighborX="433" custLinFactNeighborY="2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E44CB-1860-46C0-BA2A-AC760CCFF976}" type="pres">
      <dgm:prSet presAssocID="{A1D9636D-7367-4456-8A48-71FBD12B8038}" presName="downArrow" presStyleLbl="node1" presStyleIdx="1" presStyleCnt="2" custLinFactNeighborX="-7485" custLinFactNeighborY="-3474"/>
      <dgm:spPr/>
    </dgm:pt>
    <dgm:pt modelId="{F74D59F3-F88B-4E39-B06F-2A28B1914A85}" type="pres">
      <dgm:prSet presAssocID="{A1D9636D-7367-4456-8A48-71FBD12B8038}" presName="downArrowText" presStyleLbl="revTx" presStyleIdx="1" presStyleCnt="2" custScaleX="104547" custScaleY="105155" custLinFactNeighborX="-1039" custLinFactNeighborY="-12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EBB9B-B099-47A5-86CA-87FCF6E0DBB2}" type="presOf" srcId="{39F5ED6F-714E-443B-9F9C-6617A733B641}" destId="{EC22FDF2-6CC1-4650-B1F8-443B8BC41FA5}" srcOrd="0" destOrd="0" presId="urn:microsoft.com/office/officeart/2005/8/layout/arrow4"/>
    <dgm:cxn modelId="{C7E4FBDC-619D-484A-BD0F-710A8496AB9F}" type="presOf" srcId="{A1D9636D-7367-4456-8A48-71FBD12B8038}" destId="{F74D59F3-F88B-4E39-B06F-2A28B1914A85}" srcOrd="0" destOrd="0" presId="urn:microsoft.com/office/officeart/2005/8/layout/arrow4"/>
    <dgm:cxn modelId="{FD1871FD-B1F4-45EE-9260-2149C4EA9EE1}" type="presOf" srcId="{F6E8E245-B66E-4C22-B592-B2CC8D826366}" destId="{7649FDDF-C3A9-40CD-B40B-462BF617B0A2}" srcOrd="0" destOrd="0" presId="urn:microsoft.com/office/officeart/2005/8/layout/arrow4"/>
    <dgm:cxn modelId="{492743DB-D446-4F7D-8593-B42661F7783A}" srcId="{39F5ED6F-714E-443B-9F9C-6617A733B641}" destId="{A1D9636D-7367-4456-8A48-71FBD12B8038}" srcOrd="1" destOrd="0" parTransId="{B8B4262E-F05F-474C-BDD3-1CA62702C081}" sibTransId="{13E24D23-E52A-46A4-8F93-6F811E4640F0}"/>
    <dgm:cxn modelId="{3D3A138C-3243-4648-B5FB-9A1D2238B3E3}" srcId="{39F5ED6F-714E-443B-9F9C-6617A733B641}" destId="{F6E8E245-B66E-4C22-B592-B2CC8D826366}" srcOrd="0" destOrd="0" parTransId="{8B4D9614-3D28-46AE-B7B5-6193004DB690}" sibTransId="{19FA7DA6-E59A-4C61-BA93-0D8F6A060EFB}"/>
    <dgm:cxn modelId="{41B2AB0A-53A9-4531-AD71-D817736BC6B5}" type="presParOf" srcId="{EC22FDF2-6CC1-4650-B1F8-443B8BC41FA5}" destId="{016FB41B-AF9D-4D63-98C0-6738E1439D8D}" srcOrd="0" destOrd="0" presId="urn:microsoft.com/office/officeart/2005/8/layout/arrow4"/>
    <dgm:cxn modelId="{E06FE3EA-B263-4CD4-9646-989A87B014D2}" type="presParOf" srcId="{EC22FDF2-6CC1-4650-B1F8-443B8BC41FA5}" destId="{7649FDDF-C3A9-40CD-B40B-462BF617B0A2}" srcOrd="1" destOrd="0" presId="urn:microsoft.com/office/officeart/2005/8/layout/arrow4"/>
    <dgm:cxn modelId="{8B1A21B2-07DD-4882-9D89-D9D908AD5992}" type="presParOf" srcId="{EC22FDF2-6CC1-4650-B1F8-443B8BC41FA5}" destId="{046E44CB-1860-46C0-BA2A-AC760CCFF976}" srcOrd="2" destOrd="0" presId="urn:microsoft.com/office/officeart/2005/8/layout/arrow4"/>
    <dgm:cxn modelId="{4485AC83-5E06-4133-AF0F-0171FEABFDBF}" type="presParOf" srcId="{EC22FDF2-6CC1-4650-B1F8-443B8BC41FA5}" destId="{F74D59F3-F88B-4E39-B06F-2A28B1914A8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5BA8C5-2BB0-4E69-9721-F55DA0838505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4D4252-1EA1-4BB5-AE10-D5E3FF4344D2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1933 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Квіти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та дерева</a:t>
          </a:r>
          <a:endParaRPr lang="ru-RU" sz="1800" u="sng" dirty="0">
            <a:latin typeface="Times New Roman" pitchFamily="18" charset="0"/>
            <a:cs typeface="Times New Roman" pitchFamily="18" charset="0"/>
          </a:endParaRPr>
        </a:p>
      </dgm:t>
    </dgm:pt>
    <dgm:pt modelId="{2D64CE89-DE1E-41DA-8FE2-E52072A4326D}" type="parTrans" cxnId="{2A988BE5-BD29-45B3-9E2D-F0C0B9EBFEF4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4AD47D-5C72-4EF7-A5BA-171754CDC93D}" type="sibTrans" cxnId="{2A988BE5-BD29-45B3-9E2D-F0C0B9EBFEF4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89BB04-A7E3-4A72-9478-4416A7CADB60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1935 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Черепаха та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заєць</a:t>
          </a:r>
          <a:endParaRPr lang="en-US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C91E9282-0BB7-4360-9AAC-FE199726D516}" type="parTrans" cxnId="{7BAED3F4-37C5-4383-B23E-0137C697C60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17772F-EA8A-4ED1-A4B3-CFEB752CF0E8}" type="sibTrans" cxnId="{7BAED3F4-37C5-4383-B23E-0137C697C60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D8A7EF-D977-4478-865D-1CC808B1A044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1936 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Троє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сиріт-кошенят</a:t>
          </a:r>
          <a:endParaRPr lang="en-US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4EE0EB78-FE87-4F69-A8DD-3188264913DF}" type="parTrans" cxnId="{FC382AA7-B7D4-450C-8B8E-D9FA121DEDC1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53195A-8B98-4C91-8B63-AEBD4990EDD3}" type="sibTrans" cxnId="{FC382AA7-B7D4-450C-8B8E-D9FA121DEDC1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CF0542-0248-4580-8B38-DA9539816AC5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1937 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 Кузен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села</a:t>
          </a:r>
          <a:endParaRPr lang="en-US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1DD3A91D-69BB-4F83-B50F-90E32AA76258}" type="parTrans" cxnId="{617A74C9-2162-4AF7-9A8A-312D52867F33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6DD4F7-D2AB-4D9F-80A4-34DC073695C9}" type="sibTrans" cxnId="{617A74C9-2162-4AF7-9A8A-312D52867F33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F4DC9C-8435-4914-BBE9-11D59C53ADDE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1938 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Старий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млин</a:t>
          </a:r>
          <a:endParaRPr lang="ru-RU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C2E31D4A-C289-47A9-84F5-E2B4F49F6DBF}" type="parTrans" cxnId="{09A7DD22-E726-49D1-B6D3-FD5BFEBBA6B1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9A9FA6-546E-463E-99FD-404659876BA4}" type="sibTrans" cxnId="{09A7DD22-E726-49D1-B6D3-FD5BFEBBA6B1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C195E4-0DD9-4F08-A5F4-F5573C71101D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1939 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Бик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Фердінанд</a:t>
          </a:r>
          <a:endParaRPr lang="en-US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825D36CD-A11A-46D2-90F7-C613E32FB458}" type="parTrans" cxnId="{8E549C7F-7055-4060-A88A-4FF418AA897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910A34-6F33-4287-B90F-301C0A090FDF}" type="sibTrans" cxnId="{8E549C7F-7055-4060-A88A-4FF418AA897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5A78C8-90D1-4939-8980-5080BD16429C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1940 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Гидке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каченя</a:t>
          </a:r>
          <a:endParaRPr lang="ru-RU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82662767-3F01-4E76-9B6B-62476E81599E}" type="parTrans" cxnId="{38E0834D-8A92-4B8A-99E1-1E7B0BA47F9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52FE24-803F-4087-B91A-5866570FAFDF}" type="sibTrans" cxnId="{38E0834D-8A92-4B8A-99E1-1E7B0BA47F9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A97B05-2888-4CC2-ACC8-E9D83216DEDB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1942 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Фантазія</a:t>
          </a:r>
          <a:endParaRPr lang="ru-RU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5A8AD79F-FE4C-44EC-AF57-35415EE7A527}" type="parTrans" cxnId="{A1D72984-186E-4011-9D30-9AB0C86F46E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7107C4-B541-49A5-849A-731FE391EDFD}" type="sibTrans" cxnId="{A1D72984-186E-4011-9D30-9AB0C86F46E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E68206-EBD2-4247-BEDB-C11A09EBDE74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1941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Дай лапу</a:t>
          </a:r>
          <a:endParaRPr lang="ru-RU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5BC10238-E4C1-4C6A-B0E4-40CC8153B4F1}" type="sibTrans" cxnId="{4572415F-6846-4B82-ADC5-D5CBAD14C2D6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76BD10-FB4F-4AAE-A766-2C0ED67AF67F}" type="parTrans" cxnId="{4572415F-6846-4B82-ADC5-D5CBAD14C2D6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209D16-4462-4008-A937-59FF33CD025A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1939 —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Білосніжка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u="sng" dirty="0" smtClean="0">
              <a:latin typeface="Times New Roman" pitchFamily="18" charset="0"/>
              <a:cs typeface="Times New Roman" pitchFamily="18" charset="0"/>
            </a:rPr>
            <a:t> семеро </a:t>
          </a:r>
          <a:r>
            <a:rPr lang="ru-RU" sz="1800" b="0" i="0" u="sng" dirty="0" err="1" smtClean="0">
              <a:latin typeface="Times New Roman" pitchFamily="18" charset="0"/>
              <a:cs typeface="Times New Roman" pitchFamily="18" charset="0"/>
            </a:rPr>
            <a:t>гномів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B9D1FD0F-6408-44D0-80F0-A27C5A408BFD}" type="sibTrans" cxnId="{9AD12A75-525A-48E8-AECB-8375694EC5A8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8A0A7F0-BC34-46D0-873C-371B0FC10990}" type="parTrans" cxnId="{9AD12A75-525A-48E8-AECB-8375694EC5A8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F52271-2CBE-49CE-8F31-533572F25300}">
      <dgm:prSet custT="1"/>
      <dgm:spPr/>
      <dgm:t>
        <a:bodyPr/>
        <a:lstStyle/>
        <a:p>
          <a:r>
            <a:rPr lang="ru-RU" sz="1800" b="0" i="0" dirty="0" smtClean="0"/>
            <a:t>1934 -  </a:t>
          </a:r>
          <a:r>
            <a:rPr lang="ru-RU" sz="1800" b="0" i="0" u="sng" dirty="0" err="1" smtClean="0"/>
            <a:t>Троє</a:t>
          </a:r>
          <a:r>
            <a:rPr lang="ru-RU" sz="1800" b="0" i="0" u="sng" dirty="0" smtClean="0"/>
            <a:t> маленьких поросят</a:t>
          </a:r>
          <a:endParaRPr lang="ru-RU" sz="1800" b="0" i="0" u="sng" dirty="0">
            <a:latin typeface="Times New Roman" pitchFamily="18" charset="0"/>
            <a:cs typeface="Times New Roman" pitchFamily="18" charset="0"/>
          </a:endParaRPr>
        </a:p>
      </dgm:t>
    </dgm:pt>
    <dgm:pt modelId="{95E86BFA-584D-43DA-8CFC-EC318DF4E7AD}" type="sibTrans" cxnId="{84CFD890-C857-4141-ABE6-BAED130D8BD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4D3787-A3F1-451A-A76B-1EF669CDF826}" type="parTrans" cxnId="{84CFD890-C857-4141-ABE6-BAED130D8BDE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54C270-61A9-428A-B91D-9BC7D77B9881}" type="pres">
      <dgm:prSet presAssocID="{255BA8C5-2BB0-4E69-9721-F55DA08385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BEC406-AA25-4DB5-BD32-BF953779F29E}" type="pres">
      <dgm:prSet presAssocID="{BC4D4252-1EA1-4BB5-AE10-D5E3FF4344D2}" presName="linNode" presStyleCnt="0"/>
      <dgm:spPr/>
    </dgm:pt>
    <dgm:pt modelId="{13027F9F-0660-415A-AF8D-A193F4EB8396}" type="pres">
      <dgm:prSet presAssocID="{BC4D4252-1EA1-4BB5-AE10-D5E3FF4344D2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94885-0C94-44B9-A868-ABDE0191EEB2}" type="pres">
      <dgm:prSet presAssocID="{984AD47D-5C72-4EF7-A5BA-171754CDC93D}" presName="sp" presStyleCnt="0"/>
      <dgm:spPr/>
    </dgm:pt>
    <dgm:pt modelId="{DE21FCF8-D25F-4C52-ABC6-B469D39D029A}" type="pres">
      <dgm:prSet presAssocID="{CDF52271-2CBE-49CE-8F31-533572F25300}" presName="linNode" presStyleCnt="0"/>
      <dgm:spPr/>
    </dgm:pt>
    <dgm:pt modelId="{8E71EEB3-DF23-4D3B-A2A8-F04C8FD93D9A}" type="pres">
      <dgm:prSet presAssocID="{CDF52271-2CBE-49CE-8F31-533572F25300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7200-1D8E-4872-A32B-17681E5BA1A0}" type="pres">
      <dgm:prSet presAssocID="{95E86BFA-584D-43DA-8CFC-EC318DF4E7AD}" presName="sp" presStyleCnt="0"/>
      <dgm:spPr/>
    </dgm:pt>
    <dgm:pt modelId="{7C35DDFF-8ECD-4553-86A9-2D288219090B}" type="pres">
      <dgm:prSet presAssocID="{0289BB04-A7E3-4A72-9478-4416A7CADB60}" presName="linNode" presStyleCnt="0"/>
      <dgm:spPr/>
    </dgm:pt>
    <dgm:pt modelId="{6DB1C0CE-C660-4BE7-9955-6AF3BB93E0AB}" type="pres">
      <dgm:prSet presAssocID="{0289BB04-A7E3-4A72-9478-4416A7CADB60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D6C59-4358-44EF-888C-9A7337ACBECA}" type="pres">
      <dgm:prSet presAssocID="{B517772F-EA8A-4ED1-A4B3-CFEB752CF0E8}" presName="sp" presStyleCnt="0"/>
      <dgm:spPr/>
    </dgm:pt>
    <dgm:pt modelId="{139E706F-FF49-4047-98FA-997576F7DB7D}" type="pres">
      <dgm:prSet presAssocID="{CAD8A7EF-D977-4478-865D-1CC808B1A044}" presName="linNode" presStyleCnt="0"/>
      <dgm:spPr/>
    </dgm:pt>
    <dgm:pt modelId="{A1A4F7AB-523C-485A-9684-D61522A28616}" type="pres">
      <dgm:prSet presAssocID="{CAD8A7EF-D977-4478-865D-1CC808B1A044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D2EC2-237E-4C98-9F47-83E4F03277CB}" type="pres">
      <dgm:prSet presAssocID="{AB53195A-8B98-4C91-8B63-AEBD4990EDD3}" presName="sp" presStyleCnt="0"/>
      <dgm:spPr/>
    </dgm:pt>
    <dgm:pt modelId="{E9623910-9474-4C1E-8A4F-6F82C74588D2}" type="pres">
      <dgm:prSet presAssocID="{8FCF0542-0248-4580-8B38-DA9539816AC5}" presName="linNode" presStyleCnt="0"/>
      <dgm:spPr/>
    </dgm:pt>
    <dgm:pt modelId="{D86621F6-90F0-4EDF-8696-06A4F1045F42}" type="pres">
      <dgm:prSet presAssocID="{8FCF0542-0248-4580-8B38-DA9539816AC5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404A2-00C5-4AD7-9B6F-742550117549}" type="pres">
      <dgm:prSet presAssocID="{816DD4F7-D2AB-4D9F-80A4-34DC073695C9}" presName="sp" presStyleCnt="0"/>
      <dgm:spPr/>
    </dgm:pt>
    <dgm:pt modelId="{B299D3AE-C27E-4D3F-81CE-FBF73FD7D4A3}" type="pres">
      <dgm:prSet presAssocID="{81F4DC9C-8435-4914-BBE9-11D59C53ADDE}" presName="linNode" presStyleCnt="0"/>
      <dgm:spPr/>
    </dgm:pt>
    <dgm:pt modelId="{C8AEA591-390A-4647-A763-B8F7E55A6AB1}" type="pres">
      <dgm:prSet presAssocID="{81F4DC9C-8435-4914-BBE9-11D59C53ADDE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6AE3-890E-48BB-A2B0-302809D58D68}" type="pres">
      <dgm:prSet presAssocID="{8A9A9FA6-546E-463E-99FD-404659876BA4}" presName="sp" presStyleCnt="0"/>
      <dgm:spPr/>
    </dgm:pt>
    <dgm:pt modelId="{0EA465A4-5AC6-4565-A3C0-93AE2C8CACED}" type="pres">
      <dgm:prSet presAssocID="{DFC195E4-0DD9-4F08-A5F4-F5573C71101D}" presName="linNode" presStyleCnt="0"/>
      <dgm:spPr/>
    </dgm:pt>
    <dgm:pt modelId="{3A8C902E-1457-455A-A863-5ECFB857E860}" type="pres">
      <dgm:prSet presAssocID="{DFC195E4-0DD9-4F08-A5F4-F5573C71101D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9B71-B7CF-446D-96D7-448538F1E009}" type="pres">
      <dgm:prSet presAssocID="{14910A34-6F33-4287-B90F-301C0A090FDF}" presName="sp" presStyleCnt="0"/>
      <dgm:spPr/>
    </dgm:pt>
    <dgm:pt modelId="{E4A2DF3A-2E9E-4752-8886-6A5ECB5B377C}" type="pres">
      <dgm:prSet presAssocID="{13209D16-4462-4008-A937-59FF33CD025A}" presName="linNode" presStyleCnt="0"/>
      <dgm:spPr/>
    </dgm:pt>
    <dgm:pt modelId="{CEDD016C-D27A-4C8A-8D20-9357D6674780}" type="pres">
      <dgm:prSet presAssocID="{13209D16-4462-4008-A937-59FF33CD025A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229E5-BF0D-4E88-AA5F-3B3CAC3A0C56}" type="pres">
      <dgm:prSet presAssocID="{B9D1FD0F-6408-44D0-80F0-A27C5A408BFD}" presName="sp" presStyleCnt="0"/>
      <dgm:spPr/>
    </dgm:pt>
    <dgm:pt modelId="{3385B759-026D-4E3A-86B1-61746B4306D6}" type="pres">
      <dgm:prSet presAssocID="{6B5A78C8-90D1-4939-8980-5080BD16429C}" presName="linNode" presStyleCnt="0"/>
      <dgm:spPr/>
    </dgm:pt>
    <dgm:pt modelId="{D8F5EF1E-1555-4651-B7E5-0B26BE1B58DF}" type="pres">
      <dgm:prSet presAssocID="{6B5A78C8-90D1-4939-8980-5080BD16429C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EC312-CDBC-43CA-B404-E83018B29115}" type="pres">
      <dgm:prSet presAssocID="{7C52FE24-803F-4087-B91A-5866570FAFDF}" presName="sp" presStyleCnt="0"/>
      <dgm:spPr/>
    </dgm:pt>
    <dgm:pt modelId="{3A7A2600-BC6B-4645-8FA4-B69D038BADF6}" type="pres">
      <dgm:prSet presAssocID="{F4E68206-EBD2-4247-BEDB-C11A09EBDE74}" presName="linNode" presStyleCnt="0"/>
      <dgm:spPr/>
    </dgm:pt>
    <dgm:pt modelId="{B8AF8B0B-1650-4197-9DFE-8A47ECF06FCC}" type="pres">
      <dgm:prSet presAssocID="{F4E68206-EBD2-4247-BEDB-C11A09EBDE74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8592D-04B2-46CE-A39D-60DC08BA53DA}" type="pres">
      <dgm:prSet presAssocID="{5BC10238-E4C1-4C6A-B0E4-40CC8153B4F1}" presName="sp" presStyleCnt="0"/>
      <dgm:spPr/>
    </dgm:pt>
    <dgm:pt modelId="{436CC599-0EBD-4E2C-9DDB-6F0F9CE0B9D1}" type="pres">
      <dgm:prSet presAssocID="{F0A97B05-2888-4CC2-ACC8-E9D83216DEDB}" presName="linNode" presStyleCnt="0"/>
      <dgm:spPr/>
    </dgm:pt>
    <dgm:pt modelId="{26F74650-0B17-4294-A2B5-09BF75D6FD11}" type="pres">
      <dgm:prSet presAssocID="{F0A97B05-2888-4CC2-ACC8-E9D83216DEDB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4614A-0932-40DE-B5F0-E23CD8CF1068}" type="presOf" srcId="{DFC195E4-0DD9-4F08-A5F4-F5573C71101D}" destId="{3A8C902E-1457-455A-A863-5ECFB857E860}" srcOrd="0" destOrd="0" presId="urn:microsoft.com/office/officeart/2005/8/layout/vList5"/>
    <dgm:cxn modelId="{8E549C7F-7055-4060-A88A-4FF418AA897E}" srcId="{255BA8C5-2BB0-4E69-9721-F55DA0838505}" destId="{DFC195E4-0DD9-4F08-A5F4-F5573C71101D}" srcOrd="6" destOrd="0" parTransId="{825D36CD-A11A-46D2-90F7-C613E32FB458}" sibTransId="{14910A34-6F33-4287-B90F-301C0A090FDF}"/>
    <dgm:cxn modelId="{0A9BCC66-B71C-4AF5-B011-DBA29983B296}" type="presOf" srcId="{CDF52271-2CBE-49CE-8F31-533572F25300}" destId="{8E71EEB3-DF23-4D3B-A2A8-F04C8FD93D9A}" srcOrd="0" destOrd="0" presId="urn:microsoft.com/office/officeart/2005/8/layout/vList5"/>
    <dgm:cxn modelId="{4572415F-6846-4B82-ADC5-D5CBAD14C2D6}" srcId="{255BA8C5-2BB0-4E69-9721-F55DA0838505}" destId="{F4E68206-EBD2-4247-BEDB-C11A09EBDE74}" srcOrd="9" destOrd="0" parTransId="{1776BD10-FB4F-4AAE-A766-2C0ED67AF67F}" sibTransId="{5BC10238-E4C1-4C6A-B0E4-40CC8153B4F1}"/>
    <dgm:cxn modelId="{FAC46324-2A51-41E2-A611-F08FAB868EED}" type="presOf" srcId="{0289BB04-A7E3-4A72-9478-4416A7CADB60}" destId="{6DB1C0CE-C660-4BE7-9955-6AF3BB93E0AB}" srcOrd="0" destOrd="0" presId="urn:microsoft.com/office/officeart/2005/8/layout/vList5"/>
    <dgm:cxn modelId="{A1D72984-186E-4011-9D30-9AB0C86F46EF}" srcId="{255BA8C5-2BB0-4E69-9721-F55DA0838505}" destId="{F0A97B05-2888-4CC2-ACC8-E9D83216DEDB}" srcOrd="10" destOrd="0" parTransId="{5A8AD79F-FE4C-44EC-AF57-35415EE7A527}" sibTransId="{DF7107C4-B541-49A5-849A-731FE391EDFD}"/>
    <dgm:cxn modelId="{1A848F3A-5132-4C41-95B3-DEBCA3FE9FFD}" type="presOf" srcId="{6B5A78C8-90D1-4939-8980-5080BD16429C}" destId="{D8F5EF1E-1555-4651-B7E5-0B26BE1B58DF}" srcOrd="0" destOrd="0" presId="urn:microsoft.com/office/officeart/2005/8/layout/vList5"/>
    <dgm:cxn modelId="{CFE4FF36-ADD4-4665-9B5C-477F7D478302}" type="presOf" srcId="{CAD8A7EF-D977-4478-865D-1CC808B1A044}" destId="{A1A4F7AB-523C-485A-9684-D61522A28616}" srcOrd="0" destOrd="0" presId="urn:microsoft.com/office/officeart/2005/8/layout/vList5"/>
    <dgm:cxn modelId="{7BAED3F4-37C5-4383-B23E-0137C697C60E}" srcId="{255BA8C5-2BB0-4E69-9721-F55DA0838505}" destId="{0289BB04-A7E3-4A72-9478-4416A7CADB60}" srcOrd="2" destOrd="0" parTransId="{C91E9282-0BB7-4360-9AAC-FE199726D516}" sibTransId="{B517772F-EA8A-4ED1-A4B3-CFEB752CF0E8}"/>
    <dgm:cxn modelId="{9AD12A75-525A-48E8-AECB-8375694EC5A8}" srcId="{255BA8C5-2BB0-4E69-9721-F55DA0838505}" destId="{13209D16-4462-4008-A937-59FF33CD025A}" srcOrd="7" destOrd="0" parTransId="{F8A0A7F0-BC34-46D0-873C-371B0FC10990}" sibTransId="{B9D1FD0F-6408-44D0-80F0-A27C5A408BFD}"/>
    <dgm:cxn modelId="{51D743AF-9935-47E1-83FB-F34461635438}" type="presOf" srcId="{8FCF0542-0248-4580-8B38-DA9539816AC5}" destId="{D86621F6-90F0-4EDF-8696-06A4F1045F42}" srcOrd="0" destOrd="0" presId="urn:microsoft.com/office/officeart/2005/8/layout/vList5"/>
    <dgm:cxn modelId="{8ECE5456-2F4C-43A4-A1A5-FB03F4BAA964}" type="presOf" srcId="{81F4DC9C-8435-4914-BBE9-11D59C53ADDE}" destId="{C8AEA591-390A-4647-A763-B8F7E55A6AB1}" srcOrd="0" destOrd="0" presId="urn:microsoft.com/office/officeart/2005/8/layout/vList5"/>
    <dgm:cxn modelId="{617A74C9-2162-4AF7-9A8A-312D52867F33}" srcId="{255BA8C5-2BB0-4E69-9721-F55DA0838505}" destId="{8FCF0542-0248-4580-8B38-DA9539816AC5}" srcOrd="4" destOrd="0" parTransId="{1DD3A91D-69BB-4F83-B50F-90E32AA76258}" sibTransId="{816DD4F7-D2AB-4D9F-80A4-34DC073695C9}"/>
    <dgm:cxn modelId="{D72866D0-D908-4CC9-8321-4E7B47E90121}" type="presOf" srcId="{255BA8C5-2BB0-4E69-9721-F55DA0838505}" destId="{1E54C270-61A9-428A-B91D-9BC7D77B9881}" srcOrd="0" destOrd="0" presId="urn:microsoft.com/office/officeart/2005/8/layout/vList5"/>
    <dgm:cxn modelId="{E6C84FC7-1A69-4CC5-9DBD-004DCFD46736}" type="presOf" srcId="{F0A97B05-2888-4CC2-ACC8-E9D83216DEDB}" destId="{26F74650-0B17-4294-A2B5-09BF75D6FD11}" srcOrd="0" destOrd="0" presId="urn:microsoft.com/office/officeart/2005/8/layout/vList5"/>
    <dgm:cxn modelId="{09A7DD22-E726-49D1-B6D3-FD5BFEBBA6B1}" srcId="{255BA8C5-2BB0-4E69-9721-F55DA0838505}" destId="{81F4DC9C-8435-4914-BBE9-11D59C53ADDE}" srcOrd="5" destOrd="0" parTransId="{C2E31D4A-C289-47A9-84F5-E2B4F49F6DBF}" sibTransId="{8A9A9FA6-546E-463E-99FD-404659876BA4}"/>
    <dgm:cxn modelId="{12FCF878-05DD-473D-91F1-CA8CB3CEAC42}" type="presOf" srcId="{BC4D4252-1EA1-4BB5-AE10-D5E3FF4344D2}" destId="{13027F9F-0660-415A-AF8D-A193F4EB8396}" srcOrd="0" destOrd="0" presId="urn:microsoft.com/office/officeart/2005/8/layout/vList5"/>
    <dgm:cxn modelId="{4905CFBE-326F-4741-9A93-318ACE1E9D16}" type="presOf" srcId="{13209D16-4462-4008-A937-59FF33CD025A}" destId="{CEDD016C-D27A-4C8A-8D20-9357D6674780}" srcOrd="0" destOrd="0" presId="urn:microsoft.com/office/officeart/2005/8/layout/vList5"/>
    <dgm:cxn modelId="{38E0834D-8A92-4B8A-99E1-1E7B0BA47F9F}" srcId="{255BA8C5-2BB0-4E69-9721-F55DA0838505}" destId="{6B5A78C8-90D1-4939-8980-5080BD16429C}" srcOrd="8" destOrd="0" parTransId="{82662767-3F01-4E76-9B6B-62476E81599E}" sibTransId="{7C52FE24-803F-4087-B91A-5866570FAFDF}"/>
    <dgm:cxn modelId="{685385AC-611F-4C91-9602-49B4523A6AF3}" type="presOf" srcId="{F4E68206-EBD2-4247-BEDB-C11A09EBDE74}" destId="{B8AF8B0B-1650-4197-9DFE-8A47ECF06FCC}" srcOrd="0" destOrd="0" presId="urn:microsoft.com/office/officeart/2005/8/layout/vList5"/>
    <dgm:cxn modelId="{84CFD890-C857-4141-ABE6-BAED130D8BDE}" srcId="{255BA8C5-2BB0-4E69-9721-F55DA0838505}" destId="{CDF52271-2CBE-49CE-8F31-533572F25300}" srcOrd="1" destOrd="0" parTransId="{184D3787-A3F1-451A-A76B-1EF669CDF826}" sibTransId="{95E86BFA-584D-43DA-8CFC-EC318DF4E7AD}"/>
    <dgm:cxn modelId="{FC382AA7-B7D4-450C-8B8E-D9FA121DEDC1}" srcId="{255BA8C5-2BB0-4E69-9721-F55DA0838505}" destId="{CAD8A7EF-D977-4478-865D-1CC808B1A044}" srcOrd="3" destOrd="0" parTransId="{4EE0EB78-FE87-4F69-A8DD-3188264913DF}" sibTransId="{AB53195A-8B98-4C91-8B63-AEBD4990EDD3}"/>
    <dgm:cxn modelId="{2A988BE5-BD29-45B3-9E2D-F0C0B9EBFEF4}" srcId="{255BA8C5-2BB0-4E69-9721-F55DA0838505}" destId="{BC4D4252-1EA1-4BB5-AE10-D5E3FF4344D2}" srcOrd="0" destOrd="0" parTransId="{2D64CE89-DE1E-41DA-8FE2-E52072A4326D}" sibTransId="{984AD47D-5C72-4EF7-A5BA-171754CDC93D}"/>
    <dgm:cxn modelId="{24F25F8C-346F-4806-8DB5-1E30D24BA42D}" type="presParOf" srcId="{1E54C270-61A9-428A-B91D-9BC7D77B9881}" destId="{E5BEC406-AA25-4DB5-BD32-BF953779F29E}" srcOrd="0" destOrd="0" presId="urn:microsoft.com/office/officeart/2005/8/layout/vList5"/>
    <dgm:cxn modelId="{BB587BFC-67B0-427C-9C13-2C21B3A84CB4}" type="presParOf" srcId="{E5BEC406-AA25-4DB5-BD32-BF953779F29E}" destId="{13027F9F-0660-415A-AF8D-A193F4EB8396}" srcOrd="0" destOrd="0" presId="urn:microsoft.com/office/officeart/2005/8/layout/vList5"/>
    <dgm:cxn modelId="{1DBCB09D-10BB-4A28-93AA-41307CD5F017}" type="presParOf" srcId="{1E54C270-61A9-428A-B91D-9BC7D77B9881}" destId="{96594885-0C94-44B9-A868-ABDE0191EEB2}" srcOrd="1" destOrd="0" presId="urn:microsoft.com/office/officeart/2005/8/layout/vList5"/>
    <dgm:cxn modelId="{F01DCB7C-EAF8-4D6F-884C-930518D757BE}" type="presParOf" srcId="{1E54C270-61A9-428A-B91D-9BC7D77B9881}" destId="{DE21FCF8-D25F-4C52-ABC6-B469D39D029A}" srcOrd="2" destOrd="0" presId="urn:microsoft.com/office/officeart/2005/8/layout/vList5"/>
    <dgm:cxn modelId="{F0107E2E-E6CC-4705-ADF7-B8F8D37BA0BD}" type="presParOf" srcId="{DE21FCF8-D25F-4C52-ABC6-B469D39D029A}" destId="{8E71EEB3-DF23-4D3B-A2A8-F04C8FD93D9A}" srcOrd="0" destOrd="0" presId="urn:microsoft.com/office/officeart/2005/8/layout/vList5"/>
    <dgm:cxn modelId="{6ADC7559-325D-48D8-AE52-D9D9F9EBF6A4}" type="presParOf" srcId="{1E54C270-61A9-428A-B91D-9BC7D77B9881}" destId="{82CE7200-1D8E-4872-A32B-17681E5BA1A0}" srcOrd="3" destOrd="0" presId="urn:microsoft.com/office/officeart/2005/8/layout/vList5"/>
    <dgm:cxn modelId="{767769BC-CBDE-448B-9C67-9C912730F0D3}" type="presParOf" srcId="{1E54C270-61A9-428A-B91D-9BC7D77B9881}" destId="{7C35DDFF-8ECD-4553-86A9-2D288219090B}" srcOrd="4" destOrd="0" presId="urn:microsoft.com/office/officeart/2005/8/layout/vList5"/>
    <dgm:cxn modelId="{31EF3A5F-9BE6-456D-94BE-ECA0E34D8AA8}" type="presParOf" srcId="{7C35DDFF-8ECD-4553-86A9-2D288219090B}" destId="{6DB1C0CE-C660-4BE7-9955-6AF3BB93E0AB}" srcOrd="0" destOrd="0" presId="urn:microsoft.com/office/officeart/2005/8/layout/vList5"/>
    <dgm:cxn modelId="{3CB8C9BF-9A77-4EC7-B1E6-792E792C2671}" type="presParOf" srcId="{1E54C270-61A9-428A-B91D-9BC7D77B9881}" destId="{C17D6C59-4358-44EF-888C-9A7337ACBECA}" srcOrd="5" destOrd="0" presId="urn:microsoft.com/office/officeart/2005/8/layout/vList5"/>
    <dgm:cxn modelId="{A4283824-8829-4492-8191-3E8A3DBCA544}" type="presParOf" srcId="{1E54C270-61A9-428A-B91D-9BC7D77B9881}" destId="{139E706F-FF49-4047-98FA-997576F7DB7D}" srcOrd="6" destOrd="0" presId="urn:microsoft.com/office/officeart/2005/8/layout/vList5"/>
    <dgm:cxn modelId="{D22FA101-4810-4B2F-A2BC-03CFB629815B}" type="presParOf" srcId="{139E706F-FF49-4047-98FA-997576F7DB7D}" destId="{A1A4F7AB-523C-485A-9684-D61522A28616}" srcOrd="0" destOrd="0" presId="urn:microsoft.com/office/officeart/2005/8/layout/vList5"/>
    <dgm:cxn modelId="{580E6D3C-F5C7-4618-B656-672E4FE07392}" type="presParOf" srcId="{1E54C270-61A9-428A-B91D-9BC7D77B9881}" destId="{3BAD2EC2-237E-4C98-9F47-83E4F03277CB}" srcOrd="7" destOrd="0" presId="urn:microsoft.com/office/officeart/2005/8/layout/vList5"/>
    <dgm:cxn modelId="{7613BAD8-C2EA-40B5-B22B-83DA75416890}" type="presParOf" srcId="{1E54C270-61A9-428A-B91D-9BC7D77B9881}" destId="{E9623910-9474-4C1E-8A4F-6F82C74588D2}" srcOrd="8" destOrd="0" presId="urn:microsoft.com/office/officeart/2005/8/layout/vList5"/>
    <dgm:cxn modelId="{4F461D11-BCBF-4BF5-AA61-9DA635365B37}" type="presParOf" srcId="{E9623910-9474-4C1E-8A4F-6F82C74588D2}" destId="{D86621F6-90F0-4EDF-8696-06A4F1045F42}" srcOrd="0" destOrd="0" presId="urn:microsoft.com/office/officeart/2005/8/layout/vList5"/>
    <dgm:cxn modelId="{4BBB5C74-BDD7-4E07-8B1C-DD473D00772C}" type="presParOf" srcId="{1E54C270-61A9-428A-B91D-9BC7D77B9881}" destId="{0C2404A2-00C5-4AD7-9B6F-742550117549}" srcOrd="9" destOrd="0" presId="urn:microsoft.com/office/officeart/2005/8/layout/vList5"/>
    <dgm:cxn modelId="{54C02D27-513B-43F7-838A-09557D2A6BD9}" type="presParOf" srcId="{1E54C270-61A9-428A-B91D-9BC7D77B9881}" destId="{B299D3AE-C27E-4D3F-81CE-FBF73FD7D4A3}" srcOrd="10" destOrd="0" presId="urn:microsoft.com/office/officeart/2005/8/layout/vList5"/>
    <dgm:cxn modelId="{2858DE61-9EF0-42A2-9CBA-B4AAB031B965}" type="presParOf" srcId="{B299D3AE-C27E-4D3F-81CE-FBF73FD7D4A3}" destId="{C8AEA591-390A-4647-A763-B8F7E55A6AB1}" srcOrd="0" destOrd="0" presId="urn:microsoft.com/office/officeart/2005/8/layout/vList5"/>
    <dgm:cxn modelId="{B922F6A7-5CDA-4B4F-BA2B-46F046202717}" type="presParOf" srcId="{1E54C270-61A9-428A-B91D-9BC7D77B9881}" destId="{A1F56AE3-890E-48BB-A2B0-302809D58D68}" srcOrd="11" destOrd="0" presId="urn:microsoft.com/office/officeart/2005/8/layout/vList5"/>
    <dgm:cxn modelId="{DBF0E910-A4DA-445D-BE7C-0BB38F34E6E2}" type="presParOf" srcId="{1E54C270-61A9-428A-B91D-9BC7D77B9881}" destId="{0EA465A4-5AC6-4565-A3C0-93AE2C8CACED}" srcOrd="12" destOrd="0" presId="urn:microsoft.com/office/officeart/2005/8/layout/vList5"/>
    <dgm:cxn modelId="{12734ED7-D78A-4BB3-8AF4-97CA4BC33FA1}" type="presParOf" srcId="{0EA465A4-5AC6-4565-A3C0-93AE2C8CACED}" destId="{3A8C902E-1457-455A-A863-5ECFB857E860}" srcOrd="0" destOrd="0" presId="urn:microsoft.com/office/officeart/2005/8/layout/vList5"/>
    <dgm:cxn modelId="{1A66E22B-4EFE-4DAA-A009-1BB2A2906172}" type="presParOf" srcId="{1E54C270-61A9-428A-B91D-9BC7D77B9881}" destId="{005B9B71-B7CF-446D-96D7-448538F1E009}" srcOrd="13" destOrd="0" presId="urn:microsoft.com/office/officeart/2005/8/layout/vList5"/>
    <dgm:cxn modelId="{8E2B723F-0CC2-4E8B-974F-C43FA5782967}" type="presParOf" srcId="{1E54C270-61A9-428A-B91D-9BC7D77B9881}" destId="{E4A2DF3A-2E9E-4752-8886-6A5ECB5B377C}" srcOrd="14" destOrd="0" presId="urn:microsoft.com/office/officeart/2005/8/layout/vList5"/>
    <dgm:cxn modelId="{6F923D45-242F-4C7C-9C55-8F1DCA656BC1}" type="presParOf" srcId="{E4A2DF3A-2E9E-4752-8886-6A5ECB5B377C}" destId="{CEDD016C-D27A-4C8A-8D20-9357D6674780}" srcOrd="0" destOrd="0" presId="urn:microsoft.com/office/officeart/2005/8/layout/vList5"/>
    <dgm:cxn modelId="{B746E75F-50B0-4F37-8C44-16E28012B6EA}" type="presParOf" srcId="{1E54C270-61A9-428A-B91D-9BC7D77B9881}" destId="{06C229E5-BF0D-4E88-AA5F-3B3CAC3A0C56}" srcOrd="15" destOrd="0" presId="urn:microsoft.com/office/officeart/2005/8/layout/vList5"/>
    <dgm:cxn modelId="{98994D9F-506C-4FD1-BECD-0877EDD0D350}" type="presParOf" srcId="{1E54C270-61A9-428A-B91D-9BC7D77B9881}" destId="{3385B759-026D-4E3A-86B1-61746B4306D6}" srcOrd="16" destOrd="0" presId="urn:microsoft.com/office/officeart/2005/8/layout/vList5"/>
    <dgm:cxn modelId="{9880A79E-23C2-407C-99FC-7003DA6EB028}" type="presParOf" srcId="{3385B759-026D-4E3A-86B1-61746B4306D6}" destId="{D8F5EF1E-1555-4651-B7E5-0B26BE1B58DF}" srcOrd="0" destOrd="0" presId="urn:microsoft.com/office/officeart/2005/8/layout/vList5"/>
    <dgm:cxn modelId="{34F2EF5B-6BC5-40A9-A67C-A597789287E1}" type="presParOf" srcId="{1E54C270-61A9-428A-B91D-9BC7D77B9881}" destId="{4C3EC312-CDBC-43CA-B404-E83018B29115}" srcOrd="17" destOrd="0" presId="urn:microsoft.com/office/officeart/2005/8/layout/vList5"/>
    <dgm:cxn modelId="{D99E2132-150F-41FC-8939-FE1228AE1E8B}" type="presParOf" srcId="{1E54C270-61A9-428A-B91D-9BC7D77B9881}" destId="{3A7A2600-BC6B-4645-8FA4-B69D038BADF6}" srcOrd="18" destOrd="0" presId="urn:microsoft.com/office/officeart/2005/8/layout/vList5"/>
    <dgm:cxn modelId="{93715C7D-78D8-4EFD-909F-C813A615031A}" type="presParOf" srcId="{3A7A2600-BC6B-4645-8FA4-B69D038BADF6}" destId="{B8AF8B0B-1650-4197-9DFE-8A47ECF06FCC}" srcOrd="0" destOrd="0" presId="urn:microsoft.com/office/officeart/2005/8/layout/vList5"/>
    <dgm:cxn modelId="{7A98945A-BDBE-490A-9C83-AE4F86C9F4DD}" type="presParOf" srcId="{1E54C270-61A9-428A-B91D-9BC7D77B9881}" destId="{A6D8592D-04B2-46CE-A39D-60DC08BA53DA}" srcOrd="19" destOrd="0" presId="urn:microsoft.com/office/officeart/2005/8/layout/vList5"/>
    <dgm:cxn modelId="{534B10D6-A53C-4C12-B20B-77EF9465DCD5}" type="presParOf" srcId="{1E54C270-61A9-428A-B91D-9BC7D77B9881}" destId="{436CC599-0EBD-4E2C-9DDB-6F0F9CE0B9D1}" srcOrd="20" destOrd="0" presId="urn:microsoft.com/office/officeart/2005/8/layout/vList5"/>
    <dgm:cxn modelId="{BD623D55-1933-4E41-9010-5653B62F5801}" type="presParOf" srcId="{436CC599-0EBD-4E2C-9DDB-6F0F9CE0B9D1}" destId="{26F74650-0B17-4294-A2B5-09BF75D6FD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D511F9-97EE-4998-9A90-5697BD3BDA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222B82-8D5D-4A2A-AC0A-7402B97874ED}">
      <dgm:prSet/>
      <dgm:spPr/>
      <dgm:t>
        <a:bodyPr/>
        <a:lstStyle/>
        <a:p>
          <a:pPr rtl="0"/>
          <a:r>
            <a:rPr lang="ru-RU" dirty="0" err="1" smtClean="0"/>
            <a:t>Вінні</a:t>
          </a:r>
          <a:r>
            <a:rPr lang="ru-RU" dirty="0" smtClean="0"/>
            <a:t> Пух </a:t>
          </a:r>
          <a:r>
            <a:rPr lang="ru-RU" dirty="0" err="1" smtClean="0"/>
            <a:t>народився</a:t>
          </a:r>
          <a:r>
            <a:rPr lang="ru-RU" dirty="0" smtClean="0"/>
            <a:t> в 1961 </a:t>
          </a:r>
          <a:r>
            <a:rPr lang="ru-RU" dirty="0" err="1" smtClean="0"/>
            <a:t>році</a:t>
          </a:r>
          <a:r>
            <a:rPr lang="ru-RU" dirty="0" smtClean="0"/>
            <a:t>.</a:t>
          </a:r>
          <a:endParaRPr lang="en-US" dirty="0"/>
        </a:p>
      </dgm:t>
    </dgm:pt>
    <dgm:pt modelId="{67522686-DFC3-4B50-9F7C-CCD35216717A}" type="parTrans" cxnId="{86C81D4D-AB10-497F-8834-55965C3A8C3A}">
      <dgm:prSet/>
      <dgm:spPr/>
      <dgm:t>
        <a:bodyPr/>
        <a:lstStyle/>
        <a:p>
          <a:endParaRPr lang="ru-RU"/>
        </a:p>
      </dgm:t>
    </dgm:pt>
    <dgm:pt modelId="{2F1CE8C4-D82E-4A3C-A8B8-362931A68E67}" type="sibTrans" cxnId="{86C81D4D-AB10-497F-8834-55965C3A8C3A}">
      <dgm:prSet/>
      <dgm:spPr/>
      <dgm:t>
        <a:bodyPr/>
        <a:lstStyle/>
        <a:p>
          <a:endParaRPr lang="ru-RU"/>
        </a:p>
      </dgm:t>
    </dgm:pt>
    <dgm:pt modelId="{D3574CA0-799C-4A57-9E33-24DAC0038020}">
      <dgm:prSet/>
      <dgm:spPr/>
      <dgm:t>
        <a:bodyPr/>
        <a:lstStyle/>
        <a:p>
          <a:pPr rtl="0"/>
          <a:r>
            <a:rPr lang="ru-RU" dirty="0" err="1" smtClean="0"/>
            <a:t>Вінні</a:t>
          </a:r>
          <a:r>
            <a:rPr lang="ru-RU" dirty="0" smtClean="0"/>
            <a:t> Пух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наївний</a:t>
          </a:r>
          <a:r>
            <a:rPr lang="ru-RU" dirty="0" smtClean="0"/>
            <a:t>, </a:t>
          </a:r>
          <a:r>
            <a:rPr lang="ru-RU" dirty="0" err="1" smtClean="0"/>
            <a:t>добродушний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скромний</a:t>
          </a:r>
          <a:r>
            <a:rPr lang="ru-RU" dirty="0" smtClean="0"/>
            <a:t> </a:t>
          </a:r>
          <a:r>
            <a:rPr lang="ru-RU" dirty="0" err="1" smtClean="0"/>
            <a:t>ведмідь</a:t>
          </a:r>
          <a:r>
            <a:rPr lang="ru-RU" dirty="0" smtClean="0"/>
            <a:t>.</a:t>
          </a:r>
          <a:endParaRPr lang="ru-RU" dirty="0"/>
        </a:p>
      </dgm:t>
    </dgm:pt>
    <dgm:pt modelId="{23D8307D-A321-4677-B546-F4999B02670F}" type="parTrans" cxnId="{AA2EE53C-634E-42AF-B142-A6C731AC7573}">
      <dgm:prSet/>
      <dgm:spPr/>
      <dgm:t>
        <a:bodyPr/>
        <a:lstStyle/>
        <a:p>
          <a:endParaRPr lang="ru-RU"/>
        </a:p>
      </dgm:t>
    </dgm:pt>
    <dgm:pt modelId="{438EE804-C823-4271-B3FA-DC8041843392}" type="sibTrans" cxnId="{AA2EE53C-634E-42AF-B142-A6C731AC7573}">
      <dgm:prSet/>
      <dgm:spPr/>
      <dgm:t>
        <a:bodyPr/>
        <a:lstStyle/>
        <a:p>
          <a:endParaRPr lang="ru-RU"/>
        </a:p>
      </dgm:t>
    </dgm:pt>
    <dgm:pt modelId="{938B2639-2158-4885-847E-A92B157EB2DE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підсумками</a:t>
          </a:r>
          <a:r>
            <a:rPr lang="ru-RU" dirty="0" smtClean="0"/>
            <a:t> </a:t>
          </a:r>
          <a:r>
            <a:rPr lang="ru-RU" dirty="0" err="1" smtClean="0"/>
            <a:t>опитування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r>
            <a:rPr lang="ru-RU" dirty="0" smtClean="0"/>
            <a:t> Гонконгу в 2004 </a:t>
          </a:r>
          <a:r>
            <a:rPr lang="ru-RU" dirty="0" err="1" smtClean="0"/>
            <a:t>році</a:t>
          </a:r>
          <a:r>
            <a:rPr lang="ru-RU" dirty="0" smtClean="0"/>
            <a:t> </a:t>
          </a:r>
          <a:r>
            <a:rPr lang="ru-RU" dirty="0" err="1" smtClean="0"/>
            <a:t>Вінні</a:t>
          </a:r>
          <a:r>
            <a:rPr lang="ru-RU" dirty="0" smtClean="0"/>
            <a:t> </a:t>
          </a:r>
          <a:r>
            <a:rPr lang="ru-RU" dirty="0" err="1" smtClean="0"/>
            <a:t>виявився</a:t>
          </a:r>
          <a:r>
            <a:rPr lang="ru-RU" dirty="0" smtClean="0"/>
            <a:t> </a:t>
          </a:r>
          <a:r>
            <a:rPr lang="ru-RU" dirty="0" err="1" smtClean="0"/>
            <a:t>улюбленим</a:t>
          </a:r>
          <a:r>
            <a:rPr lang="ru-RU" dirty="0" smtClean="0"/>
            <a:t> персонажем </a:t>
          </a:r>
          <a:r>
            <a:rPr lang="ru-RU" dirty="0" err="1" smtClean="0"/>
            <a:t>диснеївських</a:t>
          </a:r>
          <a:r>
            <a:rPr lang="ru-RU" dirty="0" smtClean="0"/>
            <a:t> </a:t>
          </a:r>
          <a:r>
            <a:rPr lang="ru-RU" dirty="0" err="1" smtClean="0"/>
            <a:t>мультфільмів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часів</a:t>
          </a:r>
          <a:r>
            <a:rPr lang="ru-RU" dirty="0" smtClean="0"/>
            <a:t>.</a:t>
          </a:r>
          <a:endParaRPr lang="ru-RU" dirty="0"/>
        </a:p>
      </dgm:t>
    </dgm:pt>
    <dgm:pt modelId="{97AE731D-DDE3-473A-A0BE-021196B310C1}" type="parTrans" cxnId="{C3FB38A2-2E8E-4E12-BB02-949219939074}">
      <dgm:prSet/>
      <dgm:spPr/>
      <dgm:t>
        <a:bodyPr/>
        <a:lstStyle/>
        <a:p>
          <a:endParaRPr lang="ru-RU"/>
        </a:p>
      </dgm:t>
    </dgm:pt>
    <dgm:pt modelId="{46DD62B1-FFF4-46E4-84A5-D8209B887842}" type="sibTrans" cxnId="{C3FB38A2-2E8E-4E12-BB02-949219939074}">
      <dgm:prSet/>
      <dgm:spPr/>
      <dgm:t>
        <a:bodyPr/>
        <a:lstStyle/>
        <a:p>
          <a:endParaRPr lang="ru-RU"/>
        </a:p>
      </dgm:t>
    </dgm:pt>
    <dgm:pt modelId="{2C295AF1-66F1-4450-A165-F4B116AD5327}">
      <dgm:prSet/>
      <dgm:spPr/>
      <dgm:t>
        <a:bodyPr/>
        <a:lstStyle/>
        <a:p>
          <a:pPr rtl="0"/>
          <a:r>
            <a:rPr lang="ru-RU" dirty="0" smtClean="0"/>
            <a:t>11 </a:t>
          </a:r>
          <a:r>
            <a:rPr lang="ru-RU" dirty="0" err="1" smtClean="0"/>
            <a:t>квітня</a:t>
          </a:r>
          <a:r>
            <a:rPr lang="ru-RU" dirty="0" smtClean="0"/>
            <a:t> 2006 на </a:t>
          </a:r>
          <a:r>
            <a:rPr lang="ru-RU" dirty="0" err="1" smtClean="0"/>
            <a:t>Алеї</a:t>
          </a:r>
          <a:r>
            <a:rPr lang="ru-RU" dirty="0" smtClean="0"/>
            <a:t> </a:t>
          </a:r>
          <a:r>
            <a:rPr lang="ru-RU" dirty="0" err="1" smtClean="0"/>
            <a:t>слави</a:t>
          </a:r>
          <a:r>
            <a:rPr lang="ru-RU" dirty="0" smtClean="0"/>
            <a:t> в </a:t>
          </a:r>
          <a:r>
            <a:rPr lang="ru-RU" dirty="0" err="1" smtClean="0"/>
            <a:t>Голлівуді</a:t>
          </a:r>
          <a:r>
            <a:rPr lang="ru-RU" dirty="0" smtClean="0"/>
            <a:t> </a:t>
          </a:r>
          <a:r>
            <a:rPr lang="ru-RU" dirty="0" err="1" smtClean="0"/>
            <a:t>була</a:t>
          </a:r>
          <a:r>
            <a:rPr lang="ru-RU" dirty="0" smtClean="0"/>
            <a:t> </a:t>
          </a:r>
          <a:r>
            <a:rPr lang="ru-RU" dirty="0" err="1" smtClean="0"/>
            <a:t>відкрита</a:t>
          </a:r>
          <a:r>
            <a:rPr lang="ru-RU" dirty="0" smtClean="0"/>
            <a:t> </a:t>
          </a:r>
          <a:r>
            <a:rPr lang="ru-RU" dirty="0" err="1" smtClean="0"/>
            <a:t>зірка</a:t>
          </a:r>
          <a:r>
            <a:rPr lang="ru-RU" dirty="0" smtClean="0"/>
            <a:t> </a:t>
          </a:r>
          <a:r>
            <a:rPr lang="ru-RU" dirty="0" err="1" smtClean="0"/>
            <a:t>Вінні</a:t>
          </a:r>
          <a:r>
            <a:rPr lang="ru-RU" dirty="0" smtClean="0"/>
            <a:t> Пуха.</a:t>
          </a:r>
          <a:endParaRPr lang="ru-RU" dirty="0"/>
        </a:p>
      </dgm:t>
    </dgm:pt>
    <dgm:pt modelId="{4950A176-0952-4283-9A76-04736CE1C969}" type="parTrans" cxnId="{32E0D62A-243B-4879-B27A-B2E8C79C0FB6}">
      <dgm:prSet/>
      <dgm:spPr/>
      <dgm:t>
        <a:bodyPr/>
        <a:lstStyle/>
        <a:p>
          <a:endParaRPr lang="ru-RU"/>
        </a:p>
      </dgm:t>
    </dgm:pt>
    <dgm:pt modelId="{8F6A288F-EA76-4CDF-AA2D-DFD1C0442CAD}" type="sibTrans" cxnId="{32E0D62A-243B-4879-B27A-B2E8C79C0FB6}">
      <dgm:prSet/>
      <dgm:spPr/>
      <dgm:t>
        <a:bodyPr/>
        <a:lstStyle/>
        <a:p>
          <a:endParaRPr lang="ru-RU"/>
        </a:p>
      </dgm:t>
    </dgm:pt>
    <dgm:pt modelId="{F6550FCB-A922-4AE7-BB85-870EECB84677}" type="pres">
      <dgm:prSet presAssocID="{10D511F9-97EE-4998-9A90-5697BD3BDAFE}" presName="linear" presStyleCnt="0">
        <dgm:presLayoutVars>
          <dgm:animLvl val="lvl"/>
          <dgm:resizeHandles val="exact"/>
        </dgm:presLayoutVars>
      </dgm:prSet>
      <dgm:spPr/>
    </dgm:pt>
    <dgm:pt modelId="{6A3FADC4-A2B1-4951-8B21-609F3BD5DA7A}" type="pres">
      <dgm:prSet presAssocID="{7F222B82-8D5D-4A2A-AC0A-7402B97874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2935A7-29B8-486F-80AD-58853DCEEC8C}" type="pres">
      <dgm:prSet presAssocID="{2F1CE8C4-D82E-4A3C-A8B8-362931A68E67}" presName="spacer" presStyleCnt="0"/>
      <dgm:spPr/>
    </dgm:pt>
    <dgm:pt modelId="{2E0AF3D6-ABF0-4397-A006-8E1EB04031DC}" type="pres">
      <dgm:prSet presAssocID="{D3574CA0-799C-4A57-9E33-24DAC00380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2D9308-3681-417F-A752-4E6CE0F4E21A}" type="pres">
      <dgm:prSet presAssocID="{438EE804-C823-4271-B3FA-DC8041843392}" presName="spacer" presStyleCnt="0"/>
      <dgm:spPr/>
    </dgm:pt>
    <dgm:pt modelId="{A9B92648-B336-4D86-8BE8-BFB126DEACBD}" type="pres">
      <dgm:prSet presAssocID="{938B2639-2158-4885-847E-A92B157EB2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B17332-7614-4CE1-8635-7C3957BC3D0E}" type="pres">
      <dgm:prSet presAssocID="{46DD62B1-FFF4-46E4-84A5-D8209B887842}" presName="spacer" presStyleCnt="0"/>
      <dgm:spPr/>
    </dgm:pt>
    <dgm:pt modelId="{01B24446-C5F3-462E-B234-6BA664306A79}" type="pres">
      <dgm:prSet presAssocID="{2C295AF1-66F1-4450-A165-F4B116AD53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2EE53C-634E-42AF-B142-A6C731AC7573}" srcId="{10D511F9-97EE-4998-9A90-5697BD3BDAFE}" destId="{D3574CA0-799C-4A57-9E33-24DAC0038020}" srcOrd="1" destOrd="0" parTransId="{23D8307D-A321-4677-B546-F4999B02670F}" sibTransId="{438EE804-C823-4271-B3FA-DC8041843392}"/>
    <dgm:cxn modelId="{C2998B91-BFE7-4823-B349-F274DACA8E6E}" type="presOf" srcId="{2C295AF1-66F1-4450-A165-F4B116AD5327}" destId="{01B24446-C5F3-462E-B234-6BA664306A79}" srcOrd="0" destOrd="0" presId="urn:microsoft.com/office/officeart/2005/8/layout/vList2"/>
    <dgm:cxn modelId="{32E0D62A-243B-4879-B27A-B2E8C79C0FB6}" srcId="{10D511F9-97EE-4998-9A90-5697BD3BDAFE}" destId="{2C295AF1-66F1-4450-A165-F4B116AD5327}" srcOrd="3" destOrd="0" parTransId="{4950A176-0952-4283-9A76-04736CE1C969}" sibTransId="{8F6A288F-EA76-4CDF-AA2D-DFD1C0442CAD}"/>
    <dgm:cxn modelId="{A6386FFA-180B-41E4-A536-0BFF520A81A5}" type="presOf" srcId="{D3574CA0-799C-4A57-9E33-24DAC0038020}" destId="{2E0AF3D6-ABF0-4397-A006-8E1EB04031DC}" srcOrd="0" destOrd="0" presId="urn:microsoft.com/office/officeart/2005/8/layout/vList2"/>
    <dgm:cxn modelId="{7E4170D5-6F8A-41C6-92A1-1FF42F6218E0}" type="presOf" srcId="{938B2639-2158-4885-847E-A92B157EB2DE}" destId="{A9B92648-B336-4D86-8BE8-BFB126DEACBD}" srcOrd="0" destOrd="0" presId="urn:microsoft.com/office/officeart/2005/8/layout/vList2"/>
    <dgm:cxn modelId="{78823470-A51E-4352-B193-7BA2AD600012}" type="presOf" srcId="{10D511F9-97EE-4998-9A90-5697BD3BDAFE}" destId="{F6550FCB-A922-4AE7-BB85-870EECB84677}" srcOrd="0" destOrd="0" presId="urn:microsoft.com/office/officeart/2005/8/layout/vList2"/>
    <dgm:cxn modelId="{C3FB38A2-2E8E-4E12-BB02-949219939074}" srcId="{10D511F9-97EE-4998-9A90-5697BD3BDAFE}" destId="{938B2639-2158-4885-847E-A92B157EB2DE}" srcOrd="2" destOrd="0" parTransId="{97AE731D-DDE3-473A-A0BE-021196B310C1}" sibTransId="{46DD62B1-FFF4-46E4-84A5-D8209B887842}"/>
    <dgm:cxn modelId="{86C81D4D-AB10-497F-8834-55965C3A8C3A}" srcId="{10D511F9-97EE-4998-9A90-5697BD3BDAFE}" destId="{7F222B82-8D5D-4A2A-AC0A-7402B97874ED}" srcOrd="0" destOrd="0" parTransId="{67522686-DFC3-4B50-9F7C-CCD35216717A}" sibTransId="{2F1CE8C4-D82E-4A3C-A8B8-362931A68E67}"/>
    <dgm:cxn modelId="{492C9D08-7010-4BA2-82F3-A84B1B5D030D}" type="presOf" srcId="{7F222B82-8D5D-4A2A-AC0A-7402B97874ED}" destId="{6A3FADC4-A2B1-4951-8B21-609F3BD5DA7A}" srcOrd="0" destOrd="0" presId="urn:microsoft.com/office/officeart/2005/8/layout/vList2"/>
    <dgm:cxn modelId="{A2170F5F-782A-4537-918E-8A3F22FC0CC4}" type="presParOf" srcId="{F6550FCB-A922-4AE7-BB85-870EECB84677}" destId="{6A3FADC4-A2B1-4951-8B21-609F3BD5DA7A}" srcOrd="0" destOrd="0" presId="urn:microsoft.com/office/officeart/2005/8/layout/vList2"/>
    <dgm:cxn modelId="{E1B099CB-F958-4AD0-BEAE-E2283C1FFC91}" type="presParOf" srcId="{F6550FCB-A922-4AE7-BB85-870EECB84677}" destId="{6F2935A7-29B8-486F-80AD-58853DCEEC8C}" srcOrd="1" destOrd="0" presId="urn:microsoft.com/office/officeart/2005/8/layout/vList2"/>
    <dgm:cxn modelId="{22852810-829C-4344-A893-6733777A7198}" type="presParOf" srcId="{F6550FCB-A922-4AE7-BB85-870EECB84677}" destId="{2E0AF3D6-ABF0-4397-A006-8E1EB04031DC}" srcOrd="2" destOrd="0" presId="urn:microsoft.com/office/officeart/2005/8/layout/vList2"/>
    <dgm:cxn modelId="{AAA1A51E-C20F-47BC-A965-55E7948D4BB6}" type="presParOf" srcId="{F6550FCB-A922-4AE7-BB85-870EECB84677}" destId="{652D9308-3681-417F-A752-4E6CE0F4E21A}" srcOrd="3" destOrd="0" presId="urn:microsoft.com/office/officeart/2005/8/layout/vList2"/>
    <dgm:cxn modelId="{D46BBB53-B494-4AC6-A9C6-5F42EF3512C8}" type="presParOf" srcId="{F6550FCB-A922-4AE7-BB85-870EECB84677}" destId="{A9B92648-B336-4D86-8BE8-BFB126DEACBD}" srcOrd="4" destOrd="0" presId="urn:microsoft.com/office/officeart/2005/8/layout/vList2"/>
    <dgm:cxn modelId="{1845E5F3-B08C-49AF-A864-2742AC388146}" type="presParOf" srcId="{F6550FCB-A922-4AE7-BB85-870EECB84677}" destId="{14B17332-7614-4CE1-8635-7C3957BC3D0E}" srcOrd="5" destOrd="0" presId="urn:microsoft.com/office/officeart/2005/8/layout/vList2"/>
    <dgm:cxn modelId="{8B7D52B7-2517-4DA3-9F06-D2185A7819E6}" type="presParOf" srcId="{F6550FCB-A922-4AE7-BB85-870EECB84677}" destId="{01B24446-C5F3-462E-B234-6BA664306A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B38BAE-99CF-4F02-BC51-12ABA892C7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88A94AF-8F91-4B82-8050-2614A3FFD3AE}">
      <dgm:prSet/>
      <dgm:spPr/>
      <dgm:t>
        <a:bodyPr/>
        <a:lstStyle/>
        <a:p>
          <a:pPr rtl="0"/>
          <a:r>
            <a:rPr lang="ru-RU" dirty="0" smtClean="0"/>
            <a:t>День </a:t>
          </a:r>
          <a:r>
            <a:rPr lang="ru-RU" dirty="0" err="1" smtClean="0"/>
            <a:t>народження</a:t>
          </a:r>
          <a:r>
            <a:rPr lang="ru-RU" dirty="0" smtClean="0"/>
            <a:t> Дональда - 9 </a:t>
          </a:r>
          <a:r>
            <a:rPr lang="ru-RU" dirty="0" err="1" smtClean="0"/>
            <a:t>червня</a:t>
          </a:r>
          <a:r>
            <a:rPr lang="ru-RU" dirty="0" smtClean="0"/>
            <a:t> 1934 , день , коли </a:t>
          </a:r>
          <a:r>
            <a:rPr lang="ru-RU" dirty="0" err="1" smtClean="0"/>
            <a:t>вийшла</a:t>
          </a:r>
          <a:r>
            <a:rPr lang="ru-RU" dirty="0" smtClean="0"/>
            <a:t> короткометражка «</a:t>
          </a:r>
          <a:r>
            <a:rPr lang="ru-RU" dirty="0" err="1" smtClean="0"/>
            <a:t>Маленька</a:t>
          </a:r>
          <a:r>
            <a:rPr lang="ru-RU" dirty="0" smtClean="0"/>
            <a:t> </a:t>
          </a:r>
          <a:r>
            <a:rPr lang="ru-RU" dirty="0" err="1" smtClean="0"/>
            <a:t>розумна</a:t>
          </a:r>
          <a:r>
            <a:rPr lang="ru-RU" dirty="0" smtClean="0"/>
            <a:t> курочка » (« </a:t>
          </a:r>
          <a:r>
            <a:rPr lang="en-US" dirty="0" smtClean="0"/>
            <a:t>The Wise Little Hen » )</a:t>
          </a:r>
          <a:r>
            <a:rPr lang="uk-UA" dirty="0" smtClean="0"/>
            <a:t>.</a:t>
          </a:r>
          <a:endParaRPr lang="en-US" dirty="0"/>
        </a:p>
      </dgm:t>
    </dgm:pt>
    <dgm:pt modelId="{095C74C5-D81F-4417-9462-5200270DE424}" type="parTrans" cxnId="{4A7E618D-1B62-4008-AB14-5F74C7B4BB85}">
      <dgm:prSet/>
      <dgm:spPr/>
      <dgm:t>
        <a:bodyPr/>
        <a:lstStyle/>
        <a:p>
          <a:endParaRPr lang="ru-RU"/>
        </a:p>
      </dgm:t>
    </dgm:pt>
    <dgm:pt modelId="{C97363BD-8009-42A9-B37C-14F987E7A2A3}" type="sibTrans" cxnId="{4A7E618D-1B62-4008-AB14-5F74C7B4BB85}">
      <dgm:prSet/>
      <dgm:spPr/>
      <dgm:t>
        <a:bodyPr/>
        <a:lstStyle/>
        <a:p>
          <a:endParaRPr lang="ru-RU"/>
        </a:p>
      </dgm:t>
    </dgm:pt>
    <dgm:pt modelId="{357BD356-52C6-46E3-8433-428639C30072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серпні</a:t>
          </a:r>
          <a:r>
            <a:rPr lang="ru-RU" dirty="0" smtClean="0"/>
            <a:t> 2004 року Дональд </a:t>
          </a:r>
          <a:r>
            <a:rPr lang="ru-RU" dirty="0" err="1" smtClean="0"/>
            <a:t>Дак</a:t>
          </a:r>
          <a:r>
            <a:rPr lang="ru-RU" dirty="0" smtClean="0"/>
            <a:t> </a:t>
          </a:r>
          <a:r>
            <a:rPr lang="ru-RU" dirty="0" err="1" smtClean="0"/>
            <a:t>отримав</a:t>
          </a:r>
          <a:r>
            <a:rPr lang="ru-RU" dirty="0" smtClean="0"/>
            <a:t> </a:t>
          </a:r>
          <a:r>
            <a:rPr lang="ru-RU" dirty="0" err="1" smtClean="0"/>
            <a:t>зірку</a:t>
          </a:r>
          <a:r>
            <a:rPr lang="ru-RU" dirty="0" smtClean="0"/>
            <a:t> на </a:t>
          </a:r>
          <a:r>
            <a:rPr lang="ru-RU" dirty="0" err="1" smtClean="0"/>
            <a:t>Бульварі</a:t>
          </a:r>
          <a:r>
            <a:rPr lang="ru-RU" dirty="0" smtClean="0"/>
            <a:t> </a:t>
          </a:r>
          <a:r>
            <a:rPr lang="ru-RU" dirty="0" err="1" smtClean="0"/>
            <a:t>Зірок</a:t>
          </a:r>
          <a:r>
            <a:rPr lang="ru-RU" dirty="0" smtClean="0"/>
            <a:t> у </a:t>
          </a:r>
          <a:r>
            <a:rPr lang="ru-RU" dirty="0" err="1" smtClean="0"/>
            <a:t>Лос</a:t>
          </a:r>
          <a:r>
            <a:rPr lang="ru-RU" dirty="0" smtClean="0"/>
            <a:t> - </a:t>
          </a:r>
          <a:r>
            <a:rPr lang="ru-RU" dirty="0" err="1" smtClean="0"/>
            <a:t>Анджелесі</a:t>
          </a:r>
          <a:endParaRPr lang="ru-RU" dirty="0"/>
        </a:p>
      </dgm:t>
    </dgm:pt>
    <dgm:pt modelId="{6CA26C48-1E51-4FB7-BF0A-ED8530AEA130}" type="parTrans" cxnId="{818028EF-0EAD-4767-A636-BB9D60A50B97}">
      <dgm:prSet/>
      <dgm:spPr/>
      <dgm:t>
        <a:bodyPr/>
        <a:lstStyle/>
        <a:p>
          <a:endParaRPr lang="ru-RU"/>
        </a:p>
      </dgm:t>
    </dgm:pt>
    <dgm:pt modelId="{BE711C9B-8333-489C-BA48-1B0D377422E1}" type="sibTrans" cxnId="{818028EF-0EAD-4767-A636-BB9D60A50B97}">
      <dgm:prSet/>
      <dgm:spPr/>
      <dgm:t>
        <a:bodyPr/>
        <a:lstStyle/>
        <a:p>
          <a:endParaRPr lang="ru-RU"/>
        </a:p>
      </dgm:t>
    </dgm:pt>
    <dgm:pt modelId="{83E64D8C-3C5C-4CAF-9638-938F870493D0}">
      <dgm:prSet/>
      <dgm:spPr/>
      <dgm:t>
        <a:bodyPr/>
        <a:lstStyle/>
        <a:p>
          <a:pPr rtl="0"/>
          <a:r>
            <a:rPr lang="ru-RU" dirty="0" smtClean="0"/>
            <a:t>У 1938 </a:t>
          </a:r>
          <a:r>
            <a:rPr lang="ru-RU" dirty="0" err="1" smtClean="0"/>
            <a:t>році</a:t>
          </a:r>
          <a:r>
            <a:rPr lang="ru-RU" dirty="0" smtClean="0"/>
            <a:t> Дональд по рейтингу </a:t>
          </a:r>
          <a:r>
            <a:rPr lang="ru-RU" dirty="0" err="1" smtClean="0"/>
            <a:t>обігнав</a:t>
          </a:r>
          <a:r>
            <a:rPr lang="ru-RU" dirty="0" smtClean="0"/>
            <a:t> </a:t>
          </a:r>
          <a:r>
            <a:rPr lang="ru-RU" dirty="0" err="1" smtClean="0"/>
            <a:t>Міккі</a:t>
          </a:r>
          <a:r>
            <a:rPr lang="ru-RU" dirty="0" smtClean="0"/>
            <a:t> Мауса.</a:t>
          </a:r>
          <a:endParaRPr lang="ru-RU" dirty="0"/>
        </a:p>
      </dgm:t>
    </dgm:pt>
    <dgm:pt modelId="{5DD4CD22-6F93-443A-BD49-DA7884A24FAE}" type="parTrans" cxnId="{83F1A93C-7B37-4A61-A9BA-AFB4F3518117}">
      <dgm:prSet/>
      <dgm:spPr/>
      <dgm:t>
        <a:bodyPr/>
        <a:lstStyle/>
        <a:p>
          <a:endParaRPr lang="ru-RU"/>
        </a:p>
      </dgm:t>
    </dgm:pt>
    <dgm:pt modelId="{8E6D340A-2CC6-46C5-93FE-99A48B8D792A}" type="sibTrans" cxnId="{83F1A93C-7B37-4A61-A9BA-AFB4F3518117}">
      <dgm:prSet/>
      <dgm:spPr/>
      <dgm:t>
        <a:bodyPr/>
        <a:lstStyle/>
        <a:p>
          <a:endParaRPr lang="ru-RU"/>
        </a:p>
      </dgm:t>
    </dgm:pt>
    <dgm:pt modelId="{5E8083BF-84C0-409C-B8D7-7BA165D24B47}">
      <dgm:prSet/>
      <dgm:spPr/>
      <dgm:t>
        <a:bodyPr/>
        <a:lstStyle/>
        <a:p>
          <a:pPr rtl="0"/>
          <a:r>
            <a:rPr lang="ru-RU" dirty="0" smtClean="0"/>
            <a:t>Дональд </a:t>
          </a:r>
          <a:r>
            <a:rPr lang="ru-RU" dirty="0" err="1" smtClean="0"/>
            <a:t>Дак</a:t>
          </a:r>
          <a:r>
            <a:rPr lang="ru-RU" dirty="0" smtClean="0"/>
            <a:t> - </a:t>
          </a:r>
          <a:r>
            <a:rPr lang="ru-RU" dirty="0" err="1" smtClean="0"/>
            <a:t>єдиний</a:t>
          </a:r>
          <a:r>
            <a:rPr lang="ru-RU" dirty="0" smtClean="0"/>
            <a:t> персонаж </a:t>
          </a:r>
          <a:r>
            <a:rPr lang="ru-RU" dirty="0" err="1" smtClean="0"/>
            <a:t>мультфільмів</a:t>
          </a:r>
          <a:r>
            <a:rPr lang="ru-RU" dirty="0" smtClean="0"/>
            <a:t> , </a:t>
          </a:r>
          <a:r>
            <a:rPr lang="ru-RU" dirty="0" err="1" smtClean="0"/>
            <a:t>який</a:t>
          </a:r>
          <a:r>
            <a:rPr lang="ru-RU" dirty="0" smtClean="0"/>
            <a:t> став символом </a:t>
          </a:r>
          <a:r>
            <a:rPr lang="ru-RU" dirty="0" err="1" smtClean="0"/>
            <a:t>університету</a:t>
          </a:r>
          <a:r>
            <a:rPr lang="ru-RU" dirty="0" smtClean="0"/>
            <a:t>. </a:t>
          </a:r>
          <a:r>
            <a:rPr lang="ru-RU" dirty="0" err="1" smtClean="0"/>
            <a:t>Американський</a:t>
          </a:r>
          <a:r>
            <a:rPr lang="ru-RU" dirty="0" smtClean="0"/>
            <a:t> </a:t>
          </a:r>
          <a:r>
            <a:rPr lang="ru-RU" dirty="0" err="1" smtClean="0"/>
            <a:t>університет</a:t>
          </a:r>
          <a:r>
            <a:rPr lang="ru-RU" dirty="0" smtClean="0"/>
            <a:t> в </a:t>
          </a:r>
          <a:r>
            <a:rPr lang="ru-RU" dirty="0" err="1" smtClean="0"/>
            <a:t>Орегоні</a:t>
          </a:r>
          <a:r>
            <a:rPr lang="ru-RU" dirty="0" smtClean="0"/>
            <a:t> </a:t>
          </a:r>
          <a:r>
            <a:rPr lang="ru-RU" dirty="0" err="1" smtClean="0"/>
            <a:t>уклав</a:t>
          </a:r>
          <a:r>
            <a:rPr lang="ru-RU" dirty="0" smtClean="0"/>
            <a:t> </a:t>
          </a:r>
          <a:r>
            <a:rPr lang="ru-RU" dirty="0" err="1" smtClean="0"/>
            <a:t>договір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компанією</a:t>
          </a:r>
          <a:r>
            <a:rPr lang="ru-RU" dirty="0" smtClean="0"/>
            <a:t> Уолт </a:t>
          </a:r>
          <a:r>
            <a:rPr lang="ru-RU" dirty="0" err="1" smtClean="0"/>
            <a:t>Дісней</a:t>
          </a:r>
          <a:r>
            <a:rPr lang="ru-RU" dirty="0" smtClean="0"/>
            <a:t> на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зображення</a:t>
          </a:r>
          <a:r>
            <a:rPr lang="ru-RU" dirty="0" smtClean="0"/>
            <a:t> Дональда.</a:t>
          </a:r>
          <a:endParaRPr lang="ru-RU" dirty="0"/>
        </a:p>
      </dgm:t>
    </dgm:pt>
    <dgm:pt modelId="{5DFFCCA1-BD81-4F8E-A880-EF567E4D2BF1}" type="parTrans" cxnId="{A5FA3742-CE23-41F5-BA47-7926D2B4C756}">
      <dgm:prSet/>
      <dgm:spPr/>
      <dgm:t>
        <a:bodyPr/>
        <a:lstStyle/>
        <a:p>
          <a:endParaRPr lang="ru-RU"/>
        </a:p>
      </dgm:t>
    </dgm:pt>
    <dgm:pt modelId="{F6647A6C-905E-4869-9E41-359C6DAB1C0C}" type="sibTrans" cxnId="{A5FA3742-CE23-41F5-BA47-7926D2B4C756}">
      <dgm:prSet/>
      <dgm:spPr/>
      <dgm:t>
        <a:bodyPr/>
        <a:lstStyle/>
        <a:p>
          <a:endParaRPr lang="ru-RU"/>
        </a:p>
      </dgm:t>
    </dgm:pt>
    <dgm:pt modelId="{39A8C4E8-D776-4F5E-B63D-0B6F79A5C4C0}" type="pres">
      <dgm:prSet presAssocID="{F6B38BAE-99CF-4F02-BC51-12ABA892C761}" presName="linear" presStyleCnt="0">
        <dgm:presLayoutVars>
          <dgm:animLvl val="lvl"/>
          <dgm:resizeHandles val="exact"/>
        </dgm:presLayoutVars>
      </dgm:prSet>
      <dgm:spPr/>
    </dgm:pt>
    <dgm:pt modelId="{265E3421-A861-4F15-B31C-8E9E5E782172}" type="pres">
      <dgm:prSet presAssocID="{E88A94AF-8F91-4B82-8050-2614A3FFD3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9AE543-0885-4E87-9889-0882CCE5C204}" type="pres">
      <dgm:prSet presAssocID="{C97363BD-8009-42A9-B37C-14F987E7A2A3}" presName="spacer" presStyleCnt="0"/>
      <dgm:spPr/>
    </dgm:pt>
    <dgm:pt modelId="{45FCB096-74AA-488D-80B6-E4D0A3BB9199}" type="pres">
      <dgm:prSet presAssocID="{357BD356-52C6-46E3-8433-428639C300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E9647A-DE6D-4472-B502-423DE71A0026}" type="pres">
      <dgm:prSet presAssocID="{BE711C9B-8333-489C-BA48-1B0D377422E1}" presName="spacer" presStyleCnt="0"/>
      <dgm:spPr/>
    </dgm:pt>
    <dgm:pt modelId="{91C3ED2D-727F-4D47-8125-70F16522BCDE}" type="pres">
      <dgm:prSet presAssocID="{83E64D8C-3C5C-4CAF-9638-938F870493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ACF125-4CED-4C5F-A83D-EC7479885AD6}" type="pres">
      <dgm:prSet presAssocID="{8E6D340A-2CC6-46C5-93FE-99A48B8D792A}" presName="spacer" presStyleCnt="0"/>
      <dgm:spPr/>
    </dgm:pt>
    <dgm:pt modelId="{7228518C-0847-49EB-801B-0D163DFAEB35}" type="pres">
      <dgm:prSet presAssocID="{5E8083BF-84C0-409C-B8D7-7BA165D24B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DE4D79-A5B6-4D01-81AD-F350DE8DA7E4}" type="presOf" srcId="{E88A94AF-8F91-4B82-8050-2614A3FFD3AE}" destId="{265E3421-A861-4F15-B31C-8E9E5E782172}" srcOrd="0" destOrd="0" presId="urn:microsoft.com/office/officeart/2005/8/layout/vList2"/>
    <dgm:cxn modelId="{818028EF-0EAD-4767-A636-BB9D60A50B97}" srcId="{F6B38BAE-99CF-4F02-BC51-12ABA892C761}" destId="{357BD356-52C6-46E3-8433-428639C30072}" srcOrd="1" destOrd="0" parTransId="{6CA26C48-1E51-4FB7-BF0A-ED8530AEA130}" sibTransId="{BE711C9B-8333-489C-BA48-1B0D377422E1}"/>
    <dgm:cxn modelId="{D2F7413A-DDE7-4DF5-824A-26553C570702}" type="presOf" srcId="{83E64D8C-3C5C-4CAF-9638-938F870493D0}" destId="{91C3ED2D-727F-4D47-8125-70F16522BCDE}" srcOrd="0" destOrd="0" presId="urn:microsoft.com/office/officeart/2005/8/layout/vList2"/>
    <dgm:cxn modelId="{A5FA3742-CE23-41F5-BA47-7926D2B4C756}" srcId="{F6B38BAE-99CF-4F02-BC51-12ABA892C761}" destId="{5E8083BF-84C0-409C-B8D7-7BA165D24B47}" srcOrd="3" destOrd="0" parTransId="{5DFFCCA1-BD81-4F8E-A880-EF567E4D2BF1}" sibTransId="{F6647A6C-905E-4869-9E41-359C6DAB1C0C}"/>
    <dgm:cxn modelId="{36F19031-592B-4642-A57A-4CEF27C021D7}" type="presOf" srcId="{5E8083BF-84C0-409C-B8D7-7BA165D24B47}" destId="{7228518C-0847-49EB-801B-0D163DFAEB35}" srcOrd="0" destOrd="0" presId="urn:microsoft.com/office/officeart/2005/8/layout/vList2"/>
    <dgm:cxn modelId="{83F1A93C-7B37-4A61-A9BA-AFB4F3518117}" srcId="{F6B38BAE-99CF-4F02-BC51-12ABA892C761}" destId="{83E64D8C-3C5C-4CAF-9638-938F870493D0}" srcOrd="2" destOrd="0" parTransId="{5DD4CD22-6F93-443A-BD49-DA7884A24FAE}" sibTransId="{8E6D340A-2CC6-46C5-93FE-99A48B8D792A}"/>
    <dgm:cxn modelId="{F3131045-40B7-4E9E-8ACF-852D392C3269}" type="presOf" srcId="{357BD356-52C6-46E3-8433-428639C30072}" destId="{45FCB096-74AA-488D-80B6-E4D0A3BB9199}" srcOrd="0" destOrd="0" presId="urn:microsoft.com/office/officeart/2005/8/layout/vList2"/>
    <dgm:cxn modelId="{AE5D24AE-943F-4DF3-8469-EDEFC2A1EFE9}" type="presOf" srcId="{F6B38BAE-99CF-4F02-BC51-12ABA892C761}" destId="{39A8C4E8-D776-4F5E-B63D-0B6F79A5C4C0}" srcOrd="0" destOrd="0" presId="urn:microsoft.com/office/officeart/2005/8/layout/vList2"/>
    <dgm:cxn modelId="{4A7E618D-1B62-4008-AB14-5F74C7B4BB85}" srcId="{F6B38BAE-99CF-4F02-BC51-12ABA892C761}" destId="{E88A94AF-8F91-4B82-8050-2614A3FFD3AE}" srcOrd="0" destOrd="0" parTransId="{095C74C5-D81F-4417-9462-5200270DE424}" sibTransId="{C97363BD-8009-42A9-B37C-14F987E7A2A3}"/>
    <dgm:cxn modelId="{7411C085-0004-4893-8AAF-7B17D6AEEA68}" type="presParOf" srcId="{39A8C4E8-D776-4F5E-B63D-0B6F79A5C4C0}" destId="{265E3421-A861-4F15-B31C-8E9E5E782172}" srcOrd="0" destOrd="0" presId="urn:microsoft.com/office/officeart/2005/8/layout/vList2"/>
    <dgm:cxn modelId="{D905A67F-9091-4495-9402-9FE9A129D899}" type="presParOf" srcId="{39A8C4E8-D776-4F5E-B63D-0B6F79A5C4C0}" destId="{F29AE543-0885-4E87-9889-0882CCE5C204}" srcOrd="1" destOrd="0" presId="urn:microsoft.com/office/officeart/2005/8/layout/vList2"/>
    <dgm:cxn modelId="{76C14591-0078-43F3-A09F-EE851A13A3EE}" type="presParOf" srcId="{39A8C4E8-D776-4F5E-B63D-0B6F79A5C4C0}" destId="{45FCB096-74AA-488D-80B6-E4D0A3BB9199}" srcOrd="2" destOrd="0" presId="urn:microsoft.com/office/officeart/2005/8/layout/vList2"/>
    <dgm:cxn modelId="{08D746C9-38C1-4EC3-BEE0-621D0012D3E0}" type="presParOf" srcId="{39A8C4E8-D776-4F5E-B63D-0B6F79A5C4C0}" destId="{87E9647A-DE6D-4472-B502-423DE71A0026}" srcOrd="3" destOrd="0" presId="urn:microsoft.com/office/officeart/2005/8/layout/vList2"/>
    <dgm:cxn modelId="{167C6A8C-88F0-430B-BA5B-C5A4BB22187C}" type="presParOf" srcId="{39A8C4E8-D776-4F5E-B63D-0B6F79A5C4C0}" destId="{91C3ED2D-727F-4D47-8125-70F16522BCDE}" srcOrd="4" destOrd="0" presId="urn:microsoft.com/office/officeart/2005/8/layout/vList2"/>
    <dgm:cxn modelId="{D5C65101-A0A3-41BF-BCCD-288FA6C26269}" type="presParOf" srcId="{39A8C4E8-D776-4F5E-B63D-0B6F79A5C4C0}" destId="{26ACF125-4CED-4C5F-A83D-EC7479885AD6}" srcOrd="5" destOrd="0" presId="urn:microsoft.com/office/officeart/2005/8/layout/vList2"/>
    <dgm:cxn modelId="{0297DB84-7DAA-4777-AC9B-FD565D507050}" type="presParOf" srcId="{39A8C4E8-D776-4F5E-B63D-0B6F79A5C4C0}" destId="{7228518C-0847-49EB-801B-0D163DFAEB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5C1CF8-41FD-426F-A7E0-1F40853B2C7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4249DD0-DA33-4F2E-89AB-668EE40CB9B2}">
      <dgm:prSet/>
      <dgm:spPr/>
      <dgm:t>
        <a:bodyPr/>
        <a:lstStyle/>
        <a:p>
          <a:pPr rtl="0"/>
          <a:r>
            <a:rPr lang="ru-RU" dirty="0" smtClean="0"/>
            <a:t>День </a:t>
          </a:r>
          <a:r>
            <a:rPr lang="ru-RU" dirty="0" err="1" smtClean="0"/>
            <a:t>народження</a:t>
          </a:r>
          <a:r>
            <a:rPr lang="ru-RU" dirty="0" smtClean="0"/>
            <a:t> - 25 </a:t>
          </a:r>
          <a:r>
            <a:rPr lang="ru-RU" dirty="0" err="1" smtClean="0"/>
            <a:t>травня</a:t>
          </a:r>
          <a:r>
            <a:rPr lang="ru-RU" dirty="0" smtClean="0"/>
            <a:t> 1932 (</a:t>
          </a:r>
          <a:r>
            <a:rPr lang="ru-RU" dirty="0" err="1" smtClean="0"/>
            <a:t>поява</a:t>
          </a:r>
          <a:r>
            <a:rPr lang="ru-RU" dirty="0" smtClean="0"/>
            <a:t> у </a:t>
          </a:r>
          <a:r>
            <a:rPr lang="ru-RU" dirty="0" err="1" smtClean="0"/>
            <a:t>фільмі</a:t>
          </a:r>
          <a:r>
            <a:rPr lang="ru-RU" dirty="0" smtClean="0"/>
            <a:t> «</a:t>
          </a:r>
          <a:r>
            <a:rPr lang="ru-RU" dirty="0" err="1" smtClean="0"/>
            <a:t>Подорож</a:t>
          </a:r>
          <a:r>
            <a:rPr lang="ru-RU" dirty="0" smtClean="0"/>
            <a:t> </a:t>
          </a:r>
          <a:r>
            <a:rPr lang="ru-RU" dirty="0" err="1" smtClean="0"/>
            <a:t>Міккі</a:t>
          </a:r>
          <a:r>
            <a:rPr lang="ru-RU" dirty="0" smtClean="0"/>
            <a:t>»)</a:t>
          </a:r>
          <a:endParaRPr lang="ru-RU" dirty="0"/>
        </a:p>
      </dgm:t>
    </dgm:pt>
    <dgm:pt modelId="{BDDD7AC4-4F9D-4B01-8E79-6064DBEADA51}" type="parTrans" cxnId="{9016BD08-A083-4B78-AD77-AA8512020E8D}">
      <dgm:prSet/>
      <dgm:spPr/>
      <dgm:t>
        <a:bodyPr/>
        <a:lstStyle/>
        <a:p>
          <a:endParaRPr lang="ru-RU"/>
        </a:p>
      </dgm:t>
    </dgm:pt>
    <dgm:pt modelId="{FCCB5534-5599-4582-8980-ACBA26B59C05}" type="sibTrans" cxnId="{9016BD08-A083-4B78-AD77-AA8512020E8D}">
      <dgm:prSet/>
      <dgm:spPr/>
      <dgm:t>
        <a:bodyPr/>
        <a:lstStyle/>
        <a:p>
          <a:endParaRPr lang="ru-RU"/>
        </a:p>
      </dgm:t>
    </dgm:pt>
    <dgm:pt modelId="{B5BB0A16-4500-4811-B83A-F89E90A58D8B}">
      <dgm:prSet/>
      <dgm:spPr/>
      <dgm:t>
        <a:bodyPr/>
        <a:lstStyle/>
        <a:p>
          <a:pPr rtl="0"/>
          <a:r>
            <a:rPr lang="ru-RU" dirty="0" err="1" smtClean="0"/>
            <a:t>Англійське</a:t>
          </a:r>
          <a:r>
            <a:rPr lang="ru-RU" dirty="0" smtClean="0"/>
            <a:t> "</a:t>
          </a:r>
          <a:r>
            <a:rPr lang="en-US" dirty="0" smtClean="0"/>
            <a:t>goofy" </a:t>
          </a:r>
          <a:r>
            <a:rPr lang="ru-RU" dirty="0" err="1" smtClean="0"/>
            <a:t>перекладається</a:t>
          </a:r>
          <a:r>
            <a:rPr lang="ru-RU" dirty="0" smtClean="0"/>
            <a:t> як "</a:t>
          </a:r>
          <a:r>
            <a:rPr lang="ru-RU" dirty="0" err="1" smtClean="0"/>
            <a:t>безглуздий</a:t>
          </a:r>
          <a:r>
            <a:rPr lang="ru-RU" dirty="0" smtClean="0"/>
            <a:t>, </a:t>
          </a:r>
          <a:r>
            <a:rPr lang="ru-RU" dirty="0" err="1" smtClean="0"/>
            <a:t>дурний</a:t>
          </a:r>
          <a:r>
            <a:rPr lang="ru-RU" dirty="0" smtClean="0"/>
            <a:t>, </a:t>
          </a:r>
          <a:r>
            <a:rPr lang="ru-RU" dirty="0" err="1" smtClean="0"/>
            <a:t>тупий</a:t>
          </a:r>
          <a:r>
            <a:rPr lang="ru-RU" dirty="0" smtClean="0"/>
            <a:t>"</a:t>
          </a:r>
          <a:endParaRPr lang="ru-RU" dirty="0"/>
        </a:p>
      </dgm:t>
    </dgm:pt>
    <dgm:pt modelId="{69276B63-5610-44F7-971C-D0CF774973A3}" type="parTrans" cxnId="{354507DA-0C63-4189-AEB1-8B4EF7103C1E}">
      <dgm:prSet/>
      <dgm:spPr/>
      <dgm:t>
        <a:bodyPr/>
        <a:lstStyle/>
        <a:p>
          <a:endParaRPr lang="ru-RU"/>
        </a:p>
      </dgm:t>
    </dgm:pt>
    <dgm:pt modelId="{B4E4AADF-0CEA-4DD5-AA2D-FB4B8CD62B94}" type="sibTrans" cxnId="{354507DA-0C63-4189-AEB1-8B4EF7103C1E}">
      <dgm:prSet/>
      <dgm:spPr/>
      <dgm:t>
        <a:bodyPr/>
        <a:lstStyle/>
        <a:p>
          <a:endParaRPr lang="ru-RU"/>
        </a:p>
      </dgm:t>
    </dgm:pt>
    <dgm:pt modelId="{9BD99D1E-26B4-43B1-B244-8E3CE563AA51}">
      <dgm:prSet/>
      <dgm:spPr/>
      <dgm:t>
        <a:bodyPr/>
        <a:lstStyle/>
        <a:p>
          <a:pPr rtl="0"/>
          <a:r>
            <a:rPr lang="ru-RU" dirty="0" err="1" smtClean="0"/>
            <a:t>Гуфі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офіційним</a:t>
          </a:r>
          <a:r>
            <a:rPr lang="ru-RU" dirty="0" smtClean="0"/>
            <a:t> </a:t>
          </a:r>
          <a:r>
            <a:rPr lang="ru-RU" dirty="0" err="1" smtClean="0"/>
            <a:t>талісманом</a:t>
          </a:r>
          <a:r>
            <a:rPr lang="ru-RU" dirty="0" smtClean="0"/>
            <a:t> </a:t>
          </a:r>
          <a:r>
            <a:rPr lang="ru-RU" dirty="0" err="1" smtClean="0"/>
            <a:t>французької</a:t>
          </a:r>
          <a:r>
            <a:rPr lang="ru-RU" dirty="0" smtClean="0"/>
            <a:t> </a:t>
          </a:r>
          <a:r>
            <a:rPr lang="ru-RU" dirty="0" err="1" smtClean="0"/>
            <a:t>збірної</a:t>
          </a:r>
          <a:r>
            <a:rPr lang="ru-RU" dirty="0" smtClean="0"/>
            <a:t> на </a:t>
          </a:r>
          <a:r>
            <a:rPr lang="ru-RU" dirty="0" err="1" smtClean="0"/>
            <a:t>Олімпійських</a:t>
          </a:r>
          <a:r>
            <a:rPr lang="ru-RU" dirty="0" smtClean="0"/>
            <a:t> </a:t>
          </a:r>
          <a:r>
            <a:rPr lang="ru-RU" dirty="0" err="1" smtClean="0"/>
            <a:t>іграх</a:t>
          </a:r>
          <a:r>
            <a:rPr lang="ru-RU" dirty="0" smtClean="0"/>
            <a:t> 1980 року,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талісманом</a:t>
          </a:r>
          <a:r>
            <a:rPr lang="ru-RU" dirty="0" smtClean="0"/>
            <a:t> </a:t>
          </a:r>
          <a:r>
            <a:rPr lang="ru-RU" dirty="0" err="1" smtClean="0"/>
            <a:t>першого</a:t>
          </a:r>
          <a:r>
            <a:rPr lang="ru-RU" dirty="0" smtClean="0"/>
            <a:t> </a:t>
          </a:r>
          <a:r>
            <a:rPr lang="ru-RU" dirty="0" err="1" smtClean="0"/>
            <a:t>юнацького</a:t>
          </a:r>
          <a:r>
            <a:rPr lang="ru-RU" dirty="0" smtClean="0"/>
            <a:t> </a:t>
          </a:r>
          <a:r>
            <a:rPr lang="ru-RU" dirty="0" err="1" smtClean="0"/>
            <a:t>тенісного</a:t>
          </a:r>
          <a:r>
            <a:rPr lang="ru-RU" dirty="0" smtClean="0"/>
            <a:t> </a:t>
          </a:r>
          <a:r>
            <a:rPr lang="ru-RU" dirty="0" err="1" smtClean="0"/>
            <a:t>турніру</a:t>
          </a:r>
          <a:r>
            <a:rPr lang="ru-RU" dirty="0" smtClean="0"/>
            <a:t> </a:t>
          </a:r>
          <a:r>
            <a:rPr lang="ru-RU" dirty="0" err="1" smtClean="0"/>
            <a:t>Уїмблдон</a:t>
          </a:r>
          <a:r>
            <a:rPr lang="ru-RU" dirty="0" smtClean="0"/>
            <a:t> в 1983 </a:t>
          </a:r>
          <a:r>
            <a:rPr lang="ru-RU" dirty="0" err="1" smtClean="0"/>
            <a:t>році</a:t>
          </a:r>
          <a:r>
            <a:rPr lang="ru-RU" dirty="0" smtClean="0"/>
            <a:t>.</a:t>
          </a:r>
          <a:endParaRPr lang="ru-RU" dirty="0"/>
        </a:p>
      </dgm:t>
    </dgm:pt>
    <dgm:pt modelId="{00283FCC-6361-4B6D-8991-67D5316945D8}" type="parTrans" cxnId="{C1850375-CB22-4D2C-9018-B09CFA23D28A}">
      <dgm:prSet/>
      <dgm:spPr/>
      <dgm:t>
        <a:bodyPr/>
        <a:lstStyle/>
        <a:p>
          <a:endParaRPr lang="ru-RU"/>
        </a:p>
      </dgm:t>
    </dgm:pt>
    <dgm:pt modelId="{E512E54E-5717-41E2-8F4D-C7A0F16E122C}" type="sibTrans" cxnId="{C1850375-CB22-4D2C-9018-B09CFA23D28A}">
      <dgm:prSet/>
      <dgm:spPr/>
      <dgm:t>
        <a:bodyPr/>
        <a:lstStyle/>
        <a:p>
          <a:endParaRPr lang="ru-RU"/>
        </a:p>
      </dgm:t>
    </dgm:pt>
    <dgm:pt modelId="{859EDABF-5E85-490B-B0D4-94A5A2583D29}" type="pres">
      <dgm:prSet presAssocID="{265C1CF8-41FD-426F-A7E0-1F40853B2C73}" presName="linear" presStyleCnt="0">
        <dgm:presLayoutVars>
          <dgm:animLvl val="lvl"/>
          <dgm:resizeHandles val="exact"/>
        </dgm:presLayoutVars>
      </dgm:prSet>
      <dgm:spPr/>
    </dgm:pt>
    <dgm:pt modelId="{983850F5-65AB-4FD9-961E-E62A2E1F1903}" type="pres">
      <dgm:prSet presAssocID="{14249DD0-DA33-4F2E-89AB-668EE40CB9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3A2F57-D79A-4283-BEC0-C0B9793A8E5C}" type="pres">
      <dgm:prSet presAssocID="{FCCB5534-5599-4582-8980-ACBA26B59C05}" presName="spacer" presStyleCnt="0"/>
      <dgm:spPr/>
    </dgm:pt>
    <dgm:pt modelId="{6FDCFFA6-C060-4176-BC13-6F4AE4782A2F}" type="pres">
      <dgm:prSet presAssocID="{B5BB0A16-4500-4811-B83A-F89E90A58D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5D2692-5BCA-4F95-9AC6-D3DAC086CEFE}" type="pres">
      <dgm:prSet presAssocID="{B4E4AADF-0CEA-4DD5-AA2D-FB4B8CD62B94}" presName="spacer" presStyleCnt="0"/>
      <dgm:spPr/>
    </dgm:pt>
    <dgm:pt modelId="{945D744E-FFE3-4CD8-9EBD-A60F2E0B65D9}" type="pres">
      <dgm:prSet presAssocID="{9BD99D1E-26B4-43B1-B244-8E3CE563AA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850375-CB22-4D2C-9018-B09CFA23D28A}" srcId="{265C1CF8-41FD-426F-A7E0-1F40853B2C73}" destId="{9BD99D1E-26B4-43B1-B244-8E3CE563AA51}" srcOrd="2" destOrd="0" parTransId="{00283FCC-6361-4B6D-8991-67D5316945D8}" sibTransId="{E512E54E-5717-41E2-8F4D-C7A0F16E122C}"/>
    <dgm:cxn modelId="{4A605C0F-F2B1-49B7-91C0-C74F60C6C994}" type="presOf" srcId="{B5BB0A16-4500-4811-B83A-F89E90A58D8B}" destId="{6FDCFFA6-C060-4176-BC13-6F4AE4782A2F}" srcOrd="0" destOrd="0" presId="urn:microsoft.com/office/officeart/2005/8/layout/vList2"/>
    <dgm:cxn modelId="{AA42C9AE-72F3-4532-9DA0-0C09404315BE}" type="presOf" srcId="{265C1CF8-41FD-426F-A7E0-1F40853B2C73}" destId="{859EDABF-5E85-490B-B0D4-94A5A2583D29}" srcOrd="0" destOrd="0" presId="urn:microsoft.com/office/officeart/2005/8/layout/vList2"/>
    <dgm:cxn modelId="{1D9B4279-6633-40EB-A205-A9FEF2D2B0FD}" type="presOf" srcId="{14249DD0-DA33-4F2E-89AB-668EE40CB9B2}" destId="{983850F5-65AB-4FD9-961E-E62A2E1F1903}" srcOrd="0" destOrd="0" presId="urn:microsoft.com/office/officeart/2005/8/layout/vList2"/>
    <dgm:cxn modelId="{354507DA-0C63-4189-AEB1-8B4EF7103C1E}" srcId="{265C1CF8-41FD-426F-A7E0-1F40853B2C73}" destId="{B5BB0A16-4500-4811-B83A-F89E90A58D8B}" srcOrd="1" destOrd="0" parTransId="{69276B63-5610-44F7-971C-D0CF774973A3}" sibTransId="{B4E4AADF-0CEA-4DD5-AA2D-FB4B8CD62B94}"/>
    <dgm:cxn modelId="{9016BD08-A083-4B78-AD77-AA8512020E8D}" srcId="{265C1CF8-41FD-426F-A7E0-1F40853B2C73}" destId="{14249DD0-DA33-4F2E-89AB-668EE40CB9B2}" srcOrd="0" destOrd="0" parTransId="{BDDD7AC4-4F9D-4B01-8E79-6064DBEADA51}" sibTransId="{FCCB5534-5599-4582-8980-ACBA26B59C05}"/>
    <dgm:cxn modelId="{3616BB52-14BB-4247-AA3C-5A14BCB69E36}" type="presOf" srcId="{9BD99D1E-26B4-43B1-B244-8E3CE563AA51}" destId="{945D744E-FFE3-4CD8-9EBD-A60F2E0B65D9}" srcOrd="0" destOrd="0" presId="urn:microsoft.com/office/officeart/2005/8/layout/vList2"/>
    <dgm:cxn modelId="{0865D5FC-46D7-4803-B17F-FF3E498FD1E5}" type="presParOf" srcId="{859EDABF-5E85-490B-B0D4-94A5A2583D29}" destId="{983850F5-65AB-4FD9-961E-E62A2E1F1903}" srcOrd="0" destOrd="0" presId="urn:microsoft.com/office/officeart/2005/8/layout/vList2"/>
    <dgm:cxn modelId="{43C797FE-C5F5-4A9E-A0FC-4A3F9DB56531}" type="presParOf" srcId="{859EDABF-5E85-490B-B0D4-94A5A2583D29}" destId="{343A2F57-D79A-4283-BEC0-C0B9793A8E5C}" srcOrd="1" destOrd="0" presId="urn:microsoft.com/office/officeart/2005/8/layout/vList2"/>
    <dgm:cxn modelId="{A5F6C462-7184-4F03-93E6-87AC4FD2087D}" type="presParOf" srcId="{859EDABF-5E85-490B-B0D4-94A5A2583D29}" destId="{6FDCFFA6-C060-4176-BC13-6F4AE4782A2F}" srcOrd="2" destOrd="0" presId="urn:microsoft.com/office/officeart/2005/8/layout/vList2"/>
    <dgm:cxn modelId="{FE1552DE-70D8-4753-81F3-B9AA1185B033}" type="presParOf" srcId="{859EDABF-5E85-490B-B0D4-94A5A2583D29}" destId="{765D2692-5BCA-4F95-9AC6-D3DAC086CEFE}" srcOrd="3" destOrd="0" presId="urn:microsoft.com/office/officeart/2005/8/layout/vList2"/>
    <dgm:cxn modelId="{C127ED09-4EFF-4167-A284-6178F9958F9F}" type="presParOf" srcId="{859EDABF-5E85-490B-B0D4-94A5A2583D29}" destId="{945D744E-FFE3-4CD8-9EBD-A60F2E0B65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531DFB-1B88-46A5-88CF-9B0C153222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48CA6BA-C45E-4A90-B629-DA43D7FA496C}">
      <dgm:prSet/>
      <dgm:spPr/>
      <dgm:t>
        <a:bodyPr/>
        <a:lstStyle/>
        <a:p>
          <a:pPr rtl="0"/>
          <a:r>
            <a:rPr lang="ru-RU" dirty="0" err="1" smtClean="0"/>
            <a:t>Скрудж</a:t>
          </a:r>
          <a:r>
            <a:rPr lang="ru-RU" dirty="0" smtClean="0"/>
            <a:t> </a:t>
          </a:r>
          <a:r>
            <a:rPr lang="ru-RU" dirty="0" err="1" smtClean="0"/>
            <a:t>Макдак</a:t>
          </a:r>
          <a:r>
            <a:rPr lang="ru-RU" dirty="0" smtClean="0"/>
            <a:t> - </a:t>
          </a:r>
          <a:r>
            <a:rPr lang="ru-RU" dirty="0" err="1" smtClean="0"/>
            <a:t>головний</a:t>
          </a:r>
          <a:r>
            <a:rPr lang="ru-RU" dirty="0" smtClean="0"/>
            <a:t> герой </a:t>
          </a:r>
          <a:r>
            <a:rPr lang="ru-RU" dirty="0" err="1" smtClean="0"/>
            <a:t>мультсеріалу</a:t>
          </a:r>
          <a:r>
            <a:rPr lang="ru-RU" dirty="0" smtClean="0"/>
            <a:t> « </a:t>
          </a:r>
          <a:r>
            <a:rPr lang="ru-RU" dirty="0" err="1" smtClean="0"/>
            <a:t>Качині</a:t>
          </a:r>
          <a:r>
            <a:rPr lang="ru-RU" dirty="0" smtClean="0"/>
            <a:t> </a:t>
          </a:r>
          <a:r>
            <a:rPr lang="ru-RU" dirty="0" err="1" smtClean="0"/>
            <a:t>історії</a:t>
          </a:r>
          <a:r>
            <a:rPr lang="ru-RU" dirty="0" smtClean="0"/>
            <a:t>».</a:t>
          </a:r>
          <a:endParaRPr lang="ru-RU" dirty="0"/>
        </a:p>
      </dgm:t>
    </dgm:pt>
    <dgm:pt modelId="{F8DA13FD-60B4-46FC-A2F7-931AE33DF5CC}" type="parTrans" cxnId="{193F766E-488E-459F-9B15-284384D86E82}">
      <dgm:prSet/>
      <dgm:spPr/>
      <dgm:t>
        <a:bodyPr/>
        <a:lstStyle/>
        <a:p>
          <a:endParaRPr lang="ru-RU"/>
        </a:p>
      </dgm:t>
    </dgm:pt>
    <dgm:pt modelId="{08EF5973-FBB7-4E2F-91F0-505B6ECB17ED}" type="sibTrans" cxnId="{193F766E-488E-459F-9B15-284384D86E82}">
      <dgm:prSet/>
      <dgm:spPr/>
      <dgm:t>
        <a:bodyPr/>
        <a:lstStyle/>
        <a:p>
          <a:endParaRPr lang="ru-RU"/>
        </a:p>
      </dgm:t>
    </dgm:pt>
    <dgm:pt modelId="{C8C03417-589B-4CCD-BDB9-C47ECB5555D1}">
      <dgm:prSet/>
      <dgm:spPr/>
      <dgm:t>
        <a:bodyPr/>
        <a:lstStyle/>
        <a:p>
          <a:pPr rtl="0"/>
          <a:r>
            <a:rPr lang="ru-RU" dirty="0" err="1" smtClean="0"/>
            <a:t>Творцем</a:t>
          </a:r>
          <a:r>
            <a:rPr lang="ru-RU" dirty="0" smtClean="0"/>
            <a:t> Дядечка </a:t>
          </a:r>
          <a:r>
            <a:rPr lang="ru-RU" dirty="0" err="1" smtClean="0"/>
            <a:t>Скруджа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Карл </a:t>
          </a:r>
          <a:r>
            <a:rPr lang="ru-RU" dirty="0" err="1" smtClean="0"/>
            <a:t>Баркс</a:t>
          </a:r>
          <a:r>
            <a:rPr lang="ru-RU" dirty="0" smtClean="0"/>
            <a:t> .</a:t>
          </a:r>
          <a:endParaRPr lang="ru-RU" dirty="0"/>
        </a:p>
      </dgm:t>
    </dgm:pt>
    <dgm:pt modelId="{E070ABB1-3967-4F2E-B8D2-DD84EF15AF0E}" type="parTrans" cxnId="{04033B01-D654-4848-B56D-BE4415BFB300}">
      <dgm:prSet/>
      <dgm:spPr/>
      <dgm:t>
        <a:bodyPr/>
        <a:lstStyle/>
        <a:p>
          <a:endParaRPr lang="ru-RU"/>
        </a:p>
      </dgm:t>
    </dgm:pt>
    <dgm:pt modelId="{5DFDCE3B-C983-410E-A52E-8B7D01083293}" type="sibTrans" cxnId="{04033B01-D654-4848-B56D-BE4415BFB300}">
      <dgm:prSet/>
      <dgm:spPr/>
      <dgm:t>
        <a:bodyPr/>
        <a:lstStyle/>
        <a:p>
          <a:endParaRPr lang="ru-RU"/>
        </a:p>
      </dgm:t>
    </dgm:pt>
    <dgm:pt modelId="{D9A2BB9D-CD2C-4BF2-8477-906C6E0645DF}">
      <dgm:prSet/>
      <dgm:spPr/>
      <dgm:t>
        <a:bodyPr/>
        <a:lstStyle/>
        <a:p>
          <a:pPr rtl="0"/>
          <a:r>
            <a:rPr lang="ru-RU" dirty="0" smtClean="0"/>
            <a:t>День </a:t>
          </a:r>
          <a:r>
            <a:rPr lang="ru-RU" dirty="0" err="1" smtClean="0"/>
            <a:t>народження</a:t>
          </a:r>
          <a:r>
            <a:rPr lang="ru-RU" dirty="0" smtClean="0"/>
            <a:t> - </a:t>
          </a:r>
          <a:r>
            <a:rPr lang="ru-RU" dirty="0" err="1" smtClean="0"/>
            <a:t>грудень</a:t>
          </a:r>
          <a:r>
            <a:rPr lang="ru-RU" dirty="0" smtClean="0"/>
            <a:t> 1947 року.</a:t>
          </a:r>
          <a:endParaRPr lang="ru-RU" dirty="0"/>
        </a:p>
      </dgm:t>
    </dgm:pt>
    <dgm:pt modelId="{BABFE96E-79BC-4728-B500-67B325B24E34}" type="parTrans" cxnId="{1CE47A3D-6AFF-44F4-A6E9-F90BC6BB811C}">
      <dgm:prSet/>
      <dgm:spPr/>
      <dgm:t>
        <a:bodyPr/>
        <a:lstStyle/>
        <a:p>
          <a:endParaRPr lang="ru-RU"/>
        </a:p>
      </dgm:t>
    </dgm:pt>
    <dgm:pt modelId="{D8C3BB70-694F-4936-9853-5B82E799EE58}" type="sibTrans" cxnId="{1CE47A3D-6AFF-44F4-A6E9-F90BC6BB811C}">
      <dgm:prSet/>
      <dgm:spPr/>
      <dgm:t>
        <a:bodyPr/>
        <a:lstStyle/>
        <a:p>
          <a:endParaRPr lang="ru-RU"/>
        </a:p>
      </dgm:t>
    </dgm:pt>
    <dgm:pt modelId="{49BFA21B-C946-41E0-8E88-FAF7B8D99C46}">
      <dgm:prSet/>
      <dgm:spPr/>
      <dgm:t>
        <a:bodyPr/>
        <a:lstStyle/>
        <a:p>
          <a:pPr rtl="0"/>
          <a:r>
            <a:rPr lang="ru-RU" dirty="0" err="1" smtClean="0"/>
            <a:t>Ім'я</a:t>
          </a:r>
          <a:r>
            <a:rPr lang="ru-RU" dirty="0" smtClean="0"/>
            <a:t> дядька </a:t>
          </a:r>
          <a:r>
            <a:rPr lang="ru-RU" dirty="0" err="1" smtClean="0"/>
            <a:t>Скруджа</a:t>
          </a:r>
          <a:r>
            <a:rPr lang="ru-RU" dirty="0" smtClean="0"/>
            <a:t> </a:t>
          </a:r>
          <a:r>
            <a:rPr lang="ru-RU" dirty="0" err="1" smtClean="0"/>
            <a:t>засноване</a:t>
          </a:r>
          <a:r>
            <a:rPr lang="ru-RU" dirty="0" smtClean="0"/>
            <a:t> на </a:t>
          </a:r>
          <a:r>
            <a:rPr lang="ru-RU" dirty="0" err="1" smtClean="0"/>
            <a:t>імені</a:t>
          </a:r>
          <a:r>
            <a:rPr lang="ru-RU" dirty="0" smtClean="0"/>
            <a:t> </a:t>
          </a:r>
          <a:r>
            <a:rPr lang="ru-RU" dirty="0" err="1" smtClean="0"/>
            <a:t>скупаря</a:t>
          </a:r>
          <a:r>
            <a:rPr lang="ru-RU" dirty="0" smtClean="0"/>
            <a:t> </a:t>
          </a:r>
          <a:r>
            <a:rPr lang="ru-RU" dirty="0" err="1" smtClean="0"/>
            <a:t>Ебенезера</a:t>
          </a:r>
          <a:r>
            <a:rPr lang="ru-RU" dirty="0" smtClean="0"/>
            <a:t> </a:t>
          </a:r>
          <a:r>
            <a:rPr lang="ru-RU" dirty="0" err="1" smtClean="0"/>
            <a:t>Скруджа</a:t>
          </a:r>
          <a:r>
            <a:rPr lang="ru-RU" dirty="0" smtClean="0"/>
            <a:t> , персонажа роману Чарльза </a:t>
          </a:r>
          <a:r>
            <a:rPr lang="ru-RU" dirty="0" err="1" smtClean="0"/>
            <a:t>Діккенза</a:t>
          </a:r>
          <a:r>
            <a:rPr lang="ru-RU" dirty="0" smtClean="0"/>
            <a:t> «</a:t>
          </a:r>
          <a:r>
            <a:rPr lang="ru-RU" dirty="0" err="1" smtClean="0"/>
            <a:t>Різдвяна</a:t>
          </a:r>
          <a:r>
            <a:rPr lang="ru-RU" dirty="0" smtClean="0"/>
            <a:t> </a:t>
          </a:r>
          <a:r>
            <a:rPr lang="ru-RU" dirty="0" err="1" smtClean="0"/>
            <a:t>пісня</a:t>
          </a:r>
          <a:r>
            <a:rPr lang="ru-RU" dirty="0" smtClean="0"/>
            <a:t>».</a:t>
          </a:r>
          <a:endParaRPr lang="ru-RU" dirty="0"/>
        </a:p>
      </dgm:t>
    </dgm:pt>
    <dgm:pt modelId="{70C21675-0C44-4528-BE1C-69D2B8BEDA09}" type="parTrans" cxnId="{1DD3777E-8094-4DE8-BC00-53E6AE68146F}">
      <dgm:prSet/>
      <dgm:spPr/>
      <dgm:t>
        <a:bodyPr/>
        <a:lstStyle/>
        <a:p>
          <a:endParaRPr lang="ru-RU"/>
        </a:p>
      </dgm:t>
    </dgm:pt>
    <dgm:pt modelId="{C33ACC73-F77A-4937-AFF7-8B642B2A4C1D}" type="sibTrans" cxnId="{1DD3777E-8094-4DE8-BC00-53E6AE68146F}">
      <dgm:prSet/>
      <dgm:spPr/>
      <dgm:t>
        <a:bodyPr/>
        <a:lstStyle/>
        <a:p>
          <a:endParaRPr lang="ru-RU"/>
        </a:p>
      </dgm:t>
    </dgm:pt>
    <dgm:pt modelId="{4FA74FE5-35E0-4AB1-9D88-4D7036AF2769}">
      <dgm:prSet/>
      <dgm:spPr/>
      <dgm:t>
        <a:bodyPr/>
        <a:lstStyle/>
        <a:p>
          <a:pPr rtl="0"/>
          <a:r>
            <a:rPr lang="ru-RU" dirty="0" smtClean="0"/>
            <a:t>У 2007 </a:t>
          </a:r>
          <a:r>
            <a:rPr lang="ru-RU" dirty="0" err="1" smtClean="0"/>
            <a:t>році</a:t>
          </a:r>
          <a:r>
            <a:rPr lang="ru-RU" dirty="0" smtClean="0"/>
            <a:t> </a:t>
          </a:r>
          <a:r>
            <a:rPr lang="ru-RU" dirty="0" err="1" smtClean="0"/>
            <a:t>міська</a:t>
          </a:r>
          <a:r>
            <a:rPr lang="ru-RU" dirty="0" smtClean="0"/>
            <a:t> рада </a:t>
          </a:r>
          <a:r>
            <a:rPr lang="ru-RU" dirty="0" err="1" smtClean="0"/>
            <a:t>міста</a:t>
          </a:r>
          <a:r>
            <a:rPr lang="ru-RU" dirty="0" smtClean="0"/>
            <a:t> Глазго включила </a:t>
          </a:r>
          <a:r>
            <a:rPr lang="ru-RU" dirty="0" err="1" smtClean="0"/>
            <a:t>Скруджа</a:t>
          </a:r>
          <a:r>
            <a:rPr lang="ru-RU" dirty="0" smtClean="0"/>
            <a:t> </a:t>
          </a:r>
          <a:r>
            <a:rPr lang="ru-RU" dirty="0" err="1" smtClean="0"/>
            <a:t>Макдака</a:t>
          </a:r>
          <a:r>
            <a:rPr lang="ru-RU" dirty="0" smtClean="0"/>
            <a:t> до списку </a:t>
          </a:r>
          <a:r>
            <a:rPr lang="ru-RU" dirty="0" err="1" smtClean="0"/>
            <a:t>видатних</a:t>
          </a:r>
          <a:r>
            <a:rPr lang="ru-RU" dirty="0" smtClean="0"/>
            <a:t> </a:t>
          </a:r>
          <a:r>
            <a:rPr lang="ru-RU" dirty="0" err="1" smtClean="0"/>
            <a:t>городян</a:t>
          </a:r>
          <a:r>
            <a:rPr lang="ru-RU" dirty="0" smtClean="0"/>
            <a:t>.</a:t>
          </a:r>
          <a:endParaRPr lang="ru-RU" dirty="0"/>
        </a:p>
      </dgm:t>
    </dgm:pt>
    <dgm:pt modelId="{4C9B3061-735C-4B8F-827B-C552F8EBBD16}" type="parTrans" cxnId="{6975D57F-4CA3-4E36-A90A-C63D4DBC5A6E}">
      <dgm:prSet/>
      <dgm:spPr/>
      <dgm:t>
        <a:bodyPr/>
        <a:lstStyle/>
        <a:p>
          <a:endParaRPr lang="ru-RU"/>
        </a:p>
      </dgm:t>
    </dgm:pt>
    <dgm:pt modelId="{3E1768E7-D30E-4B30-A9D9-8F686E0F26AD}" type="sibTrans" cxnId="{6975D57F-4CA3-4E36-A90A-C63D4DBC5A6E}">
      <dgm:prSet/>
      <dgm:spPr/>
      <dgm:t>
        <a:bodyPr/>
        <a:lstStyle/>
        <a:p>
          <a:endParaRPr lang="ru-RU"/>
        </a:p>
      </dgm:t>
    </dgm:pt>
    <dgm:pt modelId="{DFF36AD9-155B-4D51-8E55-1374895D56FF}">
      <dgm:prSet/>
      <dgm:spPr/>
      <dgm:t>
        <a:bodyPr/>
        <a:lstStyle/>
        <a:p>
          <a:pPr rtl="0"/>
          <a:r>
            <a:rPr lang="ru-RU" dirty="0" err="1" smtClean="0"/>
            <a:t>Скрудж</a:t>
          </a:r>
          <a:r>
            <a:rPr lang="ru-RU" dirty="0" smtClean="0"/>
            <a:t> </a:t>
          </a:r>
          <a:r>
            <a:rPr lang="ru-RU" dirty="0" err="1" smtClean="0"/>
            <a:t>Макдак</a:t>
          </a:r>
          <a:r>
            <a:rPr lang="ru-RU" dirty="0" smtClean="0"/>
            <a:t> </a:t>
          </a:r>
          <a:r>
            <a:rPr lang="ru-RU" dirty="0" err="1" smtClean="0"/>
            <a:t>очолив</a:t>
          </a:r>
          <a:r>
            <a:rPr lang="ru-RU" dirty="0" smtClean="0"/>
            <a:t> у 2007 </a:t>
          </a:r>
          <a:r>
            <a:rPr lang="ru-RU" dirty="0" err="1" smtClean="0"/>
            <a:t>році</a:t>
          </a:r>
          <a:r>
            <a:rPr lang="ru-RU" dirty="0" smtClean="0"/>
            <a:t> список </a:t>
          </a:r>
          <a:r>
            <a:rPr lang="ru-RU" dirty="0" err="1" smtClean="0"/>
            <a:t>п'ятнадцяти</a:t>
          </a:r>
          <a:r>
            <a:rPr lang="ru-RU" dirty="0" smtClean="0"/>
            <a:t> </a:t>
          </a:r>
          <a:r>
            <a:rPr lang="ru-RU" dirty="0" err="1" smtClean="0"/>
            <a:t>найбагатших</a:t>
          </a:r>
          <a:r>
            <a:rPr lang="ru-RU" dirty="0" smtClean="0"/>
            <a:t> </a:t>
          </a:r>
          <a:r>
            <a:rPr lang="ru-RU" dirty="0" err="1" smtClean="0"/>
            <a:t>вигаданих</a:t>
          </a:r>
          <a:r>
            <a:rPr lang="ru-RU" dirty="0" smtClean="0"/>
            <a:t> </a:t>
          </a:r>
          <a:r>
            <a:rPr lang="ru-RU" dirty="0" err="1" smtClean="0"/>
            <a:t>персонажів</a:t>
          </a:r>
          <a:r>
            <a:rPr lang="ru-RU" dirty="0" smtClean="0"/>
            <a:t> за </a:t>
          </a:r>
          <a:r>
            <a:rPr lang="ru-RU" dirty="0" err="1" smtClean="0"/>
            <a:t>версією</a:t>
          </a:r>
          <a:r>
            <a:rPr lang="ru-RU" dirty="0" smtClean="0"/>
            <a:t> журналу </a:t>
          </a:r>
          <a:r>
            <a:rPr lang="en-US" dirty="0" smtClean="0"/>
            <a:t>Forbes.</a:t>
          </a:r>
          <a:endParaRPr lang="ru-RU" dirty="0"/>
        </a:p>
      </dgm:t>
    </dgm:pt>
    <dgm:pt modelId="{0D2365DA-B0D8-43E9-9200-01B731EFF7F7}" type="parTrans" cxnId="{0F9CF7BD-5B79-436E-8A1E-B758BC07A4A3}">
      <dgm:prSet/>
      <dgm:spPr/>
      <dgm:t>
        <a:bodyPr/>
        <a:lstStyle/>
        <a:p>
          <a:endParaRPr lang="ru-RU"/>
        </a:p>
      </dgm:t>
    </dgm:pt>
    <dgm:pt modelId="{97ED4A1B-819A-45B3-8FF0-57D3CCC1DC53}" type="sibTrans" cxnId="{0F9CF7BD-5B79-436E-8A1E-B758BC07A4A3}">
      <dgm:prSet/>
      <dgm:spPr/>
      <dgm:t>
        <a:bodyPr/>
        <a:lstStyle/>
        <a:p>
          <a:endParaRPr lang="ru-RU"/>
        </a:p>
      </dgm:t>
    </dgm:pt>
    <dgm:pt modelId="{B2A64C63-29A7-492E-A025-B37D9E6E96FD}" type="pres">
      <dgm:prSet presAssocID="{F3531DFB-1B88-46A5-88CF-9B0C15322243}" presName="diagram" presStyleCnt="0">
        <dgm:presLayoutVars>
          <dgm:dir/>
          <dgm:resizeHandles val="exact"/>
        </dgm:presLayoutVars>
      </dgm:prSet>
      <dgm:spPr/>
    </dgm:pt>
    <dgm:pt modelId="{82D57185-9663-45CE-A1EC-AABE2C190E54}" type="pres">
      <dgm:prSet presAssocID="{948CA6BA-C45E-4A90-B629-DA43D7FA496C}" presName="node" presStyleLbl="node1" presStyleIdx="0" presStyleCnt="6">
        <dgm:presLayoutVars>
          <dgm:bulletEnabled val="1"/>
        </dgm:presLayoutVars>
      </dgm:prSet>
      <dgm:spPr/>
    </dgm:pt>
    <dgm:pt modelId="{442BAC13-C102-4BCB-9B02-D60145616A6E}" type="pres">
      <dgm:prSet presAssocID="{08EF5973-FBB7-4E2F-91F0-505B6ECB17ED}" presName="sibTrans" presStyleCnt="0"/>
      <dgm:spPr/>
    </dgm:pt>
    <dgm:pt modelId="{3CF748D6-A540-49CF-B150-FAF268984ECF}" type="pres">
      <dgm:prSet presAssocID="{C8C03417-589B-4CCD-BDB9-C47ECB5555D1}" presName="node" presStyleLbl="node1" presStyleIdx="1" presStyleCnt="6">
        <dgm:presLayoutVars>
          <dgm:bulletEnabled val="1"/>
        </dgm:presLayoutVars>
      </dgm:prSet>
      <dgm:spPr/>
    </dgm:pt>
    <dgm:pt modelId="{2644782E-1EB0-4FC2-818A-5DC05A74FFA0}" type="pres">
      <dgm:prSet presAssocID="{5DFDCE3B-C983-410E-A52E-8B7D01083293}" presName="sibTrans" presStyleCnt="0"/>
      <dgm:spPr/>
    </dgm:pt>
    <dgm:pt modelId="{053C661D-717A-4517-A814-ACF92978FA78}" type="pres">
      <dgm:prSet presAssocID="{D9A2BB9D-CD2C-4BF2-8477-906C6E0645DF}" presName="node" presStyleLbl="node1" presStyleIdx="2" presStyleCnt="6">
        <dgm:presLayoutVars>
          <dgm:bulletEnabled val="1"/>
        </dgm:presLayoutVars>
      </dgm:prSet>
      <dgm:spPr/>
    </dgm:pt>
    <dgm:pt modelId="{FAFFFE6F-DED7-4BAA-B1DA-BD8FF331E9F9}" type="pres">
      <dgm:prSet presAssocID="{D8C3BB70-694F-4936-9853-5B82E799EE58}" presName="sibTrans" presStyleCnt="0"/>
      <dgm:spPr/>
    </dgm:pt>
    <dgm:pt modelId="{2508D86A-698B-4DAB-BE3F-8CA8DFB98717}" type="pres">
      <dgm:prSet presAssocID="{49BFA21B-C946-41E0-8E88-FAF7B8D99C46}" presName="node" presStyleLbl="node1" presStyleIdx="3" presStyleCnt="6">
        <dgm:presLayoutVars>
          <dgm:bulletEnabled val="1"/>
        </dgm:presLayoutVars>
      </dgm:prSet>
      <dgm:spPr/>
    </dgm:pt>
    <dgm:pt modelId="{E0DAF8AA-B25D-4648-B59D-72721BFB6E7A}" type="pres">
      <dgm:prSet presAssocID="{C33ACC73-F77A-4937-AFF7-8B642B2A4C1D}" presName="sibTrans" presStyleCnt="0"/>
      <dgm:spPr/>
    </dgm:pt>
    <dgm:pt modelId="{C8210DDD-29C6-4287-9B29-36A28BC2078E}" type="pres">
      <dgm:prSet presAssocID="{4FA74FE5-35E0-4AB1-9D88-4D7036AF2769}" presName="node" presStyleLbl="node1" presStyleIdx="4" presStyleCnt="6">
        <dgm:presLayoutVars>
          <dgm:bulletEnabled val="1"/>
        </dgm:presLayoutVars>
      </dgm:prSet>
      <dgm:spPr/>
    </dgm:pt>
    <dgm:pt modelId="{F8CB4AD8-D601-4BCB-8A63-73F132EA2AFA}" type="pres">
      <dgm:prSet presAssocID="{3E1768E7-D30E-4B30-A9D9-8F686E0F26AD}" presName="sibTrans" presStyleCnt="0"/>
      <dgm:spPr/>
    </dgm:pt>
    <dgm:pt modelId="{66C54C76-A7AC-4306-9370-BC277A73D048}" type="pres">
      <dgm:prSet presAssocID="{DFF36AD9-155B-4D51-8E55-1374895D56FF}" presName="node" presStyleLbl="node1" presStyleIdx="5" presStyleCnt="6">
        <dgm:presLayoutVars>
          <dgm:bulletEnabled val="1"/>
        </dgm:presLayoutVars>
      </dgm:prSet>
      <dgm:spPr/>
    </dgm:pt>
  </dgm:ptLst>
  <dgm:cxnLst>
    <dgm:cxn modelId="{6975D57F-4CA3-4E36-A90A-C63D4DBC5A6E}" srcId="{F3531DFB-1B88-46A5-88CF-9B0C15322243}" destId="{4FA74FE5-35E0-4AB1-9D88-4D7036AF2769}" srcOrd="4" destOrd="0" parTransId="{4C9B3061-735C-4B8F-827B-C552F8EBBD16}" sibTransId="{3E1768E7-D30E-4B30-A9D9-8F686E0F26AD}"/>
    <dgm:cxn modelId="{04033B01-D654-4848-B56D-BE4415BFB300}" srcId="{F3531DFB-1B88-46A5-88CF-9B0C15322243}" destId="{C8C03417-589B-4CCD-BDB9-C47ECB5555D1}" srcOrd="1" destOrd="0" parTransId="{E070ABB1-3967-4F2E-B8D2-DD84EF15AF0E}" sibTransId="{5DFDCE3B-C983-410E-A52E-8B7D01083293}"/>
    <dgm:cxn modelId="{0F9CF7BD-5B79-436E-8A1E-B758BC07A4A3}" srcId="{F3531DFB-1B88-46A5-88CF-9B0C15322243}" destId="{DFF36AD9-155B-4D51-8E55-1374895D56FF}" srcOrd="5" destOrd="0" parTransId="{0D2365DA-B0D8-43E9-9200-01B731EFF7F7}" sibTransId="{97ED4A1B-819A-45B3-8FF0-57D3CCC1DC53}"/>
    <dgm:cxn modelId="{E4BFED2F-0B84-4B5C-B180-C9158A682A7B}" type="presOf" srcId="{D9A2BB9D-CD2C-4BF2-8477-906C6E0645DF}" destId="{053C661D-717A-4517-A814-ACF92978FA78}" srcOrd="0" destOrd="0" presId="urn:microsoft.com/office/officeart/2005/8/layout/default"/>
    <dgm:cxn modelId="{D3A0F608-528F-45E1-AB1E-8B3C6DBCF8F4}" type="presOf" srcId="{C8C03417-589B-4CCD-BDB9-C47ECB5555D1}" destId="{3CF748D6-A540-49CF-B150-FAF268984ECF}" srcOrd="0" destOrd="0" presId="urn:microsoft.com/office/officeart/2005/8/layout/default"/>
    <dgm:cxn modelId="{AA143FAA-20D8-4EFB-BB8C-BE167FD79620}" type="presOf" srcId="{F3531DFB-1B88-46A5-88CF-9B0C15322243}" destId="{B2A64C63-29A7-492E-A025-B37D9E6E96FD}" srcOrd="0" destOrd="0" presId="urn:microsoft.com/office/officeart/2005/8/layout/default"/>
    <dgm:cxn modelId="{193F766E-488E-459F-9B15-284384D86E82}" srcId="{F3531DFB-1B88-46A5-88CF-9B0C15322243}" destId="{948CA6BA-C45E-4A90-B629-DA43D7FA496C}" srcOrd="0" destOrd="0" parTransId="{F8DA13FD-60B4-46FC-A2F7-931AE33DF5CC}" sibTransId="{08EF5973-FBB7-4E2F-91F0-505B6ECB17ED}"/>
    <dgm:cxn modelId="{E9FDB949-E75E-42BB-9156-41D671741CE5}" type="presOf" srcId="{49BFA21B-C946-41E0-8E88-FAF7B8D99C46}" destId="{2508D86A-698B-4DAB-BE3F-8CA8DFB98717}" srcOrd="0" destOrd="0" presId="urn:microsoft.com/office/officeart/2005/8/layout/default"/>
    <dgm:cxn modelId="{6E24B6B3-2329-4388-979A-4A63329BAA58}" type="presOf" srcId="{DFF36AD9-155B-4D51-8E55-1374895D56FF}" destId="{66C54C76-A7AC-4306-9370-BC277A73D048}" srcOrd="0" destOrd="0" presId="urn:microsoft.com/office/officeart/2005/8/layout/default"/>
    <dgm:cxn modelId="{64B8AEDD-570E-4C21-AE46-8D410723A992}" type="presOf" srcId="{948CA6BA-C45E-4A90-B629-DA43D7FA496C}" destId="{82D57185-9663-45CE-A1EC-AABE2C190E54}" srcOrd="0" destOrd="0" presId="urn:microsoft.com/office/officeart/2005/8/layout/default"/>
    <dgm:cxn modelId="{E33AD12A-A264-4893-848F-AC8A52E0FAFD}" type="presOf" srcId="{4FA74FE5-35E0-4AB1-9D88-4D7036AF2769}" destId="{C8210DDD-29C6-4287-9B29-36A28BC2078E}" srcOrd="0" destOrd="0" presId="urn:microsoft.com/office/officeart/2005/8/layout/default"/>
    <dgm:cxn modelId="{1CE47A3D-6AFF-44F4-A6E9-F90BC6BB811C}" srcId="{F3531DFB-1B88-46A5-88CF-9B0C15322243}" destId="{D9A2BB9D-CD2C-4BF2-8477-906C6E0645DF}" srcOrd="2" destOrd="0" parTransId="{BABFE96E-79BC-4728-B500-67B325B24E34}" sibTransId="{D8C3BB70-694F-4936-9853-5B82E799EE58}"/>
    <dgm:cxn modelId="{1DD3777E-8094-4DE8-BC00-53E6AE68146F}" srcId="{F3531DFB-1B88-46A5-88CF-9B0C15322243}" destId="{49BFA21B-C946-41E0-8E88-FAF7B8D99C46}" srcOrd="3" destOrd="0" parTransId="{70C21675-0C44-4528-BE1C-69D2B8BEDA09}" sibTransId="{C33ACC73-F77A-4937-AFF7-8B642B2A4C1D}"/>
    <dgm:cxn modelId="{41941883-CA0A-4B94-9A34-40F1243F584C}" type="presParOf" srcId="{B2A64C63-29A7-492E-A025-B37D9E6E96FD}" destId="{82D57185-9663-45CE-A1EC-AABE2C190E54}" srcOrd="0" destOrd="0" presId="urn:microsoft.com/office/officeart/2005/8/layout/default"/>
    <dgm:cxn modelId="{ACE384D5-4FB6-4063-A037-7530327493A7}" type="presParOf" srcId="{B2A64C63-29A7-492E-A025-B37D9E6E96FD}" destId="{442BAC13-C102-4BCB-9B02-D60145616A6E}" srcOrd="1" destOrd="0" presId="urn:microsoft.com/office/officeart/2005/8/layout/default"/>
    <dgm:cxn modelId="{65A4B4EC-6292-4F75-9C4C-4AA0A576D528}" type="presParOf" srcId="{B2A64C63-29A7-492E-A025-B37D9E6E96FD}" destId="{3CF748D6-A540-49CF-B150-FAF268984ECF}" srcOrd="2" destOrd="0" presId="urn:microsoft.com/office/officeart/2005/8/layout/default"/>
    <dgm:cxn modelId="{8DBC7473-203E-463E-BEFB-EB1704C1E589}" type="presParOf" srcId="{B2A64C63-29A7-492E-A025-B37D9E6E96FD}" destId="{2644782E-1EB0-4FC2-818A-5DC05A74FFA0}" srcOrd="3" destOrd="0" presId="urn:microsoft.com/office/officeart/2005/8/layout/default"/>
    <dgm:cxn modelId="{429F0C7E-A650-480E-806B-BE1BFB53CF92}" type="presParOf" srcId="{B2A64C63-29A7-492E-A025-B37D9E6E96FD}" destId="{053C661D-717A-4517-A814-ACF92978FA78}" srcOrd="4" destOrd="0" presId="urn:microsoft.com/office/officeart/2005/8/layout/default"/>
    <dgm:cxn modelId="{A46A3AB6-8329-4D69-90E5-E7B9F8EB4674}" type="presParOf" srcId="{B2A64C63-29A7-492E-A025-B37D9E6E96FD}" destId="{FAFFFE6F-DED7-4BAA-B1DA-BD8FF331E9F9}" srcOrd="5" destOrd="0" presId="urn:microsoft.com/office/officeart/2005/8/layout/default"/>
    <dgm:cxn modelId="{5899A9EC-D043-468C-AD5B-5193A420EDCC}" type="presParOf" srcId="{B2A64C63-29A7-492E-A025-B37D9E6E96FD}" destId="{2508D86A-698B-4DAB-BE3F-8CA8DFB98717}" srcOrd="6" destOrd="0" presId="urn:microsoft.com/office/officeart/2005/8/layout/default"/>
    <dgm:cxn modelId="{527E40C1-B743-4260-AA2B-E4555A93B87F}" type="presParOf" srcId="{B2A64C63-29A7-492E-A025-B37D9E6E96FD}" destId="{E0DAF8AA-B25D-4648-B59D-72721BFB6E7A}" srcOrd="7" destOrd="0" presId="urn:microsoft.com/office/officeart/2005/8/layout/default"/>
    <dgm:cxn modelId="{18EE7E93-653F-4A4F-93DA-DB0DED384ED6}" type="presParOf" srcId="{B2A64C63-29A7-492E-A025-B37D9E6E96FD}" destId="{C8210DDD-29C6-4287-9B29-36A28BC2078E}" srcOrd="8" destOrd="0" presId="urn:microsoft.com/office/officeart/2005/8/layout/default"/>
    <dgm:cxn modelId="{0B717F58-8FD4-4E79-9D89-1B85412BC9CB}" type="presParOf" srcId="{B2A64C63-29A7-492E-A025-B37D9E6E96FD}" destId="{F8CB4AD8-D601-4BCB-8A63-73F132EA2AFA}" srcOrd="9" destOrd="0" presId="urn:microsoft.com/office/officeart/2005/8/layout/default"/>
    <dgm:cxn modelId="{5CF7852D-8C3B-424D-AAA9-CBFE15AD0FDD}" type="presParOf" srcId="{B2A64C63-29A7-492E-A025-B37D9E6E96FD}" destId="{66C54C76-A7AC-4306-9370-BC277A73D0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EBA8C-9EC9-4D74-A340-171392094A5F}">
      <dsp:nvSpPr>
        <dsp:cNvPr id="0" name=""/>
        <dsp:cNvSpPr/>
      </dsp:nvSpPr>
      <dsp:spPr>
        <a:xfrm>
          <a:off x="88834" y="1535"/>
          <a:ext cx="4243571" cy="199578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народився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5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1901 в Чикаго.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Усього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родині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п'ятеро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хлопчики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одна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дівчинка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батько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Еліас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займався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дрібним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будівельним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бізнесом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Однак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родина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бідувала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8834" y="1535"/>
        <a:ext cx="4243571" cy="1995785"/>
      </dsp:txXfrm>
    </dsp:sp>
    <dsp:sp modelId="{98455B92-D8F8-44B0-916C-2A598B949C33}">
      <dsp:nvSpPr>
        <dsp:cNvPr id="0" name=""/>
        <dsp:cNvSpPr/>
      </dsp:nvSpPr>
      <dsp:spPr>
        <a:xfrm>
          <a:off x="4665036" y="1535"/>
          <a:ext cx="4390128" cy="1995785"/>
        </a:xfrm>
        <a:prstGeom prst="rect">
          <a:avLst/>
        </a:prstGeom>
        <a:solidFill>
          <a:schemeClr val="accent1">
            <a:shade val="50000"/>
            <a:hueOff val="-107556"/>
            <a:satOff val="-309"/>
            <a:lumOff val="1664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комікси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почав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продавати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сім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брав участь у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шкільної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газети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як художник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фотограф,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відвідував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академію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витончених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мистецтв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Пройшов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курс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газетних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карикатуристів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5036" y="1535"/>
        <a:ext cx="4390128" cy="1995785"/>
      </dsp:txXfrm>
    </dsp:sp>
    <dsp:sp modelId="{DBCC0481-3532-4A1E-A7E9-E984F79CF372}">
      <dsp:nvSpPr>
        <dsp:cNvPr id="0" name=""/>
        <dsp:cNvSpPr/>
      </dsp:nvSpPr>
      <dsp:spPr>
        <a:xfrm>
          <a:off x="848696" y="2329951"/>
          <a:ext cx="3326308" cy="1995785"/>
        </a:xfrm>
        <a:prstGeom prst="rect">
          <a:avLst/>
        </a:prstGeom>
        <a:solidFill>
          <a:schemeClr val="accent1">
            <a:shade val="50000"/>
            <a:hueOff val="-215113"/>
            <a:satOff val="-618"/>
            <a:lumOff val="3329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 14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підробляв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листоноша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8696" y="2329951"/>
        <a:ext cx="3326308" cy="1995785"/>
      </dsp:txXfrm>
    </dsp:sp>
    <dsp:sp modelId="{148A47DF-2A48-4FC4-A3DB-D2D92DCE024A}">
      <dsp:nvSpPr>
        <dsp:cNvPr id="0" name=""/>
        <dsp:cNvSpPr/>
      </dsp:nvSpPr>
      <dsp:spPr>
        <a:xfrm>
          <a:off x="4507635" y="2329951"/>
          <a:ext cx="3787667" cy="1995785"/>
        </a:xfrm>
        <a:prstGeom prst="rect">
          <a:avLst/>
        </a:prstGeom>
        <a:solidFill>
          <a:schemeClr val="accent1">
            <a:shade val="50000"/>
            <a:hueOff val="-215113"/>
            <a:satOff val="-618"/>
            <a:lumOff val="3329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час 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Першої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світової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війни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рік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прослужив за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кермом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санітарної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Червоного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Хреста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Франції</a:t>
          </a: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07635" y="2329951"/>
        <a:ext cx="3787667" cy="1995785"/>
      </dsp:txXfrm>
    </dsp:sp>
    <dsp:sp modelId="{C736CFE4-A766-4173-870D-8E3829A976F0}">
      <dsp:nvSpPr>
        <dsp:cNvPr id="0" name=""/>
        <dsp:cNvSpPr/>
      </dsp:nvSpPr>
      <dsp:spPr>
        <a:xfrm>
          <a:off x="2843816" y="4464497"/>
          <a:ext cx="3326308" cy="1649416"/>
        </a:xfrm>
        <a:prstGeom prst="rect">
          <a:avLst/>
        </a:prstGeom>
        <a:solidFill>
          <a:schemeClr val="accent1">
            <a:shade val="50000"/>
            <a:hueOff val="-107556"/>
            <a:satOff val="-309"/>
            <a:lumOff val="1664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1919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влаштовується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художником на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студію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кінореклами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де створю</a:t>
          </a:r>
          <a:r>
            <a:rPr lang="uk-UA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є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перші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рекламні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фільми</a:t>
          </a: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43816" y="4464497"/>
        <a:ext cx="3326308" cy="16494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B8F9D-A38B-4E52-8599-01A56E35AFC4}">
      <dsp:nvSpPr>
        <dsp:cNvPr id="0" name=""/>
        <dsp:cNvSpPr/>
      </dsp:nvSpPr>
      <dsp:spPr>
        <a:xfrm>
          <a:off x="0" y="202206"/>
          <a:ext cx="4038600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 </a:t>
          </a:r>
          <a:r>
            <a:rPr lang="ru-RU" sz="1500" kern="1200" dirty="0" err="1" smtClean="0"/>
            <a:t>російському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варіанті</a:t>
          </a:r>
          <a:r>
            <a:rPr lang="ru-RU" sz="1500" kern="1200" dirty="0" smtClean="0"/>
            <a:t> фею </a:t>
          </a:r>
          <a:r>
            <a:rPr lang="ru-RU" sz="1500" kern="1200" dirty="0" err="1" smtClean="0"/>
            <a:t>звати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Дінь-Дінь</a:t>
          </a:r>
          <a:r>
            <a:rPr lang="ru-RU" sz="1500" kern="1200" dirty="0" smtClean="0"/>
            <a:t>. Вона фея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казки</a:t>
          </a:r>
          <a:r>
            <a:rPr lang="ru-RU" sz="1500" kern="1200" dirty="0" smtClean="0"/>
            <a:t> Дж. </a:t>
          </a:r>
          <a:r>
            <a:rPr lang="ru-RU" sz="1500" kern="1200" dirty="0" err="1" smtClean="0"/>
            <a:t>Баррі</a:t>
          </a:r>
          <a:r>
            <a:rPr lang="ru-RU" sz="1500" kern="1200" dirty="0" smtClean="0"/>
            <a:t> «</a:t>
          </a:r>
          <a:r>
            <a:rPr lang="ru-RU" sz="1500" kern="1200" dirty="0" err="1" smtClean="0"/>
            <a:t>Пітер</a:t>
          </a:r>
          <a:r>
            <a:rPr lang="ru-RU" sz="1500" kern="1200" dirty="0" smtClean="0"/>
            <a:t> Пен»</a:t>
          </a:r>
          <a:endParaRPr lang="ru-RU" sz="1500" kern="1200" dirty="0"/>
        </a:p>
      </dsp:txBody>
      <dsp:txXfrm>
        <a:off x="0" y="202206"/>
        <a:ext cx="4038600" cy="789750"/>
      </dsp:txXfrm>
    </dsp:sp>
    <dsp:sp modelId="{DD74523B-8825-4454-9A5C-2BED051AE913}">
      <dsp:nvSpPr>
        <dsp:cNvPr id="0" name=""/>
        <dsp:cNvSpPr/>
      </dsp:nvSpPr>
      <dsp:spPr>
        <a:xfrm>
          <a:off x="0" y="1035156"/>
          <a:ext cx="4038600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Зріст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феї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Дінь-Дінь</a:t>
          </a:r>
          <a:r>
            <a:rPr lang="ru-RU" sz="1500" kern="1200" dirty="0" smtClean="0"/>
            <a:t> - 13 см.</a:t>
          </a:r>
          <a:endParaRPr lang="ru-RU" sz="1500" kern="1200" dirty="0"/>
        </a:p>
      </dsp:txBody>
      <dsp:txXfrm>
        <a:off x="0" y="1035156"/>
        <a:ext cx="4038600" cy="789750"/>
      </dsp:txXfrm>
    </dsp:sp>
    <dsp:sp modelId="{3E054B55-9C9D-4035-B9CE-ABA9A79267D7}">
      <dsp:nvSpPr>
        <dsp:cNvPr id="0" name=""/>
        <dsp:cNvSpPr/>
      </dsp:nvSpPr>
      <dsp:spPr>
        <a:xfrm>
          <a:off x="0" y="1868106"/>
          <a:ext cx="4038600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Мультфільм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Волта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Діснея</a:t>
          </a:r>
          <a:r>
            <a:rPr lang="ru-RU" sz="1500" kern="1200" dirty="0" smtClean="0"/>
            <a:t> «</a:t>
          </a:r>
          <a:r>
            <a:rPr lang="ru-RU" sz="1500" kern="1200" dirty="0" err="1" smtClean="0"/>
            <a:t>Пітер</a:t>
          </a:r>
          <a:r>
            <a:rPr lang="ru-RU" sz="1500" kern="1200" dirty="0" smtClean="0"/>
            <a:t> Пен» </a:t>
          </a:r>
          <a:r>
            <a:rPr lang="ru-RU" sz="1500" kern="1200" dirty="0" err="1" smtClean="0"/>
            <a:t>вийшов</a:t>
          </a:r>
          <a:r>
            <a:rPr lang="ru-RU" sz="1500" kern="1200" dirty="0" smtClean="0"/>
            <a:t> в 1953 </a:t>
          </a:r>
          <a:r>
            <a:rPr lang="ru-RU" sz="1500" kern="1200" dirty="0" err="1" smtClean="0"/>
            <a:t>році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Багато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хто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вважав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Дісней</a:t>
          </a:r>
          <a:r>
            <a:rPr lang="ru-RU" sz="1500" kern="1200" dirty="0" smtClean="0"/>
            <a:t> писав образ </a:t>
          </a:r>
          <a:r>
            <a:rPr lang="ru-RU" sz="1500" kern="1200" dirty="0" err="1" smtClean="0"/>
            <a:t>Дінь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Мерилін</a:t>
          </a:r>
          <a:r>
            <a:rPr lang="ru-RU" sz="1500" kern="1200" dirty="0" smtClean="0"/>
            <a:t> Монро.</a:t>
          </a:r>
          <a:endParaRPr lang="ru-RU" sz="1500" kern="1200" dirty="0"/>
        </a:p>
      </dsp:txBody>
      <dsp:txXfrm>
        <a:off x="0" y="1868106"/>
        <a:ext cx="4038600" cy="789750"/>
      </dsp:txXfrm>
    </dsp:sp>
    <dsp:sp modelId="{F4274D22-6DB0-41D8-A73B-E400BEDB4081}">
      <dsp:nvSpPr>
        <dsp:cNvPr id="0" name=""/>
        <dsp:cNvSpPr/>
      </dsp:nvSpPr>
      <dsp:spPr>
        <a:xfrm>
          <a:off x="0" y="2701056"/>
          <a:ext cx="4038600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Бронзова статуя </a:t>
          </a:r>
          <a:r>
            <a:rPr lang="ru-RU" sz="1500" kern="1200" dirty="0" err="1" smtClean="0"/>
            <a:t>Дінь-Дінь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розташована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Лондоні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0" y="2701056"/>
        <a:ext cx="4038600" cy="789750"/>
      </dsp:txXfrm>
    </dsp:sp>
    <dsp:sp modelId="{36C30A5B-239A-4977-9B52-31CB763752DD}">
      <dsp:nvSpPr>
        <dsp:cNvPr id="0" name=""/>
        <dsp:cNvSpPr/>
      </dsp:nvSpPr>
      <dsp:spPr>
        <a:xfrm>
          <a:off x="0" y="3534006"/>
          <a:ext cx="4038600" cy="789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Дінь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свого</a:t>
          </a:r>
          <a:r>
            <a:rPr lang="ru-RU" sz="1500" kern="1200" dirty="0" smtClean="0"/>
            <a:t> роду логотипом - образом </a:t>
          </a:r>
          <a:r>
            <a:rPr lang="ru-RU" sz="1500" kern="1200" dirty="0" err="1" smtClean="0"/>
            <a:t>самої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компанії</a:t>
          </a:r>
          <a:r>
            <a:rPr lang="ru-RU" sz="1500" kern="1200" dirty="0" smtClean="0"/>
            <a:t> Уолта </a:t>
          </a:r>
          <a:r>
            <a:rPr lang="ru-RU" sz="1500" kern="1200" dirty="0" err="1" smtClean="0"/>
            <a:t>Діснея</a:t>
          </a:r>
          <a:endParaRPr lang="ru-RU" sz="1500" kern="1200" dirty="0"/>
        </a:p>
      </dsp:txBody>
      <dsp:txXfrm>
        <a:off x="0" y="3534006"/>
        <a:ext cx="4038600" cy="789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53721-8C03-4FB3-B884-66BBC271C42A}">
      <dsp:nvSpPr>
        <dsp:cNvPr id="0" name=""/>
        <dsp:cNvSpPr/>
      </dsp:nvSpPr>
      <dsp:spPr>
        <a:xfrm>
          <a:off x="0" y="6174669"/>
          <a:ext cx="8856984" cy="581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липні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1925 року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одружився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секретаркою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своєї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студії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Ліліан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Боундс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174669"/>
        <a:ext cx="8856984" cy="581263"/>
      </dsp:txXfrm>
    </dsp:sp>
    <dsp:sp modelId="{7E58D4B7-108E-4D63-8639-2F18F6B8F4FA}">
      <dsp:nvSpPr>
        <dsp:cNvPr id="0" name=""/>
        <dsp:cNvSpPr/>
      </dsp:nvSpPr>
      <dsp:spPr>
        <a:xfrm rot="10800000">
          <a:off x="0" y="4631670"/>
          <a:ext cx="8856984" cy="155819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жовтня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1923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В.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підписав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контракт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Маргарет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Уінклер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дистриб'ютором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Нью-Йорка.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Ця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дата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вважається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днем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заснування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нинішньої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i="0" kern="1200" dirty="0" smtClean="0">
              <a:latin typeface="Times New Roman" pitchFamily="18" charset="0"/>
              <a:cs typeface="Times New Roman" pitchFamily="18" charset="0"/>
            </a:rPr>
            <a:t>Walt Disney Company. 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4631670"/>
        <a:ext cx="8856984" cy="1558195"/>
      </dsp:txXfrm>
    </dsp:sp>
    <dsp:sp modelId="{BD3F612D-BC35-4433-8715-FDFB62F6DA62}">
      <dsp:nvSpPr>
        <dsp:cNvPr id="0" name=""/>
        <dsp:cNvSpPr/>
      </dsp:nvSpPr>
      <dsp:spPr>
        <a:xfrm rot="10800000">
          <a:off x="0" y="3088672"/>
          <a:ext cx="8856984" cy="155819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Першим мультиком,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створеним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Уолтом, стала «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Аліса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країні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чудес».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Отримавши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невеликі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мультфільм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Рой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вирішили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змінити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назву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студії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088672"/>
        <a:ext cx="8856984" cy="1558195"/>
      </dsp:txXfrm>
    </dsp:sp>
    <dsp:sp modelId="{124510FB-F457-47F0-B89F-9E911123A550}">
      <dsp:nvSpPr>
        <dsp:cNvPr id="0" name=""/>
        <dsp:cNvSpPr/>
      </dsp:nvSpPr>
      <dsp:spPr>
        <a:xfrm rot="10800000">
          <a:off x="0" y="1545673"/>
          <a:ext cx="8856984" cy="155819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Втративши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надію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знайти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роботу в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Голлівуді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Волт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бере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оренду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гараж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дядечка Роберта. Там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він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розміщує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куплене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взяті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в борг у брата Роя, -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пензлики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прожектори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- все для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 Рой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стає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компаньйоном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Волта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створюють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студію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називають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Бразерз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студіо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45673"/>
        <a:ext cx="8856984" cy="1558195"/>
      </dsp:txXfrm>
    </dsp:sp>
    <dsp:sp modelId="{470DB002-304E-42D0-86DE-E447A422E093}">
      <dsp:nvSpPr>
        <dsp:cNvPr id="0" name=""/>
        <dsp:cNvSpPr/>
      </dsp:nvSpPr>
      <dsp:spPr>
        <a:xfrm rot="10800000">
          <a:off x="0" y="2674"/>
          <a:ext cx="8856984" cy="155819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В 1923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відправляється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Голлівуд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режисером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мультфільмів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 «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Єдиною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роботою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мені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вдалося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отримати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роль статиста».</a:t>
          </a:r>
          <a:b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674"/>
        <a:ext cx="8856984" cy="15581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CDE163-D05C-49DF-96E5-9A9B215EF721}">
      <dsp:nvSpPr>
        <dsp:cNvPr id="0" name=""/>
        <dsp:cNvSpPr/>
      </dsp:nvSpPr>
      <dsp:spPr>
        <a:xfrm>
          <a:off x="0" y="0"/>
          <a:ext cx="8892480" cy="31751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err="1" smtClean="0"/>
            <a:t>Мишеня</a:t>
          </a:r>
          <a:r>
            <a:rPr lang="ru-RU" sz="2300" b="0" i="0" kern="1200" dirty="0" smtClean="0"/>
            <a:t> </a:t>
          </a:r>
          <a:r>
            <a:rPr lang="ru-RU" sz="2300" b="0" i="0" kern="1200" dirty="0" err="1" smtClean="0"/>
            <a:t>Міккі</a:t>
          </a:r>
          <a:r>
            <a:rPr lang="ru-RU" sz="2300" b="0" i="0" kern="1200" dirty="0" smtClean="0"/>
            <a:t> Мауса, </a:t>
          </a:r>
          <a:r>
            <a:rPr lang="ru-RU" sz="2300" b="0" i="0" kern="1200" dirty="0" err="1" smtClean="0"/>
            <a:t>якого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намалював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компаньйон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Діснея</a:t>
          </a:r>
          <a:r>
            <a:rPr lang="ru-RU" sz="2300" b="0" i="0" kern="1200" dirty="0" smtClean="0"/>
            <a:t> Аб </a:t>
          </a:r>
          <a:r>
            <a:rPr lang="ru-RU" sz="2300" b="0" i="0" kern="1200" dirty="0" err="1" smtClean="0"/>
            <a:t>Айверкс</a:t>
          </a:r>
          <a:r>
            <a:rPr lang="ru-RU" sz="2300" b="0" i="0" kern="1200" dirty="0" smtClean="0"/>
            <a:t>, </a:t>
          </a:r>
          <a:r>
            <a:rPr lang="ru-RU" sz="2300" b="0" i="0" kern="1200" dirty="0" err="1" smtClean="0"/>
            <a:t>спочатку</a:t>
          </a:r>
          <a:r>
            <a:rPr lang="ru-RU" sz="2300" b="0" i="0" kern="1200" dirty="0" smtClean="0"/>
            <a:t> звали </a:t>
          </a:r>
          <a:r>
            <a:rPr lang="ru-RU" sz="2300" b="0" i="0" kern="1200" dirty="0" err="1" smtClean="0"/>
            <a:t>Мортімер</a:t>
          </a:r>
          <a:r>
            <a:rPr lang="ru-RU" sz="2300" b="0" i="0" kern="1200" dirty="0" smtClean="0"/>
            <a:t>. </a:t>
          </a:r>
          <a:r>
            <a:rPr lang="ru-RU" sz="2300" b="0" i="0" kern="1200" dirty="0" err="1" smtClean="0"/>
            <a:t>Вперше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Міккі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з'явився</a:t>
          </a:r>
          <a:r>
            <a:rPr lang="ru-RU" sz="2300" b="0" i="0" kern="1200" dirty="0" smtClean="0"/>
            <a:t> в </a:t>
          </a:r>
          <a:r>
            <a:rPr lang="ru-RU" sz="2300" b="0" i="0" kern="1200" dirty="0" err="1" smtClean="0"/>
            <a:t>німому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фільмі</a:t>
          </a:r>
          <a:r>
            <a:rPr lang="ru-RU" sz="2300" b="0" i="0" kern="1200" dirty="0" smtClean="0"/>
            <a:t> «</a:t>
          </a:r>
          <a:r>
            <a:rPr lang="ru-RU" sz="2300" b="0" i="0" kern="1200" dirty="0" err="1" smtClean="0"/>
            <a:t>Божевільний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аероплан</a:t>
          </a:r>
          <a:r>
            <a:rPr lang="ru-RU" sz="2300" b="0" i="0" kern="1200" dirty="0" smtClean="0"/>
            <a:t>» (1928), а в тому ж </a:t>
          </a:r>
          <a:r>
            <a:rPr lang="ru-RU" sz="2300" b="0" i="0" kern="1200" dirty="0" err="1" smtClean="0"/>
            <a:t>році</a:t>
          </a:r>
          <a:r>
            <a:rPr lang="ru-RU" sz="2300" b="0" i="0" kern="1200" dirty="0" smtClean="0"/>
            <a:t> став </a:t>
          </a:r>
          <a:r>
            <a:rPr lang="ru-RU" sz="2300" b="0" i="0" kern="1200" dirty="0" err="1" smtClean="0"/>
            <a:t>героєм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і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першого</a:t>
          </a:r>
          <a:r>
            <a:rPr lang="ru-RU" sz="2300" b="0" i="0" kern="1200" dirty="0" smtClean="0"/>
            <a:t> звукового </a:t>
          </a:r>
          <a:r>
            <a:rPr lang="ru-RU" sz="2300" b="0" i="0" kern="1200" dirty="0" err="1" smtClean="0"/>
            <a:t>фільму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Діснея</a:t>
          </a:r>
          <a:r>
            <a:rPr lang="ru-RU" sz="2300" b="0" i="0" kern="1200" dirty="0" smtClean="0"/>
            <a:t> — «</a:t>
          </a:r>
          <a:r>
            <a:rPr lang="ru-RU" sz="2300" b="0" i="0" kern="1200" dirty="0" err="1" smtClean="0"/>
            <a:t>Пароплавчик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Віллі</a:t>
          </a:r>
          <a:r>
            <a:rPr lang="ru-RU" sz="2300" b="0" i="0" kern="1200" dirty="0" smtClean="0"/>
            <a:t>» (</a:t>
          </a:r>
          <a:r>
            <a:rPr lang="ru-RU" sz="2300" b="0" i="0" kern="1200" dirty="0" err="1" smtClean="0"/>
            <a:t>це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був</a:t>
          </a:r>
          <a:r>
            <a:rPr lang="ru-RU" sz="2300" b="0" i="0" kern="1200" dirty="0" smtClean="0"/>
            <a:t> перший в </a:t>
          </a:r>
          <a:r>
            <a:rPr lang="ru-RU" sz="2300" b="0" i="0" kern="1200" dirty="0" err="1" smtClean="0"/>
            <a:t>історії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мальований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фільм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з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синхронним</a:t>
          </a:r>
          <a:r>
            <a:rPr lang="ru-RU" sz="2300" b="0" i="0" kern="1200" dirty="0" smtClean="0"/>
            <a:t> звуком). У перших </a:t>
          </a:r>
          <a:r>
            <a:rPr lang="ru-RU" sz="2300" b="0" i="0" kern="1200" dirty="0" err="1" smtClean="0"/>
            <a:t>стрічках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Дісней</a:t>
          </a:r>
          <a:r>
            <a:rPr lang="ru-RU" sz="2300" b="0" i="0" kern="1200" dirty="0" smtClean="0"/>
            <a:t> «</a:t>
          </a:r>
          <a:r>
            <a:rPr lang="ru-RU" sz="2300" b="0" i="0" kern="1200" dirty="0" err="1" smtClean="0"/>
            <a:t>позичив</a:t>
          </a:r>
          <a:r>
            <a:rPr lang="ru-RU" sz="2300" b="0" i="0" kern="1200" dirty="0" smtClean="0"/>
            <a:t>» </a:t>
          </a:r>
          <a:r>
            <a:rPr lang="ru-RU" sz="2300" b="0" i="0" kern="1200" dirty="0" err="1" smtClean="0"/>
            <a:t>мишеняті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власний</a:t>
          </a:r>
          <a:r>
            <a:rPr lang="ru-RU" sz="2300" b="0" i="0" kern="1200" dirty="0" smtClean="0"/>
            <a:t> голос.</a:t>
          </a:r>
          <a:endParaRPr lang="ru-RU" sz="2300" kern="1200" dirty="0"/>
        </a:p>
      </dsp:txBody>
      <dsp:txXfrm>
        <a:off x="2096007" y="0"/>
        <a:ext cx="6796472" cy="3175110"/>
      </dsp:txXfrm>
    </dsp:sp>
    <dsp:sp modelId="{DD0114F9-99EC-4881-8CC0-1D82B9E93F72}">
      <dsp:nvSpPr>
        <dsp:cNvPr id="0" name=""/>
        <dsp:cNvSpPr/>
      </dsp:nvSpPr>
      <dsp:spPr>
        <a:xfrm>
          <a:off x="0" y="431929"/>
          <a:ext cx="1979519" cy="2376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537F2-1881-4D68-B5D8-1B4B6D5D096A}">
      <dsp:nvSpPr>
        <dsp:cNvPr id="0" name=""/>
        <dsp:cNvSpPr/>
      </dsp:nvSpPr>
      <dsp:spPr>
        <a:xfrm>
          <a:off x="0" y="3494249"/>
          <a:ext cx="8892480" cy="3175110"/>
        </a:xfrm>
        <a:prstGeom prst="roundRect">
          <a:avLst>
            <a:gd name="adj" fmla="val 10000"/>
          </a:avLst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15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 1966 р.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Дісней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помер в 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Лос-Анджелесі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раку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легенів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Незважаючи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на смерть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Діснея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розпочата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ним справа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триває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кіностудія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знімає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анімаційні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ігрові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фільми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різного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b="0" i="0" kern="1200" dirty="0" err="1" smtClean="0">
              <a:latin typeface="Times New Roman" pitchFamily="18" charset="0"/>
              <a:cs typeface="Times New Roman" pitchFamily="18" charset="0"/>
            </a:rPr>
            <a:t>віку</a:t>
          </a:r>
          <a:r>
            <a:rPr lang="ru-RU" sz="23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096007" y="3494249"/>
        <a:ext cx="6796472" cy="3175110"/>
      </dsp:txXfrm>
    </dsp:sp>
    <dsp:sp modelId="{EC455A36-F2D3-4ADF-A070-1559786CA0EF}">
      <dsp:nvSpPr>
        <dsp:cNvPr id="0" name=""/>
        <dsp:cNvSpPr/>
      </dsp:nvSpPr>
      <dsp:spPr>
        <a:xfrm>
          <a:off x="317511" y="3810132"/>
          <a:ext cx="1778496" cy="2540088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614780"/>
            <a:satOff val="7422"/>
            <a:lumOff val="385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FB41B-AF9D-4D63-98C0-6738E1439D8D}">
      <dsp:nvSpPr>
        <dsp:cNvPr id="0" name=""/>
        <dsp:cNvSpPr/>
      </dsp:nvSpPr>
      <dsp:spPr>
        <a:xfrm>
          <a:off x="-51298" y="-37693"/>
          <a:ext cx="2910755" cy="2924782"/>
        </a:xfrm>
        <a:prstGeom prst="upArrow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49FDDF-C3A9-40CD-B40B-462BF617B0A2}">
      <dsp:nvSpPr>
        <dsp:cNvPr id="0" name=""/>
        <dsp:cNvSpPr/>
      </dsp:nvSpPr>
      <dsp:spPr>
        <a:xfrm>
          <a:off x="2824182" y="39433"/>
          <a:ext cx="5227435" cy="292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Перший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свій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«Оскар»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отримав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у 1932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році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за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мультфільм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про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пригоди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25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Міккі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Мауса. </a:t>
          </a:r>
          <a:endParaRPr kumimoji="0" lang="ru-RU" sz="25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24182" y="39433"/>
        <a:ext cx="5227435" cy="2924782"/>
      </dsp:txXfrm>
    </dsp:sp>
    <dsp:sp modelId="{046E44CB-1860-46C0-BA2A-AC760CCFF976}">
      <dsp:nvSpPr>
        <dsp:cNvPr id="0" name=""/>
        <dsp:cNvSpPr/>
      </dsp:nvSpPr>
      <dsp:spPr>
        <a:xfrm>
          <a:off x="604058" y="3029213"/>
          <a:ext cx="2910755" cy="2924782"/>
        </a:xfrm>
        <a:prstGeom prst="downArrow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alpha val="90000"/>
              <a:hueOff val="0"/>
              <a:satOff val="0"/>
              <a:lumOff val="0"/>
              <a:alphaOff val="-4000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D59F3-F88B-4E39-B06F-2A28B1914A85}">
      <dsp:nvSpPr>
        <dsp:cNvPr id="0" name=""/>
        <dsp:cNvSpPr/>
      </dsp:nvSpPr>
      <dsp:spPr>
        <a:xfrm>
          <a:off x="3656387" y="2678927"/>
          <a:ext cx="5164061" cy="307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err="1" smtClean="0">
              <a:latin typeface="Times New Roman" pitchFamily="18" charset="0"/>
              <a:cs typeface="Times New Roman" pitchFamily="18" charset="0"/>
            </a:rPr>
            <a:t>Отримав</a:t>
          </a: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-нагороди </a:t>
          </a:r>
          <a:r>
            <a:rPr lang="ru-RU" sz="2500" b="0" i="0" kern="1200" dirty="0" err="1" smtClean="0">
              <a:latin typeface="Times New Roman" pitchFamily="18" charset="0"/>
              <a:cs typeface="Times New Roman" pitchFamily="18" charset="0"/>
            </a:rPr>
            <a:t>Каннського</a:t>
          </a: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 фестивалю,  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-«</a:t>
          </a:r>
          <a:r>
            <a:rPr lang="ru-RU" sz="2500" b="0" i="0" kern="1200" dirty="0" err="1" smtClean="0">
              <a:latin typeface="Times New Roman" pitchFamily="18" charset="0"/>
              <a:cs typeface="Times New Roman" pitchFamily="18" charset="0"/>
            </a:rPr>
            <a:t>Золотий</a:t>
          </a: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 глобус»,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latin typeface="Times New Roman" pitchFamily="18" charset="0"/>
              <a:cs typeface="Times New Roman" pitchFamily="18" charset="0"/>
            </a:rPr>
            <a:t>-«BAFTA»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-у 1968 посмертно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нагороджений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найвищою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нагородою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США - Золотою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медаллю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Конгресу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kumimoji="0" lang="ru-RU" sz="25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56387" y="2678927"/>
        <a:ext cx="5164061" cy="30755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27F9F-0660-415A-AF8D-A193F4EB8396}">
      <dsp:nvSpPr>
        <dsp:cNvPr id="0" name=""/>
        <dsp:cNvSpPr/>
      </dsp:nvSpPr>
      <dsp:spPr>
        <a:xfrm>
          <a:off x="2926080" y="1487"/>
          <a:ext cx="3291840" cy="529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1933 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Квіти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та дерева</a:t>
          </a:r>
          <a:endParaRPr lang="ru-RU" sz="18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1487"/>
        <a:ext cx="3291840" cy="529593"/>
      </dsp:txXfrm>
    </dsp:sp>
    <dsp:sp modelId="{8E71EEB3-DF23-4D3B-A2A8-F04C8FD93D9A}">
      <dsp:nvSpPr>
        <dsp:cNvPr id="0" name=""/>
        <dsp:cNvSpPr/>
      </dsp:nvSpPr>
      <dsp:spPr>
        <a:xfrm>
          <a:off x="2926080" y="557560"/>
          <a:ext cx="3291840" cy="529593"/>
        </a:xfrm>
        <a:prstGeom prst="roundRect">
          <a:avLst/>
        </a:prstGeom>
        <a:solidFill>
          <a:schemeClr val="accent2">
            <a:hueOff val="772937"/>
            <a:satOff val="-8265"/>
            <a:lumOff val="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1934 -  </a:t>
          </a:r>
          <a:r>
            <a:rPr lang="ru-RU" sz="1800" b="0" i="0" u="sng" kern="1200" dirty="0" err="1" smtClean="0"/>
            <a:t>Троє</a:t>
          </a:r>
          <a:r>
            <a:rPr lang="ru-RU" sz="1800" b="0" i="0" u="sng" kern="1200" dirty="0" smtClean="0"/>
            <a:t> маленьких поросят</a:t>
          </a:r>
          <a:endParaRPr lang="ru-RU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557560"/>
        <a:ext cx="3291840" cy="529593"/>
      </dsp:txXfrm>
    </dsp:sp>
    <dsp:sp modelId="{6DB1C0CE-C660-4BE7-9955-6AF3BB93E0AB}">
      <dsp:nvSpPr>
        <dsp:cNvPr id="0" name=""/>
        <dsp:cNvSpPr/>
      </dsp:nvSpPr>
      <dsp:spPr>
        <a:xfrm>
          <a:off x="2926080" y="1113633"/>
          <a:ext cx="3291840" cy="529593"/>
        </a:xfrm>
        <a:prstGeom prst="round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1935 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Черепаха та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заєць</a:t>
          </a:r>
          <a:endParaRPr lang="en-US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1113633"/>
        <a:ext cx="3291840" cy="529593"/>
      </dsp:txXfrm>
    </dsp:sp>
    <dsp:sp modelId="{A1A4F7AB-523C-485A-9684-D61522A28616}">
      <dsp:nvSpPr>
        <dsp:cNvPr id="0" name=""/>
        <dsp:cNvSpPr/>
      </dsp:nvSpPr>
      <dsp:spPr>
        <a:xfrm>
          <a:off x="2926080" y="1669705"/>
          <a:ext cx="3291840" cy="529593"/>
        </a:xfrm>
        <a:prstGeom prst="roundRect">
          <a:avLst/>
        </a:prstGeom>
        <a:solidFill>
          <a:schemeClr val="accent2">
            <a:hueOff val="2318810"/>
            <a:satOff val="-24796"/>
            <a:lumOff val="647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1936 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Троє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сиріт-кошенят</a:t>
          </a:r>
          <a:endParaRPr lang="en-US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1669705"/>
        <a:ext cx="3291840" cy="529593"/>
      </dsp:txXfrm>
    </dsp:sp>
    <dsp:sp modelId="{D86621F6-90F0-4EDF-8696-06A4F1045F42}">
      <dsp:nvSpPr>
        <dsp:cNvPr id="0" name=""/>
        <dsp:cNvSpPr/>
      </dsp:nvSpPr>
      <dsp:spPr>
        <a:xfrm>
          <a:off x="2926080" y="2225778"/>
          <a:ext cx="3291840" cy="529593"/>
        </a:xfrm>
        <a:prstGeom prst="round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1937 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 Кузен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села</a:t>
          </a:r>
          <a:endParaRPr lang="en-US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2225778"/>
        <a:ext cx="3291840" cy="529593"/>
      </dsp:txXfrm>
    </dsp:sp>
    <dsp:sp modelId="{C8AEA591-390A-4647-A763-B8F7E55A6AB1}">
      <dsp:nvSpPr>
        <dsp:cNvPr id="0" name=""/>
        <dsp:cNvSpPr/>
      </dsp:nvSpPr>
      <dsp:spPr>
        <a:xfrm>
          <a:off x="2926080" y="2781851"/>
          <a:ext cx="3291840" cy="529593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1938 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Старий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млин</a:t>
          </a:r>
          <a:endParaRPr lang="ru-RU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2781851"/>
        <a:ext cx="3291840" cy="529593"/>
      </dsp:txXfrm>
    </dsp:sp>
    <dsp:sp modelId="{3A8C902E-1457-455A-A863-5ECFB857E860}">
      <dsp:nvSpPr>
        <dsp:cNvPr id="0" name=""/>
        <dsp:cNvSpPr/>
      </dsp:nvSpPr>
      <dsp:spPr>
        <a:xfrm>
          <a:off x="2926080" y="3337924"/>
          <a:ext cx="3291840" cy="529593"/>
        </a:xfrm>
        <a:prstGeom prst="round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1939 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Бик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Фердінанд</a:t>
          </a:r>
          <a:endParaRPr lang="en-US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3337924"/>
        <a:ext cx="3291840" cy="529593"/>
      </dsp:txXfrm>
    </dsp:sp>
    <dsp:sp modelId="{CEDD016C-D27A-4C8A-8D20-9357D6674780}">
      <dsp:nvSpPr>
        <dsp:cNvPr id="0" name=""/>
        <dsp:cNvSpPr/>
      </dsp:nvSpPr>
      <dsp:spPr>
        <a:xfrm>
          <a:off x="2926080" y="3893996"/>
          <a:ext cx="3291840" cy="529593"/>
        </a:xfrm>
        <a:prstGeom prst="roundRect">
          <a:avLst/>
        </a:prstGeom>
        <a:solidFill>
          <a:schemeClr val="accent2">
            <a:hueOff val="5410557"/>
            <a:satOff val="-57857"/>
            <a:lumOff val="15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1939 —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Білосніжка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семеро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гномів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3893996"/>
        <a:ext cx="3291840" cy="529593"/>
      </dsp:txXfrm>
    </dsp:sp>
    <dsp:sp modelId="{D8F5EF1E-1555-4651-B7E5-0B26BE1B58DF}">
      <dsp:nvSpPr>
        <dsp:cNvPr id="0" name=""/>
        <dsp:cNvSpPr/>
      </dsp:nvSpPr>
      <dsp:spPr>
        <a:xfrm>
          <a:off x="2926080" y="4450069"/>
          <a:ext cx="3291840" cy="529593"/>
        </a:xfrm>
        <a:prstGeom prst="round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1940 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Гидке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каченя</a:t>
          </a:r>
          <a:endParaRPr lang="ru-RU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4450069"/>
        <a:ext cx="3291840" cy="529593"/>
      </dsp:txXfrm>
    </dsp:sp>
    <dsp:sp modelId="{B8AF8B0B-1650-4197-9DFE-8A47ECF06FCC}">
      <dsp:nvSpPr>
        <dsp:cNvPr id="0" name=""/>
        <dsp:cNvSpPr/>
      </dsp:nvSpPr>
      <dsp:spPr>
        <a:xfrm>
          <a:off x="2926080" y="5006142"/>
          <a:ext cx="3291840" cy="529593"/>
        </a:xfrm>
        <a:prstGeom prst="roundRect">
          <a:avLst/>
        </a:prstGeom>
        <a:solidFill>
          <a:schemeClr val="accent2">
            <a:hueOff val="6956430"/>
            <a:satOff val="-74388"/>
            <a:lumOff val="1941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1941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b="0" i="0" u="sng" kern="1200" dirty="0" smtClean="0">
              <a:latin typeface="Times New Roman" pitchFamily="18" charset="0"/>
              <a:cs typeface="Times New Roman" pitchFamily="18" charset="0"/>
            </a:rPr>
            <a:t>Дай лапу</a:t>
          </a:r>
          <a:endParaRPr lang="ru-RU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5006142"/>
        <a:ext cx="3291840" cy="529593"/>
      </dsp:txXfrm>
    </dsp:sp>
    <dsp:sp modelId="{26F74650-0B17-4294-A2B5-09BF75D6FD11}">
      <dsp:nvSpPr>
        <dsp:cNvPr id="0" name=""/>
        <dsp:cNvSpPr/>
      </dsp:nvSpPr>
      <dsp:spPr>
        <a:xfrm>
          <a:off x="2926080" y="5562215"/>
          <a:ext cx="3291840" cy="529593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1942 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b="0" i="0" u="sng" kern="1200" dirty="0" err="1" smtClean="0">
              <a:latin typeface="Times New Roman" pitchFamily="18" charset="0"/>
              <a:cs typeface="Times New Roman" pitchFamily="18" charset="0"/>
            </a:rPr>
            <a:t>Фантазія</a:t>
          </a:r>
          <a:endParaRPr lang="ru-RU" sz="1800" b="0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80" y="5562215"/>
        <a:ext cx="3291840" cy="5295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FADC4-A2B1-4951-8B21-609F3BD5DA7A}">
      <dsp:nvSpPr>
        <dsp:cNvPr id="0" name=""/>
        <dsp:cNvSpPr/>
      </dsp:nvSpPr>
      <dsp:spPr>
        <a:xfrm>
          <a:off x="0" y="205296"/>
          <a:ext cx="3826768" cy="996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Вінні</a:t>
          </a:r>
          <a:r>
            <a:rPr lang="ru-RU" sz="1500" kern="1200" dirty="0" smtClean="0"/>
            <a:t> Пух </a:t>
          </a:r>
          <a:r>
            <a:rPr lang="ru-RU" sz="1500" kern="1200" dirty="0" err="1" smtClean="0"/>
            <a:t>народився</a:t>
          </a:r>
          <a:r>
            <a:rPr lang="ru-RU" sz="1500" kern="1200" dirty="0" smtClean="0"/>
            <a:t> в 1961 </a:t>
          </a:r>
          <a:r>
            <a:rPr lang="ru-RU" sz="1500" kern="1200" dirty="0" err="1" smtClean="0"/>
            <a:t>році</a:t>
          </a:r>
          <a:r>
            <a:rPr lang="ru-RU" sz="1500" kern="1200" dirty="0" smtClean="0"/>
            <a:t>.</a:t>
          </a:r>
          <a:endParaRPr lang="en-US" sz="1500" kern="1200" dirty="0"/>
        </a:p>
      </dsp:txBody>
      <dsp:txXfrm>
        <a:off x="0" y="205296"/>
        <a:ext cx="3826768" cy="996442"/>
      </dsp:txXfrm>
    </dsp:sp>
    <dsp:sp modelId="{2E0AF3D6-ABF0-4397-A006-8E1EB04031DC}">
      <dsp:nvSpPr>
        <dsp:cNvPr id="0" name=""/>
        <dsp:cNvSpPr/>
      </dsp:nvSpPr>
      <dsp:spPr>
        <a:xfrm>
          <a:off x="0" y="1244939"/>
          <a:ext cx="3826768" cy="996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Вінні</a:t>
          </a:r>
          <a:r>
            <a:rPr lang="ru-RU" sz="1500" kern="1200" dirty="0" smtClean="0"/>
            <a:t> Пух - </a:t>
          </a:r>
          <a:r>
            <a:rPr lang="ru-RU" sz="1500" kern="1200" dirty="0" err="1" smtClean="0"/>
            <a:t>це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наївний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добродушний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скромний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ведмідь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0" y="1244939"/>
        <a:ext cx="3826768" cy="996442"/>
      </dsp:txXfrm>
    </dsp:sp>
    <dsp:sp modelId="{A9B92648-B336-4D86-8BE8-BFB126DEACBD}">
      <dsp:nvSpPr>
        <dsp:cNvPr id="0" name=""/>
        <dsp:cNvSpPr/>
      </dsp:nvSpPr>
      <dsp:spPr>
        <a:xfrm>
          <a:off x="0" y="2284581"/>
          <a:ext cx="3826768" cy="996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 </a:t>
          </a:r>
          <a:r>
            <a:rPr lang="ru-RU" sz="1500" kern="1200" dirty="0" err="1" smtClean="0"/>
            <a:t>підсумками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опитування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населення</a:t>
          </a:r>
          <a:r>
            <a:rPr lang="ru-RU" sz="1500" kern="1200" dirty="0" smtClean="0"/>
            <a:t> Гонконгу в 2004 </a:t>
          </a:r>
          <a:r>
            <a:rPr lang="ru-RU" sz="1500" kern="1200" dirty="0" err="1" smtClean="0"/>
            <a:t>році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Вінні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виявився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улюбленим</a:t>
          </a:r>
          <a:r>
            <a:rPr lang="ru-RU" sz="1500" kern="1200" dirty="0" smtClean="0"/>
            <a:t> персонажем </a:t>
          </a:r>
          <a:r>
            <a:rPr lang="ru-RU" sz="1500" kern="1200" dirty="0" err="1" smtClean="0"/>
            <a:t>диснеївських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мультфільмів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всіх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часів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0" y="2284581"/>
        <a:ext cx="3826768" cy="996442"/>
      </dsp:txXfrm>
    </dsp:sp>
    <dsp:sp modelId="{01B24446-C5F3-462E-B234-6BA664306A79}">
      <dsp:nvSpPr>
        <dsp:cNvPr id="0" name=""/>
        <dsp:cNvSpPr/>
      </dsp:nvSpPr>
      <dsp:spPr>
        <a:xfrm>
          <a:off x="0" y="3324223"/>
          <a:ext cx="3826768" cy="996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</a:t>
          </a:r>
          <a:r>
            <a:rPr lang="ru-RU" sz="1500" kern="1200" dirty="0" err="1" smtClean="0"/>
            <a:t>квітня</a:t>
          </a:r>
          <a:r>
            <a:rPr lang="ru-RU" sz="1500" kern="1200" dirty="0" smtClean="0"/>
            <a:t> 2006 на </a:t>
          </a:r>
          <a:r>
            <a:rPr lang="ru-RU" sz="1500" kern="1200" dirty="0" err="1" smtClean="0"/>
            <a:t>Алеї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слави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Голлівуді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була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відкрита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зірка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Вінні</a:t>
          </a:r>
          <a:r>
            <a:rPr lang="ru-RU" sz="1500" kern="1200" dirty="0" smtClean="0"/>
            <a:t> Пуха.</a:t>
          </a:r>
          <a:endParaRPr lang="ru-RU" sz="1500" kern="1200" dirty="0"/>
        </a:p>
      </dsp:txBody>
      <dsp:txXfrm>
        <a:off x="0" y="3324223"/>
        <a:ext cx="3826768" cy="99644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E3421-A861-4F15-B31C-8E9E5E782172}">
      <dsp:nvSpPr>
        <dsp:cNvPr id="0" name=""/>
        <dsp:cNvSpPr/>
      </dsp:nvSpPr>
      <dsp:spPr>
        <a:xfrm>
          <a:off x="0" y="110692"/>
          <a:ext cx="4038600" cy="1048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День </a:t>
          </a:r>
          <a:r>
            <a:rPr lang="ru-RU" sz="1300" kern="1200" dirty="0" err="1" smtClean="0"/>
            <a:t>народження</a:t>
          </a:r>
          <a:r>
            <a:rPr lang="ru-RU" sz="1300" kern="1200" dirty="0" smtClean="0"/>
            <a:t> Дональда - 9 </a:t>
          </a:r>
          <a:r>
            <a:rPr lang="ru-RU" sz="1300" kern="1200" dirty="0" err="1" smtClean="0"/>
            <a:t>червня</a:t>
          </a:r>
          <a:r>
            <a:rPr lang="ru-RU" sz="1300" kern="1200" dirty="0" smtClean="0"/>
            <a:t> 1934 , день , коли </a:t>
          </a:r>
          <a:r>
            <a:rPr lang="ru-RU" sz="1300" kern="1200" dirty="0" err="1" smtClean="0"/>
            <a:t>вийшла</a:t>
          </a:r>
          <a:r>
            <a:rPr lang="ru-RU" sz="1300" kern="1200" dirty="0" smtClean="0"/>
            <a:t> короткометражка «</a:t>
          </a:r>
          <a:r>
            <a:rPr lang="ru-RU" sz="1300" kern="1200" dirty="0" err="1" smtClean="0"/>
            <a:t>Маленька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розумна</a:t>
          </a:r>
          <a:r>
            <a:rPr lang="ru-RU" sz="1300" kern="1200" dirty="0" smtClean="0"/>
            <a:t> курочка » (« </a:t>
          </a:r>
          <a:r>
            <a:rPr lang="en-US" sz="1300" kern="1200" dirty="0" smtClean="0"/>
            <a:t>The Wise Little Hen » )</a:t>
          </a:r>
          <a:r>
            <a:rPr lang="uk-UA" sz="1300" kern="1200" dirty="0" smtClean="0"/>
            <a:t>.</a:t>
          </a:r>
          <a:endParaRPr lang="en-US" sz="1300" kern="1200" dirty="0"/>
        </a:p>
      </dsp:txBody>
      <dsp:txXfrm>
        <a:off x="0" y="110692"/>
        <a:ext cx="4038600" cy="1048064"/>
      </dsp:txXfrm>
    </dsp:sp>
    <dsp:sp modelId="{45FCB096-74AA-488D-80B6-E4D0A3BB9199}">
      <dsp:nvSpPr>
        <dsp:cNvPr id="0" name=""/>
        <dsp:cNvSpPr/>
      </dsp:nvSpPr>
      <dsp:spPr>
        <a:xfrm>
          <a:off x="0" y="1196196"/>
          <a:ext cx="4038600" cy="1048064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 </a:t>
          </a:r>
          <a:r>
            <a:rPr lang="ru-RU" sz="1300" kern="1200" dirty="0" err="1" smtClean="0"/>
            <a:t>серпні</a:t>
          </a:r>
          <a:r>
            <a:rPr lang="ru-RU" sz="1300" kern="1200" dirty="0" smtClean="0"/>
            <a:t> 2004 року Дональд </a:t>
          </a:r>
          <a:r>
            <a:rPr lang="ru-RU" sz="1300" kern="1200" dirty="0" err="1" smtClean="0"/>
            <a:t>Дак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отримав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зірку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Бульварі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Зірок</a:t>
          </a:r>
          <a:r>
            <a:rPr lang="ru-RU" sz="1300" kern="1200" dirty="0" smtClean="0"/>
            <a:t> у </a:t>
          </a:r>
          <a:r>
            <a:rPr lang="ru-RU" sz="1300" kern="1200" dirty="0" err="1" smtClean="0"/>
            <a:t>Лос</a:t>
          </a:r>
          <a:r>
            <a:rPr lang="ru-RU" sz="1300" kern="1200" dirty="0" smtClean="0"/>
            <a:t> - </a:t>
          </a:r>
          <a:r>
            <a:rPr lang="ru-RU" sz="1300" kern="1200" dirty="0" err="1" smtClean="0"/>
            <a:t>Анджелесі</a:t>
          </a:r>
          <a:endParaRPr lang="ru-RU" sz="1300" kern="1200" dirty="0"/>
        </a:p>
      </dsp:txBody>
      <dsp:txXfrm>
        <a:off x="0" y="1196196"/>
        <a:ext cx="4038600" cy="1048064"/>
      </dsp:txXfrm>
    </dsp:sp>
    <dsp:sp modelId="{91C3ED2D-727F-4D47-8125-70F16522BCDE}">
      <dsp:nvSpPr>
        <dsp:cNvPr id="0" name=""/>
        <dsp:cNvSpPr/>
      </dsp:nvSpPr>
      <dsp:spPr>
        <a:xfrm>
          <a:off x="0" y="2281700"/>
          <a:ext cx="4038600" cy="1048064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 1938 </a:t>
          </a:r>
          <a:r>
            <a:rPr lang="ru-RU" sz="1300" kern="1200" dirty="0" err="1" smtClean="0"/>
            <a:t>році</a:t>
          </a:r>
          <a:r>
            <a:rPr lang="ru-RU" sz="1300" kern="1200" dirty="0" smtClean="0"/>
            <a:t> Дональд по рейтингу </a:t>
          </a:r>
          <a:r>
            <a:rPr lang="ru-RU" sz="1300" kern="1200" dirty="0" err="1" smtClean="0"/>
            <a:t>обігнав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Міккі</a:t>
          </a:r>
          <a:r>
            <a:rPr lang="ru-RU" sz="1300" kern="1200" dirty="0" smtClean="0"/>
            <a:t> Мауса.</a:t>
          </a:r>
          <a:endParaRPr lang="ru-RU" sz="1300" kern="1200" dirty="0"/>
        </a:p>
      </dsp:txBody>
      <dsp:txXfrm>
        <a:off x="0" y="2281700"/>
        <a:ext cx="4038600" cy="1048064"/>
      </dsp:txXfrm>
    </dsp:sp>
    <dsp:sp modelId="{7228518C-0847-49EB-801B-0D163DFAEB35}">
      <dsp:nvSpPr>
        <dsp:cNvPr id="0" name=""/>
        <dsp:cNvSpPr/>
      </dsp:nvSpPr>
      <dsp:spPr>
        <a:xfrm>
          <a:off x="0" y="3367205"/>
          <a:ext cx="4038600" cy="1048064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Дональд </a:t>
          </a:r>
          <a:r>
            <a:rPr lang="ru-RU" sz="1300" kern="1200" dirty="0" err="1" smtClean="0"/>
            <a:t>Дак</a:t>
          </a:r>
          <a:r>
            <a:rPr lang="ru-RU" sz="1300" kern="1200" dirty="0" smtClean="0"/>
            <a:t> - </a:t>
          </a:r>
          <a:r>
            <a:rPr lang="ru-RU" sz="1300" kern="1200" dirty="0" err="1" smtClean="0"/>
            <a:t>єдиний</a:t>
          </a:r>
          <a:r>
            <a:rPr lang="ru-RU" sz="1300" kern="1200" dirty="0" smtClean="0"/>
            <a:t> персонаж </a:t>
          </a:r>
          <a:r>
            <a:rPr lang="ru-RU" sz="1300" kern="1200" dirty="0" err="1" smtClean="0"/>
            <a:t>мультфільмів</a:t>
          </a:r>
          <a:r>
            <a:rPr lang="ru-RU" sz="1300" kern="1200" dirty="0" smtClean="0"/>
            <a:t> , </a:t>
          </a:r>
          <a:r>
            <a:rPr lang="ru-RU" sz="1300" kern="1200" dirty="0" err="1" smtClean="0"/>
            <a:t>який</a:t>
          </a:r>
          <a:r>
            <a:rPr lang="ru-RU" sz="1300" kern="1200" dirty="0" smtClean="0"/>
            <a:t> став символом </a:t>
          </a:r>
          <a:r>
            <a:rPr lang="ru-RU" sz="1300" kern="1200" dirty="0" err="1" smtClean="0"/>
            <a:t>університету</a:t>
          </a:r>
          <a:r>
            <a:rPr lang="ru-RU" sz="1300" kern="1200" dirty="0" smtClean="0"/>
            <a:t>. </a:t>
          </a:r>
          <a:r>
            <a:rPr lang="ru-RU" sz="1300" kern="1200" dirty="0" err="1" smtClean="0"/>
            <a:t>Американський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університет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Орегоні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уклав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договір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компанією</a:t>
          </a:r>
          <a:r>
            <a:rPr lang="ru-RU" sz="1300" kern="1200" dirty="0" smtClean="0"/>
            <a:t> Уолт </a:t>
          </a:r>
          <a:r>
            <a:rPr lang="ru-RU" sz="1300" kern="1200" dirty="0" err="1" smtClean="0"/>
            <a:t>Дісней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використання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зображення</a:t>
          </a:r>
          <a:r>
            <a:rPr lang="ru-RU" sz="1300" kern="1200" dirty="0" smtClean="0"/>
            <a:t> Дональда.</a:t>
          </a:r>
          <a:endParaRPr lang="ru-RU" sz="1300" kern="1200" dirty="0"/>
        </a:p>
      </dsp:txBody>
      <dsp:txXfrm>
        <a:off x="0" y="3367205"/>
        <a:ext cx="4038600" cy="104806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850F5-65AB-4FD9-961E-E62A2E1F1903}">
      <dsp:nvSpPr>
        <dsp:cNvPr id="0" name=""/>
        <dsp:cNvSpPr/>
      </dsp:nvSpPr>
      <dsp:spPr>
        <a:xfrm>
          <a:off x="0" y="287305"/>
          <a:ext cx="4038600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День </a:t>
          </a:r>
          <a:r>
            <a:rPr lang="ru-RU" sz="1600" kern="1200" dirty="0" err="1" smtClean="0"/>
            <a:t>народження</a:t>
          </a:r>
          <a:r>
            <a:rPr lang="ru-RU" sz="1600" kern="1200" dirty="0" smtClean="0"/>
            <a:t> - 25 </a:t>
          </a:r>
          <a:r>
            <a:rPr lang="ru-RU" sz="1600" kern="1200" dirty="0" err="1" smtClean="0"/>
            <a:t>травня</a:t>
          </a:r>
          <a:r>
            <a:rPr lang="ru-RU" sz="1600" kern="1200" dirty="0" smtClean="0"/>
            <a:t> 1932 (</a:t>
          </a:r>
          <a:r>
            <a:rPr lang="ru-RU" sz="1600" kern="1200" dirty="0" err="1" smtClean="0"/>
            <a:t>поява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фільмі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Подорож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Міккі</a:t>
          </a:r>
          <a:r>
            <a:rPr lang="ru-RU" sz="1600" kern="1200" dirty="0" smtClean="0"/>
            <a:t>»)</a:t>
          </a:r>
          <a:endParaRPr lang="ru-RU" sz="1600" kern="1200" dirty="0"/>
        </a:p>
      </dsp:txBody>
      <dsp:txXfrm>
        <a:off x="0" y="287305"/>
        <a:ext cx="4038600" cy="1310400"/>
      </dsp:txXfrm>
    </dsp:sp>
    <dsp:sp modelId="{6FDCFFA6-C060-4176-BC13-6F4AE4782A2F}">
      <dsp:nvSpPr>
        <dsp:cNvPr id="0" name=""/>
        <dsp:cNvSpPr/>
      </dsp:nvSpPr>
      <dsp:spPr>
        <a:xfrm>
          <a:off x="0" y="1643785"/>
          <a:ext cx="4038600" cy="1310400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Англійське</a:t>
          </a:r>
          <a:r>
            <a:rPr lang="ru-RU" sz="1600" kern="1200" dirty="0" smtClean="0"/>
            <a:t> "</a:t>
          </a:r>
          <a:r>
            <a:rPr lang="en-US" sz="1600" kern="1200" dirty="0" smtClean="0"/>
            <a:t>goofy" </a:t>
          </a:r>
          <a:r>
            <a:rPr lang="ru-RU" sz="1600" kern="1200" dirty="0" err="1" smtClean="0"/>
            <a:t>перекладається</a:t>
          </a:r>
          <a:r>
            <a:rPr lang="ru-RU" sz="1600" kern="1200" dirty="0" smtClean="0"/>
            <a:t> як "</a:t>
          </a:r>
          <a:r>
            <a:rPr lang="ru-RU" sz="1600" kern="1200" dirty="0" err="1" smtClean="0"/>
            <a:t>безглуздий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дурний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тупий</a:t>
          </a:r>
          <a:r>
            <a:rPr lang="ru-RU" sz="1600" kern="1200" dirty="0" smtClean="0"/>
            <a:t>"</a:t>
          </a:r>
          <a:endParaRPr lang="ru-RU" sz="1600" kern="1200" dirty="0"/>
        </a:p>
      </dsp:txBody>
      <dsp:txXfrm>
        <a:off x="0" y="1643785"/>
        <a:ext cx="4038600" cy="1310400"/>
      </dsp:txXfrm>
    </dsp:sp>
    <dsp:sp modelId="{945D744E-FFE3-4CD8-9EBD-A60F2E0B65D9}">
      <dsp:nvSpPr>
        <dsp:cNvPr id="0" name=""/>
        <dsp:cNvSpPr/>
      </dsp:nvSpPr>
      <dsp:spPr>
        <a:xfrm>
          <a:off x="0" y="3000265"/>
          <a:ext cx="4038600" cy="1310400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Гуфі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був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офіційним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талісманом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французької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збірної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Олімпійських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іграх</a:t>
          </a:r>
          <a:r>
            <a:rPr lang="ru-RU" sz="1600" kern="1200" dirty="0" smtClean="0"/>
            <a:t> 1980 року, а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талісманом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першого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юнацького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тенісного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турніру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Уїмблдон</a:t>
          </a:r>
          <a:r>
            <a:rPr lang="ru-RU" sz="1600" kern="1200" dirty="0" smtClean="0"/>
            <a:t> в 1983 </a:t>
          </a:r>
          <a:r>
            <a:rPr lang="ru-RU" sz="1600" kern="1200" dirty="0" err="1" smtClean="0"/>
            <a:t>році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3000265"/>
        <a:ext cx="4038600" cy="1310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57185-9663-45CE-A1EC-AABE2C190E54}">
      <dsp:nvSpPr>
        <dsp:cNvPr id="0" name=""/>
        <dsp:cNvSpPr/>
      </dsp:nvSpPr>
      <dsp:spPr>
        <a:xfrm>
          <a:off x="584" y="730917"/>
          <a:ext cx="2279726" cy="1367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Скрудж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Макдак</a:t>
          </a:r>
          <a:r>
            <a:rPr lang="ru-RU" sz="1400" kern="1200" dirty="0" smtClean="0"/>
            <a:t> - </a:t>
          </a:r>
          <a:r>
            <a:rPr lang="ru-RU" sz="1400" kern="1200" dirty="0" err="1" smtClean="0"/>
            <a:t>головний</a:t>
          </a:r>
          <a:r>
            <a:rPr lang="ru-RU" sz="1400" kern="1200" dirty="0" smtClean="0"/>
            <a:t> герой </a:t>
          </a:r>
          <a:r>
            <a:rPr lang="ru-RU" sz="1400" kern="1200" dirty="0" err="1" smtClean="0"/>
            <a:t>мультсеріалу</a:t>
          </a:r>
          <a:r>
            <a:rPr lang="ru-RU" sz="1400" kern="1200" dirty="0" smtClean="0"/>
            <a:t> « </a:t>
          </a:r>
          <a:r>
            <a:rPr lang="ru-RU" sz="1400" kern="1200" dirty="0" err="1" smtClean="0"/>
            <a:t>Качині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історії</a:t>
          </a:r>
          <a:r>
            <a:rPr lang="ru-RU" sz="1400" kern="1200" dirty="0" smtClean="0"/>
            <a:t>».</a:t>
          </a:r>
          <a:endParaRPr lang="ru-RU" sz="1400" kern="1200" dirty="0"/>
        </a:p>
      </dsp:txBody>
      <dsp:txXfrm>
        <a:off x="584" y="730917"/>
        <a:ext cx="2279726" cy="1367835"/>
      </dsp:txXfrm>
    </dsp:sp>
    <dsp:sp modelId="{3CF748D6-A540-49CF-B150-FAF268984ECF}">
      <dsp:nvSpPr>
        <dsp:cNvPr id="0" name=""/>
        <dsp:cNvSpPr/>
      </dsp:nvSpPr>
      <dsp:spPr>
        <a:xfrm>
          <a:off x="2508283" y="730917"/>
          <a:ext cx="2279726" cy="1367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Творцем</a:t>
          </a:r>
          <a:r>
            <a:rPr lang="ru-RU" sz="1400" kern="1200" dirty="0" smtClean="0"/>
            <a:t> Дядечка </a:t>
          </a:r>
          <a:r>
            <a:rPr lang="ru-RU" sz="1400" kern="1200" dirty="0" err="1" smtClean="0"/>
            <a:t>Скруджа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є</a:t>
          </a:r>
          <a:r>
            <a:rPr lang="ru-RU" sz="1400" kern="1200" dirty="0" smtClean="0"/>
            <a:t> Карл </a:t>
          </a:r>
          <a:r>
            <a:rPr lang="ru-RU" sz="1400" kern="1200" dirty="0" err="1" smtClean="0"/>
            <a:t>Баркс</a:t>
          </a:r>
          <a:r>
            <a:rPr lang="ru-RU" sz="1400" kern="1200" dirty="0" smtClean="0"/>
            <a:t> .</a:t>
          </a:r>
          <a:endParaRPr lang="ru-RU" sz="1400" kern="1200" dirty="0"/>
        </a:p>
      </dsp:txBody>
      <dsp:txXfrm>
        <a:off x="2508283" y="730917"/>
        <a:ext cx="2279726" cy="1367835"/>
      </dsp:txXfrm>
    </dsp:sp>
    <dsp:sp modelId="{053C661D-717A-4517-A814-ACF92978FA78}">
      <dsp:nvSpPr>
        <dsp:cNvPr id="0" name=""/>
        <dsp:cNvSpPr/>
      </dsp:nvSpPr>
      <dsp:spPr>
        <a:xfrm>
          <a:off x="584" y="2326726"/>
          <a:ext cx="2279726" cy="13678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День </a:t>
          </a:r>
          <a:r>
            <a:rPr lang="ru-RU" sz="1400" kern="1200" dirty="0" err="1" smtClean="0"/>
            <a:t>народження</a:t>
          </a:r>
          <a:r>
            <a:rPr lang="ru-RU" sz="1400" kern="1200" dirty="0" smtClean="0"/>
            <a:t> - </a:t>
          </a:r>
          <a:r>
            <a:rPr lang="ru-RU" sz="1400" kern="1200" dirty="0" err="1" smtClean="0"/>
            <a:t>грудень</a:t>
          </a:r>
          <a:r>
            <a:rPr lang="ru-RU" sz="1400" kern="1200" dirty="0" smtClean="0"/>
            <a:t> 1947 року.</a:t>
          </a:r>
          <a:endParaRPr lang="ru-RU" sz="1400" kern="1200" dirty="0"/>
        </a:p>
      </dsp:txBody>
      <dsp:txXfrm>
        <a:off x="584" y="2326726"/>
        <a:ext cx="2279726" cy="1367835"/>
      </dsp:txXfrm>
    </dsp:sp>
    <dsp:sp modelId="{2508D86A-698B-4DAB-BE3F-8CA8DFB98717}">
      <dsp:nvSpPr>
        <dsp:cNvPr id="0" name=""/>
        <dsp:cNvSpPr/>
      </dsp:nvSpPr>
      <dsp:spPr>
        <a:xfrm>
          <a:off x="2508283" y="2326726"/>
          <a:ext cx="2279726" cy="13678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Ім'я</a:t>
          </a:r>
          <a:r>
            <a:rPr lang="ru-RU" sz="1400" kern="1200" dirty="0" smtClean="0"/>
            <a:t> дядька </a:t>
          </a:r>
          <a:r>
            <a:rPr lang="ru-RU" sz="1400" kern="1200" dirty="0" err="1" smtClean="0"/>
            <a:t>Скруджа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засноване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імені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скупаря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Ебенезера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Скруджа</a:t>
          </a:r>
          <a:r>
            <a:rPr lang="ru-RU" sz="1400" kern="1200" dirty="0" smtClean="0"/>
            <a:t> , персонажа роману Чарльза </a:t>
          </a:r>
          <a:r>
            <a:rPr lang="ru-RU" sz="1400" kern="1200" dirty="0" err="1" smtClean="0"/>
            <a:t>Діккенза</a:t>
          </a:r>
          <a:r>
            <a:rPr lang="ru-RU" sz="1400" kern="1200" dirty="0" smtClean="0"/>
            <a:t> «</a:t>
          </a:r>
          <a:r>
            <a:rPr lang="ru-RU" sz="1400" kern="1200" dirty="0" err="1" smtClean="0"/>
            <a:t>Різдвяна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пісня</a:t>
          </a:r>
          <a:r>
            <a:rPr lang="ru-RU" sz="1400" kern="1200" dirty="0" smtClean="0"/>
            <a:t>».</a:t>
          </a:r>
          <a:endParaRPr lang="ru-RU" sz="1400" kern="1200" dirty="0"/>
        </a:p>
      </dsp:txBody>
      <dsp:txXfrm>
        <a:off x="2508283" y="2326726"/>
        <a:ext cx="2279726" cy="1367835"/>
      </dsp:txXfrm>
    </dsp:sp>
    <dsp:sp modelId="{C8210DDD-29C6-4287-9B29-36A28BC2078E}">
      <dsp:nvSpPr>
        <dsp:cNvPr id="0" name=""/>
        <dsp:cNvSpPr/>
      </dsp:nvSpPr>
      <dsp:spPr>
        <a:xfrm>
          <a:off x="584" y="3922534"/>
          <a:ext cx="2279726" cy="13678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2007 </a:t>
          </a:r>
          <a:r>
            <a:rPr lang="ru-RU" sz="1400" kern="1200" dirty="0" err="1" smtClean="0"/>
            <a:t>році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міська</a:t>
          </a:r>
          <a:r>
            <a:rPr lang="ru-RU" sz="1400" kern="1200" dirty="0" smtClean="0"/>
            <a:t> рада </a:t>
          </a:r>
          <a:r>
            <a:rPr lang="ru-RU" sz="1400" kern="1200" dirty="0" err="1" smtClean="0"/>
            <a:t>міста</a:t>
          </a:r>
          <a:r>
            <a:rPr lang="ru-RU" sz="1400" kern="1200" dirty="0" smtClean="0"/>
            <a:t> Глазго включила </a:t>
          </a:r>
          <a:r>
            <a:rPr lang="ru-RU" sz="1400" kern="1200" dirty="0" err="1" smtClean="0"/>
            <a:t>Скруджа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Макдака</a:t>
          </a:r>
          <a:r>
            <a:rPr lang="ru-RU" sz="1400" kern="1200" dirty="0" smtClean="0"/>
            <a:t> до списку </a:t>
          </a:r>
          <a:r>
            <a:rPr lang="ru-RU" sz="1400" kern="1200" dirty="0" err="1" smtClean="0"/>
            <a:t>видатних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городян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584" y="3922534"/>
        <a:ext cx="2279726" cy="1367835"/>
      </dsp:txXfrm>
    </dsp:sp>
    <dsp:sp modelId="{66C54C76-A7AC-4306-9370-BC277A73D048}">
      <dsp:nvSpPr>
        <dsp:cNvPr id="0" name=""/>
        <dsp:cNvSpPr/>
      </dsp:nvSpPr>
      <dsp:spPr>
        <a:xfrm>
          <a:off x="2508283" y="3922534"/>
          <a:ext cx="2279726" cy="1367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Скрудж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Макдак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очолив</a:t>
          </a:r>
          <a:r>
            <a:rPr lang="ru-RU" sz="1400" kern="1200" dirty="0" smtClean="0"/>
            <a:t> у 2007 </a:t>
          </a:r>
          <a:r>
            <a:rPr lang="ru-RU" sz="1400" kern="1200" dirty="0" err="1" smtClean="0"/>
            <a:t>році</a:t>
          </a:r>
          <a:r>
            <a:rPr lang="ru-RU" sz="1400" kern="1200" dirty="0" smtClean="0"/>
            <a:t> список </a:t>
          </a:r>
          <a:r>
            <a:rPr lang="ru-RU" sz="1400" kern="1200" dirty="0" err="1" smtClean="0"/>
            <a:t>п'ятнадцяти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найбагатших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вигаданих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персонажів</a:t>
          </a:r>
          <a:r>
            <a:rPr lang="ru-RU" sz="1400" kern="1200" dirty="0" smtClean="0"/>
            <a:t> за </a:t>
          </a:r>
          <a:r>
            <a:rPr lang="ru-RU" sz="1400" kern="1200" dirty="0" err="1" smtClean="0"/>
            <a:t>версією</a:t>
          </a:r>
          <a:r>
            <a:rPr lang="ru-RU" sz="1400" kern="1200" dirty="0" smtClean="0"/>
            <a:t> журналу </a:t>
          </a:r>
          <a:r>
            <a:rPr lang="en-US" sz="1400" kern="1200" dirty="0" smtClean="0"/>
            <a:t>Forbes.</a:t>
          </a:r>
          <a:endParaRPr lang="ru-RU" sz="1400" kern="1200" dirty="0"/>
        </a:p>
      </dsp:txBody>
      <dsp:txXfrm>
        <a:off x="2508283" y="3922534"/>
        <a:ext cx="2279726" cy="136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F9C50-FB0F-4A84-9E18-50D271E0D5C8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8428-621A-458E-AAC7-3958BE05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baseline="0" noProof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B2D048-05AC-4ED6-BA12-B3BA78034D63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3E95E5-6C1B-4C00-A5E1-4914FB388E7D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5DC12E-0F1D-4B1B-A856-6F6D53E8AD4C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1DDFB-A3BD-449A-A994-CB5CB860E61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AF90F6-D2AA-45DE-BE46-0BD44B594C0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5AE94-30FE-45B7-926F-2E4C7FA16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9FD8-CF56-4ECC-9738-4B4CBED1A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84810" y="342900"/>
            <a:ext cx="9144000" cy="6172200"/>
          </a:xfrm>
          <a:prstGeom prst="arc">
            <a:avLst>
              <a:gd name="adj1" fmla="val 16200000"/>
              <a:gd name="adj2" fmla="val 5392005"/>
            </a:avLst>
          </a:prstGeom>
          <a:noFill/>
          <a:ln w="2540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343400" y="45720"/>
            <a:ext cx="8686800" cy="6400800"/>
          </a:xfrm>
          <a:prstGeom prst="arc">
            <a:avLst>
              <a:gd name="adj1" fmla="val 16200000"/>
              <a:gd name="adj2" fmla="val 5392005"/>
            </a:avLst>
          </a:prstGeom>
          <a:noFill/>
          <a:ln w="57150">
            <a:gradFill flip="none" rotWithShape="1">
              <a:gsLst>
                <a:gs pos="0">
                  <a:schemeClr val="tx2">
                    <a:lumMod val="20000"/>
                    <a:lumOff val="80000"/>
                    <a:alpha val="30000"/>
                  </a:schemeClr>
                </a:gs>
                <a:gs pos="100000">
                  <a:schemeClr val="accent5">
                    <a:lumMod val="20000"/>
                    <a:lumOff val="80000"/>
                    <a:alpha val="1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2564904"/>
            <a:ext cx="4680520" cy="2808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3200" b="1" i="1" dirty="0" smtClean="0"/>
              <a:t>«</a:t>
            </a:r>
            <a:r>
              <a:rPr lang="ru-RU" sz="3200" b="1" i="1" dirty="0" err="1" smtClean="0"/>
              <a:t>Якщо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можеш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мріяти</a:t>
            </a:r>
            <a:r>
              <a:rPr lang="ru-RU" sz="3200" b="1" i="1" dirty="0" smtClean="0"/>
              <a:t>, то </a:t>
            </a:r>
            <a:r>
              <a:rPr lang="ru-RU" sz="3200" b="1" i="1" dirty="0" err="1" smtClean="0"/>
              <a:t>можеш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втілити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свої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мрії</a:t>
            </a:r>
            <a:r>
              <a:rPr lang="ru-RU" sz="3200" b="1" i="1" dirty="0" smtClean="0"/>
              <a:t> в </a:t>
            </a:r>
            <a:r>
              <a:rPr lang="ru-RU" sz="3200" b="1" i="1" dirty="0" err="1" smtClean="0"/>
              <a:t>життя</a:t>
            </a:r>
            <a:r>
              <a:rPr lang="ru-RU" sz="3200" b="1" i="1" dirty="0" smtClean="0"/>
              <a:t>».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33265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олт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Дісней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http://www.fantasiya.net/publi/biografii/1182176189.7968_2034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56176" y="522920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cs typeface="Arial" pitchFamily="34" charset="0"/>
              </a:rPr>
              <a:t>Підготувала </a:t>
            </a:r>
          </a:p>
          <a:p>
            <a:r>
              <a:rPr lang="uk-UA" dirty="0" smtClean="0">
                <a:cs typeface="Arial" pitchFamily="34" charset="0"/>
              </a:rPr>
              <a:t>учениця 11-Б класу </a:t>
            </a:r>
          </a:p>
          <a:p>
            <a:r>
              <a:rPr lang="uk-UA" dirty="0" err="1" smtClean="0">
                <a:cs typeface="Arial" pitchFamily="34" charset="0"/>
              </a:rPr>
              <a:t>Алєксєєнко</a:t>
            </a:r>
            <a:r>
              <a:rPr lang="uk-UA" dirty="0" smtClean="0">
                <a:cs typeface="Arial" pitchFamily="34" charset="0"/>
              </a:rPr>
              <a:t> Вероніка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632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536" y="4797152"/>
            <a:ext cx="8534152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Одними "Оскарами" нагороди </a:t>
            </a:r>
            <a:r>
              <a:rPr lang="ru-RU" sz="2800" dirty="0" err="1" smtClean="0">
                <a:latin typeface="Calibri" pitchFamily="34" charset="0"/>
              </a:rPr>
              <a:t>Діснея</a:t>
            </a:r>
            <a:r>
              <a:rPr lang="ru-RU" sz="2800" dirty="0" smtClean="0">
                <a:latin typeface="Calibri" pitchFamily="34" charset="0"/>
              </a:rPr>
              <a:t> не </a:t>
            </a:r>
            <a:r>
              <a:rPr lang="ru-RU" sz="2800" dirty="0" err="1" smtClean="0">
                <a:latin typeface="Calibri" pitchFamily="34" charset="0"/>
              </a:rPr>
              <a:t>обмежуються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Ще</a:t>
            </a:r>
            <a:r>
              <a:rPr lang="ru-RU" sz="2800" dirty="0" smtClean="0">
                <a:latin typeface="Calibri" pitchFamily="34" charset="0"/>
              </a:rPr>
              <a:t> у батька </a:t>
            </a:r>
            <a:r>
              <a:rPr lang="ru-RU" sz="2800" dirty="0" err="1" smtClean="0">
                <a:latin typeface="Calibri" pitchFamily="34" charset="0"/>
              </a:rPr>
              <a:t>мультиплікації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вища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цивільна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нагорода</a:t>
            </a:r>
            <a:r>
              <a:rPr lang="ru-RU" sz="2800" dirty="0" smtClean="0">
                <a:latin typeface="Calibri" pitchFamily="34" charset="0"/>
              </a:rPr>
              <a:t> Америки - медаль </a:t>
            </a:r>
            <a:r>
              <a:rPr lang="ru-RU" sz="2800" dirty="0" err="1" smtClean="0">
                <a:latin typeface="Calibri" pitchFamily="34" charset="0"/>
              </a:rPr>
              <a:t>Свободи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медаль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Ліги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Націй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uk-UA" sz="2800" dirty="0"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99803" cy="4438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 smtClean="0">
                <a:latin typeface="Calibri" pitchFamily="34" charset="0"/>
              </a:rPr>
              <a:t>Дісней</a:t>
            </a:r>
            <a:r>
              <a:rPr lang="ru-RU" sz="2400" dirty="0" smtClean="0">
                <a:latin typeface="Calibri" pitchFamily="34" charset="0"/>
              </a:rPr>
              <a:t> створив перший </a:t>
            </a:r>
            <a:r>
              <a:rPr lang="ru-RU" sz="2400" dirty="0" err="1" smtClean="0">
                <a:latin typeface="Calibri" pitchFamily="34" charset="0"/>
              </a:rPr>
              <a:t>звуковий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мультфільм</a:t>
            </a:r>
            <a:r>
              <a:rPr lang="ru-RU" sz="2400" dirty="0" smtClean="0">
                <a:latin typeface="Calibri" pitchFamily="34" charset="0"/>
              </a:rPr>
              <a:t> "Пароходик </a:t>
            </a:r>
            <a:r>
              <a:rPr lang="ru-RU" sz="2400" dirty="0" err="1" smtClean="0">
                <a:latin typeface="Calibri" pitchFamily="34" charset="0"/>
              </a:rPr>
              <a:t>Віллі</a:t>
            </a:r>
            <a:r>
              <a:rPr lang="ru-RU" sz="2400" dirty="0" smtClean="0">
                <a:latin typeface="Calibri" pitchFamily="34" charset="0"/>
              </a:rPr>
              <a:t>" (1928), перший </a:t>
            </a:r>
            <a:r>
              <a:rPr lang="ru-RU" sz="2400" dirty="0" err="1" smtClean="0">
                <a:latin typeface="Calibri" pitchFamily="34" charset="0"/>
              </a:rPr>
              <a:t>кольоровий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мультфільм</a:t>
            </a:r>
            <a:r>
              <a:rPr lang="ru-RU" sz="2400" dirty="0" smtClean="0">
                <a:latin typeface="Calibri" pitchFamily="34" charset="0"/>
              </a:rPr>
              <a:t> "</a:t>
            </a:r>
            <a:r>
              <a:rPr lang="ru-RU" sz="2400" dirty="0" err="1" smtClean="0">
                <a:latin typeface="Calibri" pitchFamily="34" charset="0"/>
              </a:rPr>
              <a:t>Квіти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</a:rPr>
              <a:t> дерева" (1932), перший </a:t>
            </a:r>
            <a:r>
              <a:rPr lang="ru-RU" sz="2400" dirty="0" err="1" smtClean="0">
                <a:latin typeface="Calibri" pitchFamily="34" charset="0"/>
              </a:rPr>
              <a:t>фільм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із</a:t>
            </a:r>
            <a:r>
              <a:rPr lang="ru-RU" sz="2400" dirty="0" smtClean="0">
                <a:latin typeface="Calibri" pitchFamily="34" charset="0"/>
              </a:rPr>
              <a:t> стереозвуком "</a:t>
            </a:r>
            <a:r>
              <a:rPr lang="ru-RU" sz="2400" dirty="0" err="1" smtClean="0">
                <a:latin typeface="Calibri" pitchFamily="34" charset="0"/>
              </a:rPr>
              <a:t>Фантазія</a:t>
            </a:r>
            <a:r>
              <a:rPr lang="ru-RU" sz="2400" dirty="0" smtClean="0">
                <a:latin typeface="Calibri" pitchFamily="34" charset="0"/>
              </a:rPr>
              <a:t>" (1940) </a:t>
            </a:r>
            <a:r>
              <a:rPr lang="ru-RU" sz="2400" dirty="0" err="1" smtClean="0">
                <a:latin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</a:rPr>
              <a:t> перший </a:t>
            </a:r>
            <a:r>
              <a:rPr lang="ru-RU" sz="2400" dirty="0" err="1" smtClean="0">
                <a:latin typeface="Calibri" pitchFamily="34" charset="0"/>
              </a:rPr>
              <a:t>широкоекранний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мультфільм</a:t>
            </a:r>
            <a:r>
              <a:rPr lang="ru-RU" sz="2400" dirty="0" smtClean="0">
                <a:latin typeface="Calibri" pitchFamily="34" charset="0"/>
              </a:rPr>
              <a:t> "</a:t>
            </a:r>
            <a:r>
              <a:rPr lang="ru-RU" sz="2400" dirty="0" err="1" smtClean="0">
                <a:latin typeface="Calibri" pitchFamily="34" charset="0"/>
              </a:rPr>
              <a:t>Леді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Волоцюга</a:t>
            </a:r>
            <a:r>
              <a:rPr lang="ru-RU" sz="2400" dirty="0" smtClean="0">
                <a:latin typeface="Calibri" pitchFamily="34" charset="0"/>
              </a:rPr>
              <a:t>" </a:t>
            </a:r>
            <a:r>
              <a:rPr lang="ru-RU" sz="2400" dirty="0" smtClean="0">
                <a:latin typeface="Calibri" pitchFamily="34" charset="0"/>
              </a:rPr>
              <a:t>(1955).</a:t>
            </a:r>
            <a:endParaRPr lang="uk-UA" sz="2400" dirty="0">
              <a:latin typeface="Calibri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785938"/>
            <a:ext cx="6572250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85751"/>
            <a:ext cx="8572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Calibri" pitchFamily="34" charset="0"/>
              </a:rPr>
              <a:t>"Білосніжка і сім гномів" (1937) досі залишається першим і єдиним мультфільмом, який отримав Гран-прі кінофестивалю у Венеції.</a:t>
            </a:r>
            <a:endParaRPr lang="uk-UA" sz="2800" dirty="0">
              <a:latin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72816"/>
            <a:ext cx="8429625" cy="487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395536" y="-243408"/>
            <a:ext cx="8424936" cy="2448272"/>
            <a:chOff x="-93931" y="2780928"/>
            <a:chExt cx="9237931" cy="26893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8"/>
            <a:stretch>
              <a:fillRect/>
            </a:stretch>
          </p:blipFill>
          <p:spPr bwMode="auto">
            <a:xfrm>
              <a:off x="-93931" y="2780928"/>
              <a:ext cx="9237931" cy="26893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 descr="Рисунок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3068960"/>
              <a:ext cx="2880320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1" name="Рисунок 10" descr="Рисунок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144" y="3068960"/>
              <a:ext cx="3275856" cy="2144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2" name="Рисунок 11" descr="Рисунок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68960"/>
              <a:ext cx="2987824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4" name="Прямоугольник 3"/>
          <p:cNvSpPr/>
          <p:nvPr/>
        </p:nvSpPr>
        <p:spPr>
          <a:xfrm>
            <a:off x="359024" y="1796618"/>
            <a:ext cx="8605464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vi-VN" sz="2000" dirty="0" smtClean="0"/>
              <a:t>У своєму надзвичайно напруженому житті </a:t>
            </a:r>
            <a:r>
              <a:rPr lang="uk-UA" sz="2000" dirty="0" smtClean="0"/>
              <a:t>В</a:t>
            </a:r>
            <a:r>
              <a:rPr lang="vi-VN" sz="2000" dirty="0" smtClean="0"/>
              <a:t>олт </a:t>
            </a:r>
            <a:r>
              <a:rPr lang="vi-VN" sz="2000" dirty="0" smtClean="0"/>
              <a:t>Дісней як режисер зняв 111 фільмів і був продюсером ще 576 кіноробіт</a:t>
            </a:r>
            <a:r>
              <a:rPr lang="vi-VN" sz="2000" dirty="0" smtClean="0"/>
              <a:t>.</a:t>
            </a: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n/>
                <a:cs typeface="Times New Roman" pitchFamily="18" charset="0"/>
              </a:rPr>
              <a:t>За свою </a:t>
            </a:r>
            <a:r>
              <a:rPr lang="ru-RU" sz="2000" dirty="0" err="1" smtClean="0">
                <a:ln/>
                <a:cs typeface="Times New Roman" pitchFamily="18" charset="0"/>
              </a:rPr>
              <a:t>кар'єру</a:t>
            </a:r>
            <a:r>
              <a:rPr lang="ru-RU" sz="2000" dirty="0" smtClean="0">
                <a:ln/>
                <a:cs typeface="Times New Roman" pitchFamily="18" charset="0"/>
              </a:rPr>
              <a:t> </a:t>
            </a:r>
            <a:r>
              <a:rPr lang="ru-RU" sz="2000" dirty="0" err="1" smtClean="0">
                <a:ln/>
                <a:cs typeface="Times New Roman" pitchFamily="18" charset="0"/>
              </a:rPr>
              <a:t>був</a:t>
            </a:r>
            <a:r>
              <a:rPr lang="ru-RU" sz="2000" dirty="0" smtClean="0">
                <a:ln/>
                <a:cs typeface="Times New Roman" pitchFamily="18" charset="0"/>
              </a:rPr>
              <a:t> </a:t>
            </a:r>
            <a:r>
              <a:rPr lang="ru-RU" sz="2000" dirty="0" err="1" smtClean="0">
                <a:ln/>
                <a:cs typeface="Times New Roman" pitchFamily="18" charset="0"/>
              </a:rPr>
              <a:t>удостоєний</a:t>
            </a:r>
            <a:r>
              <a:rPr lang="ru-RU" sz="2000" dirty="0" smtClean="0">
                <a:ln/>
                <a:cs typeface="Times New Roman" pitchFamily="18" charset="0"/>
              </a:rPr>
              <a:t> </a:t>
            </a:r>
            <a:r>
              <a:rPr lang="ru-RU" sz="2000" dirty="0" err="1" smtClean="0">
                <a:ln/>
                <a:cs typeface="Times New Roman" pitchFamily="18" charset="0"/>
              </a:rPr>
              <a:t>кінопремії</a:t>
            </a:r>
            <a:r>
              <a:rPr lang="ru-RU" sz="2000" dirty="0" smtClean="0">
                <a:ln/>
                <a:cs typeface="Times New Roman" pitchFamily="18" charset="0"/>
              </a:rPr>
              <a:t> «Оскар» 29 </a:t>
            </a:r>
            <a:r>
              <a:rPr lang="ru-RU" sz="2000" dirty="0" err="1" smtClean="0">
                <a:ln/>
                <a:cs typeface="Times New Roman" pitchFamily="18" charset="0"/>
              </a:rPr>
              <a:t>разів</a:t>
            </a:r>
            <a:r>
              <a:rPr lang="ru-RU" sz="2000" dirty="0" smtClean="0">
                <a:ln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 </a:t>
            </a:r>
            <a:r>
              <a:rPr lang="ru-RU" sz="2000" dirty="0" err="1" smtClean="0"/>
              <a:t>Існують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Волт</a:t>
            </a:r>
            <a:r>
              <a:rPr lang="ru-RU" sz="2000" dirty="0" smtClean="0"/>
              <a:t> </a:t>
            </a:r>
            <a:r>
              <a:rPr lang="ru-RU" sz="2000" dirty="0" err="1" smtClean="0"/>
              <a:t>Дісней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співпрацював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службами ФБР. </a:t>
            </a:r>
            <a:r>
              <a:rPr lang="ru-RU" sz="2000" dirty="0" smtClean="0"/>
              <a:t>В 1940-і </a:t>
            </a:r>
            <a:r>
              <a:rPr lang="ru-RU" sz="2000" dirty="0" smtClean="0"/>
              <a:t>роки,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укладає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договір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секретними</a:t>
            </a:r>
            <a:r>
              <a:rPr lang="ru-RU" sz="2000" dirty="0" smtClean="0"/>
              <a:t> службами про </a:t>
            </a:r>
            <a:r>
              <a:rPr lang="ru-RU" sz="2000" dirty="0" err="1" smtClean="0"/>
              <a:t>допомогу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затриманні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шпигунів</a:t>
            </a:r>
            <a:r>
              <a:rPr lang="ru-RU" sz="2000" dirty="0" smtClean="0"/>
              <a:t>. Де </a:t>
            </a:r>
            <a:r>
              <a:rPr lang="ru-RU" sz="2000" dirty="0" err="1" smtClean="0"/>
              <a:t>Дісней</a:t>
            </a:r>
            <a:r>
              <a:rPr lang="ru-RU" sz="2000" dirty="0" smtClean="0"/>
              <a:t> </a:t>
            </a:r>
            <a:r>
              <a:rPr lang="ru-RU" sz="2000" dirty="0" err="1" smtClean="0"/>
              <a:t>міг</a:t>
            </a:r>
            <a:r>
              <a:rPr lang="ru-RU" sz="2000" dirty="0" smtClean="0"/>
              <a:t> </a:t>
            </a:r>
            <a:r>
              <a:rPr lang="ru-RU" sz="2000" dirty="0" err="1" smtClean="0"/>
              <a:t>зіткнутися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шпигунами</a:t>
            </a:r>
            <a:r>
              <a:rPr lang="ru-RU" sz="2000" dirty="0" smtClean="0"/>
              <a:t> - в </a:t>
            </a:r>
            <a:r>
              <a:rPr lang="ru-RU" sz="2000" dirty="0" err="1" smtClean="0"/>
              <a:t>договорі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зазначалася</a:t>
            </a:r>
            <a:r>
              <a:rPr lang="ru-RU" sz="2000" dirty="0" smtClean="0"/>
              <a:t>. Але в </a:t>
            </a:r>
            <a:r>
              <a:rPr lang="ru-RU" sz="2000" dirty="0" err="1" smtClean="0"/>
              <a:t>архівах</a:t>
            </a:r>
            <a:r>
              <a:rPr lang="ru-RU" sz="2000" dirty="0" smtClean="0"/>
              <a:t> ФБР </a:t>
            </a:r>
            <a:r>
              <a:rPr lang="ru-RU" sz="2000" dirty="0" err="1" smtClean="0"/>
              <a:t>досі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повідомлення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Діснея</a:t>
            </a:r>
            <a:r>
              <a:rPr lang="ru-RU" sz="2000" dirty="0" smtClean="0"/>
              <a:t> - в </a:t>
            </a:r>
            <a:r>
              <a:rPr lang="ru-RU" sz="2000" dirty="0" err="1" smtClean="0"/>
              <a:t>папці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п'ятсот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сторінок</a:t>
            </a:r>
            <a:r>
              <a:rPr lang="ru-RU" sz="2000" dirty="0" smtClean="0"/>
              <a:t>. </a:t>
            </a:r>
            <a:endParaRPr lang="ru-RU" sz="2000" dirty="0" smtClean="0">
              <a:ln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err="1" smtClean="0"/>
              <a:t>Дісней</a:t>
            </a:r>
            <a:r>
              <a:rPr lang="ru-RU" sz="2000" dirty="0" smtClean="0"/>
              <a:t> </a:t>
            </a:r>
            <a:r>
              <a:rPr lang="ru-RU" sz="2000" dirty="0" smtClean="0"/>
              <a:t>все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боявся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мишей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гаражі-студії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. Парадокс в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мишеня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приніс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всесвітню</a:t>
            </a:r>
            <a:r>
              <a:rPr lang="ru-RU" sz="2000" dirty="0" smtClean="0"/>
              <a:t> славу. </a:t>
            </a: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smtClean="0"/>
              <a:t>час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Міккі</a:t>
            </a:r>
            <a:r>
              <a:rPr lang="ru-RU" sz="2000" dirty="0" smtClean="0"/>
              <a:t> Мауса стало </a:t>
            </a:r>
            <a:r>
              <a:rPr lang="ru-RU" sz="2000" dirty="0" smtClean="0"/>
              <a:t>паролем для </a:t>
            </a:r>
            <a:r>
              <a:rPr lang="ru-RU" sz="2000" dirty="0" err="1" smtClean="0"/>
              <a:t>висадки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союзних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 в </a:t>
            </a:r>
            <a:r>
              <a:rPr lang="ru-RU" sz="2000" dirty="0" err="1" smtClean="0"/>
              <a:t>Нормандії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1944. </a:t>
            </a: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Ставши </a:t>
            </a:r>
            <a:r>
              <a:rPr lang="ru-RU" sz="2000" dirty="0" err="1" smtClean="0"/>
              <a:t>мільйонером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збудував</a:t>
            </a:r>
            <a:r>
              <a:rPr lang="ru-RU" sz="2000" dirty="0" smtClean="0"/>
              <a:t> два </a:t>
            </a:r>
            <a:r>
              <a:rPr lang="ru-RU" sz="2000" dirty="0" err="1" smtClean="0"/>
              <a:t>грандіозних</a:t>
            </a:r>
            <a:r>
              <a:rPr lang="ru-RU" sz="2000" dirty="0" smtClean="0"/>
              <a:t> </a:t>
            </a:r>
            <a:r>
              <a:rPr lang="ru-RU" sz="2000" dirty="0" smtClean="0"/>
              <a:t>луна-парки.</a:t>
            </a:r>
            <a:r>
              <a:rPr lang="ru-RU" sz="2000" dirty="0" smtClean="0"/>
              <a:t> </a:t>
            </a:r>
            <a:endParaRPr lang="ru-RU" sz="2000" dirty="0" smtClean="0"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68760"/>
            <a:ext cx="53285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Цікаві факти з життя В. </a:t>
            </a:r>
            <a:r>
              <a:rPr lang="uk-UA" sz="2800" dirty="0" err="1" smtClean="0"/>
              <a:t>Діснея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Mickey Mouse</a:t>
            </a:r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3075" name="Picture 4" descr="mult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6766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148263" y="15573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27538" y="1341438"/>
            <a:ext cx="4354512" cy="55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400" dirty="0" smtClean="0"/>
              <a:t> </a:t>
            </a:r>
            <a:r>
              <a:rPr lang="ru-RU" sz="1400" dirty="0" err="1" smtClean="0"/>
              <a:t>Насправді</a:t>
            </a:r>
            <a:r>
              <a:rPr lang="ru-RU" sz="1400" dirty="0" smtClean="0"/>
              <a:t>  </a:t>
            </a:r>
            <a:r>
              <a:rPr lang="ru-RU" sz="1400" dirty="0" err="1" smtClean="0"/>
              <a:t>Волту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належить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ідея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мишеня</a:t>
            </a:r>
            <a:r>
              <a:rPr lang="ru-RU" sz="1400" dirty="0" smtClean="0"/>
              <a:t>. </a:t>
            </a:r>
            <a:r>
              <a:rPr lang="ru-RU" sz="1400" dirty="0" err="1" smtClean="0"/>
              <a:t>Перші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начерки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зробив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друг </a:t>
            </a:r>
            <a:r>
              <a:rPr lang="ru-RU" sz="1400" dirty="0" smtClean="0"/>
              <a:t>Аб </a:t>
            </a:r>
            <a:r>
              <a:rPr lang="ru-RU" sz="1400" dirty="0" err="1" smtClean="0"/>
              <a:t>Айверкс</a:t>
            </a:r>
            <a:r>
              <a:rPr lang="ru-RU" sz="1400" dirty="0" smtClean="0"/>
              <a:t>. </a:t>
            </a:r>
            <a:r>
              <a:rPr lang="ru-RU" sz="1400" dirty="0" err="1" smtClean="0"/>
              <a:t>Остаточне</a:t>
            </a:r>
            <a:r>
              <a:rPr lang="ru-RU" sz="1400" dirty="0" smtClean="0"/>
              <a:t> </a:t>
            </a:r>
            <a:r>
              <a:rPr lang="ru-RU" sz="1400" dirty="0" smtClean="0"/>
              <a:t>«</a:t>
            </a:r>
            <a:r>
              <a:rPr lang="ru-RU" sz="1400" dirty="0" err="1" smtClean="0"/>
              <a:t>шліфування</a:t>
            </a:r>
            <a:r>
              <a:rPr lang="ru-RU" sz="1400" dirty="0" smtClean="0"/>
              <a:t>» персонажа </a:t>
            </a:r>
            <a:r>
              <a:rPr lang="ru-RU" sz="1400" dirty="0" err="1" smtClean="0"/>
              <a:t>виконав</a:t>
            </a:r>
            <a:r>
              <a:rPr lang="ru-RU" sz="1400" dirty="0" smtClean="0"/>
              <a:t> художник Джон </a:t>
            </a:r>
            <a:r>
              <a:rPr lang="ru-RU" sz="1400" dirty="0" err="1" smtClean="0"/>
              <a:t>Хенч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ім'я</a:t>
            </a:r>
            <a:r>
              <a:rPr lang="ru-RU" sz="1400" dirty="0" smtClean="0"/>
              <a:t> </a:t>
            </a:r>
            <a:r>
              <a:rPr lang="ru-RU" sz="1400" dirty="0" err="1" smtClean="0"/>
              <a:t>героєві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Дісней</a:t>
            </a:r>
            <a:r>
              <a:rPr lang="ru-RU" sz="1400" dirty="0" smtClean="0"/>
              <a:t> </a:t>
            </a:r>
            <a:r>
              <a:rPr lang="ru-RU" sz="1400" dirty="0" smtClean="0"/>
              <a:t>придумав не сам: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назвав </a:t>
            </a:r>
            <a:r>
              <a:rPr lang="ru-RU" sz="1400" dirty="0" err="1" smtClean="0"/>
              <a:t>миша</a:t>
            </a:r>
            <a:r>
              <a:rPr lang="ru-RU" sz="1400" dirty="0" smtClean="0"/>
              <a:t> </a:t>
            </a:r>
            <a:r>
              <a:rPr lang="ru-RU" sz="1400" dirty="0" err="1" smtClean="0"/>
              <a:t>Мортімер</a:t>
            </a:r>
            <a:r>
              <a:rPr lang="ru-RU" sz="1400" dirty="0" smtClean="0"/>
              <a:t>, 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подружку - </a:t>
            </a:r>
            <a:r>
              <a:rPr lang="ru-RU" sz="1400" dirty="0" err="1" smtClean="0"/>
              <a:t>Мінервою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дружина </a:t>
            </a:r>
            <a:r>
              <a:rPr lang="ru-RU" sz="1400" dirty="0" err="1" smtClean="0"/>
              <a:t>Лілліан</a:t>
            </a:r>
            <a:r>
              <a:rPr lang="ru-RU" sz="1400" dirty="0" smtClean="0"/>
              <a:t> заявила,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занадто</a:t>
            </a:r>
            <a:r>
              <a:rPr lang="ru-RU" sz="1400" dirty="0" smtClean="0"/>
              <a:t> </a:t>
            </a:r>
            <a:r>
              <a:rPr lang="ru-RU" sz="1400" dirty="0" err="1" smtClean="0"/>
              <a:t>офіційно</a:t>
            </a:r>
            <a:r>
              <a:rPr lang="ru-RU" sz="1400" dirty="0" smtClean="0"/>
              <a:t>. Так </a:t>
            </a:r>
            <a:r>
              <a:rPr lang="ru-RU" sz="1400" dirty="0" err="1" smtClean="0"/>
              <a:t>з'явилися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Міккі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Мінні</a:t>
            </a:r>
            <a:r>
              <a:rPr lang="ru-RU" sz="1400" dirty="0" smtClean="0"/>
              <a:t>.</a:t>
            </a:r>
          </a:p>
          <a:p>
            <a:pPr lvl="0">
              <a:buFont typeface="Wingdings" pitchFamily="2" charset="2"/>
              <a:buChar char="v"/>
            </a:pPr>
            <a:endParaRPr lang="ru-RU" sz="1400" dirty="0" smtClean="0"/>
          </a:p>
          <a:p>
            <a:pPr lvl="0">
              <a:buFont typeface="Wingdings" pitchFamily="2" charset="2"/>
              <a:buChar char="v"/>
            </a:pPr>
            <a:r>
              <a:rPr lang="ru-RU" sz="1400" dirty="0" smtClean="0"/>
              <a:t>У 30-і роки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знято</a:t>
            </a:r>
            <a:r>
              <a:rPr lang="ru-RU" sz="1400" dirty="0" smtClean="0"/>
              <a:t> 87 </a:t>
            </a:r>
            <a:r>
              <a:rPr lang="ru-RU" sz="1400" dirty="0" err="1" smtClean="0"/>
              <a:t>мультфільмів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головній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ролі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Міккі</a:t>
            </a:r>
            <a:r>
              <a:rPr lang="ru-RU" sz="1400" dirty="0" smtClean="0"/>
              <a:t> Маусом,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для одного персонажа. </a:t>
            </a:r>
            <a:r>
              <a:rPr lang="ru-RU" sz="1400" dirty="0" err="1" smtClean="0"/>
              <a:t>Фантазія</a:t>
            </a:r>
            <a:r>
              <a:rPr lang="ru-RU" sz="1400" dirty="0" smtClean="0"/>
              <a:t> Уолта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невичерпна</a:t>
            </a:r>
            <a:r>
              <a:rPr lang="ru-RU" sz="1400" dirty="0" smtClean="0"/>
              <a:t>: </a:t>
            </a:r>
            <a:r>
              <a:rPr lang="ru-RU" sz="1400" dirty="0" err="1" smtClean="0"/>
              <a:t>Міккі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встиг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пожежним</a:t>
            </a:r>
            <a:r>
              <a:rPr lang="ru-RU" sz="1400" dirty="0" smtClean="0"/>
              <a:t>, </a:t>
            </a:r>
            <a:r>
              <a:rPr lang="ru-RU" sz="1400" dirty="0" err="1" smtClean="0"/>
              <a:t>диригентом</a:t>
            </a:r>
            <a:r>
              <a:rPr lang="ru-RU" sz="1400" dirty="0" smtClean="0"/>
              <a:t>, детективом, торговцем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казковим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героєм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рятує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принцесу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людожера</a:t>
            </a:r>
            <a:r>
              <a:rPr lang="ru-RU" sz="1400" dirty="0" smtClean="0"/>
              <a:t>. </a:t>
            </a:r>
            <a:endParaRPr lang="ru-RU" sz="1500" dirty="0" smtClean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1500" b="1" dirty="0" smtClean="0"/>
              <a:t> </a:t>
            </a:r>
            <a:r>
              <a:rPr lang="ru-RU" sz="1500" dirty="0" smtClean="0"/>
              <a:t>День </a:t>
            </a:r>
            <a:r>
              <a:rPr lang="ru-RU" sz="1500" dirty="0" err="1" smtClean="0"/>
              <a:t>народження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Міккі</a:t>
            </a:r>
            <a:r>
              <a:rPr lang="ru-RU" sz="1500" dirty="0" smtClean="0"/>
              <a:t> – 18 листопада 1928 року.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1500" dirty="0" err="1" smtClean="0"/>
              <a:t>Зріст</a:t>
            </a:r>
            <a:r>
              <a:rPr lang="ru-RU" sz="1500" dirty="0" smtClean="0"/>
              <a:t> </a:t>
            </a:r>
            <a:r>
              <a:rPr lang="ru-RU" sz="1500" dirty="0" err="1" smtClean="0"/>
              <a:t>Міккі</a:t>
            </a:r>
            <a:r>
              <a:rPr lang="ru-RU" sz="1500" dirty="0" smtClean="0"/>
              <a:t> — 109 см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1500" dirty="0" smtClean="0"/>
              <a:t> Вага </a:t>
            </a:r>
            <a:r>
              <a:rPr lang="ru-RU" sz="1500" dirty="0" err="1" smtClean="0"/>
              <a:t>Міккі</a:t>
            </a:r>
            <a:r>
              <a:rPr lang="ru-RU" sz="1500" dirty="0" smtClean="0"/>
              <a:t> — 23,5  </a:t>
            </a:r>
            <a:r>
              <a:rPr lang="ru-RU" sz="1500" dirty="0" err="1" smtClean="0"/>
              <a:t>фунтів</a:t>
            </a:r>
            <a:r>
              <a:rPr lang="ru-RU" sz="1500" dirty="0" smtClean="0"/>
              <a:t>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ru-RU" sz="1500" dirty="0"/>
          </a:p>
          <a:p>
            <a:pPr>
              <a:spcBef>
                <a:spcPct val="50000"/>
              </a:spcBef>
              <a:buFontTx/>
              <a:buChar char="•"/>
            </a:pP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5"/>
          <p:cNvSpPr>
            <a:spLocks noGrp="1"/>
          </p:cNvSpPr>
          <p:nvPr>
            <p:ph idx="1"/>
          </p:nvPr>
        </p:nvSpPr>
        <p:spPr>
          <a:xfrm>
            <a:off x="214313" y="3284984"/>
            <a:ext cx="8786812" cy="357301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Великий </a:t>
            </a:r>
            <a:r>
              <a:rPr lang="uk-UA" dirty="0" smtClean="0"/>
              <a:t>оптиміст, </a:t>
            </a:r>
            <a:r>
              <a:rPr lang="uk-UA" dirty="0" err="1" smtClean="0"/>
              <a:t>Волт</a:t>
            </a:r>
            <a:r>
              <a:rPr lang="uk-UA" dirty="0" smtClean="0"/>
              <a:t> </a:t>
            </a:r>
            <a:r>
              <a:rPr lang="uk-UA" dirty="0" err="1" smtClean="0"/>
              <a:t>Дісней</a:t>
            </a:r>
            <a:r>
              <a:rPr lang="uk-UA" dirty="0" smtClean="0"/>
              <a:t> завжди вірив у перемогу добра над злом. Тому його </a:t>
            </a:r>
            <a:r>
              <a:rPr lang="uk-UA" dirty="0" err="1" smtClean="0"/>
              <a:t>Міккі</a:t>
            </a:r>
            <a:r>
              <a:rPr lang="uk-UA" dirty="0" smtClean="0"/>
              <a:t> - символ вільної і щасливого Америки став поперек горлянки самому Гітлеру. </a:t>
            </a:r>
            <a:r>
              <a:rPr lang="uk-UA" dirty="0" err="1" smtClean="0"/>
              <a:t>Фюрер</a:t>
            </a:r>
            <a:r>
              <a:rPr lang="uk-UA" dirty="0" smtClean="0"/>
              <a:t> оголосив </a:t>
            </a:r>
            <a:r>
              <a:rPr lang="uk-UA" dirty="0" err="1" smtClean="0"/>
              <a:t>мишеняту</a:t>
            </a:r>
            <a:r>
              <a:rPr lang="uk-UA" dirty="0" smtClean="0"/>
              <a:t> ворогом </a:t>
            </a:r>
            <a:r>
              <a:rPr lang="uk-UA" dirty="0" smtClean="0"/>
              <a:t>Третього Рейху. Саме його ім'я стало паролем операції з висадки союзних військ у Нормандії.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140397" cy="319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3001112" cy="2926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660066"/>
                </a:solidFill>
              </a:rPr>
              <a:t>Winnie the Pooh</a:t>
            </a:r>
            <a:endParaRPr lang="ru-RU" dirty="0" smtClean="0">
              <a:solidFill>
                <a:srgbClr val="660066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860032" y="1600200"/>
          <a:ext cx="38267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9" descr="4411a6315f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51520" y="1628800"/>
            <a:ext cx="4392488" cy="489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</a:rPr>
              <a:t>Donald </a:t>
            </a:r>
            <a:r>
              <a:rPr lang="en-US" dirty="0" smtClean="0">
                <a:solidFill>
                  <a:srgbClr val="990000"/>
                </a:solidFill>
              </a:rPr>
              <a:t>Duck</a:t>
            </a:r>
            <a:endParaRPr lang="ru-RU" dirty="0" smtClean="0">
              <a:solidFill>
                <a:srgbClr val="990000"/>
              </a:solidFill>
            </a:endParaRPr>
          </a:p>
        </p:txBody>
      </p:sp>
      <p:pic>
        <p:nvPicPr>
          <p:cNvPr id="5123" name="Содержимое 4" descr="дональд да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357313"/>
            <a:ext cx="3233737" cy="4759325"/>
          </a:xfrm>
        </p:spPr>
      </p:pic>
      <p:graphicFrame>
        <p:nvGraphicFramePr>
          <p:cNvPr id="5" name="Схема 4"/>
          <p:cNvGraphicFramePr/>
          <p:nvPr/>
        </p:nvGraphicFramePr>
        <p:xfrm>
          <a:off x="4643438" y="135731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Goofy</a:t>
            </a:r>
            <a:endParaRPr lang="ru-RU" dirty="0" smtClean="0">
              <a:solidFill>
                <a:srgbClr val="000099"/>
              </a:solidFill>
            </a:endParaRPr>
          </a:p>
        </p:txBody>
      </p:sp>
      <p:pic>
        <p:nvPicPr>
          <p:cNvPr id="6147" name="Содержимое 4" descr="goofy003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57188" y="1071563"/>
            <a:ext cx="5143501" cy="5143500"/>
          </a:xfrm>
        </p:spPr>
      </p:pic>
      <p:graphicFrame>
        <p:nvGraphicFramePr>
          <p:cNvPr id="5" name="Схема 4"/>
          <p:cNvGraphicFramePr/>
          <p:nvPr/>
        </p:nvGraphicFramePr>
        <p:xfrm>
          <a:off x="4644008" y="1628800"/>
          <a:ext cx="4038600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Scrooge </a:t>
            </a:r>
            <a:r>
              <a:rPr lang="en-US" dirty="0" err="1" smtClean="0">
                <a:solidFill>
                  <a:srgbClr val="C00000"/>
                </a:solidFill>
              </a:rPr>
              <a:t>McDuck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7171" name="Содержимое 4" descr="ScroogeMcDuck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484784"/>
            <a:ext cx="3429000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139952" y="836712"/>
          <a:ext cx="478859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81766">
                <a:alpha val="29000"/>
              </a:srgbClr>
            </a:gs>
            <a:gs pos="70000">
              <a:srgbClr val="92D050">
                <a:alpha val="65000"/>
              </a:srgbClr>
            </a:gs>
            <a:gs pos="34000">
              <a:schemeClr val="bg2">
                <a:alpha val="71000"/>
              </a:schemeClr>
            </a:gs>
            <a:gs pos="17000">
              <a:srgbClr val="7030A0">
                <a:alpha val="46000"/>
              </a:srgbClr>
            </a:gs>
            <a:gs pos="50000">
              <a:schemeClr val="accent2">
                <a:lumMod val="40000"/>
                <a:lumOff val="60000"/>
                <a:alpha val="41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7468"/>
            <a:ext cx="4535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бІОГРАФІЯ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Chip and Dale</a:t>
            </a:r>
            <a:endParaRPr lang="ru-RU" dirty="0" smtClean="0">
              <a:solidFill>
                <a:srgbClr val="6633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00200"/>
            <a:ext cx="4103687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700" dirty="0" err="1" smtClean="0">
                <a:solidFill>
                  <a:srgbClr val="663300"/>
                </a:solidFill>
              </a:rPr>
              <a:t>Вперше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Чіп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і</a:t>
            </a:r>
            <a:r>
              <a:rPr lang="ru-RU" sz="1700" dirty="0" smtClean="0">
                <a:solidFill>
                  <a:srgbClr val="663300"/>
                </a:solidFill>
              </a:rPr>
              <a:t> Дейл </a:t>
            </a:r>
            <a:r>
              <a:rPr lang="ru-RU" sz="1700" dirty="0" err="1" smtClean="0">
                <a:solidFill>
                  <a:srgbClr val="663300"/>
                </a:solidFill>
              </a:rPr>
              <a:t>з'явилися</a:t>
            </a:r>
            <a:r>
              <a:rPr lang="ru-RU" sz="1700" dirty="0" smtClean="0">
                <a:solidFill>
                  <a:srgbClr val="663300"/>
                </a:solidFill>
              </a:rPr>
              <a:t> в </a:t>
            </a:r>
            <a:r>
              <a:rPr lang="ru-RU" sz="1700" dirty="0" err="1" smtClean="0">
                <a:solidFill>
                  <a:srgbClr val="663300"/>
                </a:solidFill>
              </a:rPr>
              <a:t>мультфільмі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ru-RU" sz="1700" dirty="0" err="1" smtClean="0">
                <a:solidFill>
                  <a:srgbClr val="663300"/>
                </a:solidFill>
              </a:rPr>
              <a:t>Рядовий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Плуто</a:t>
            </a:r>
            <a:r>
              <a:rPr lang="ru-RU" sz="1700" dirty="0" smtClean="0">
                <a:solidFill>
                  <a:srgbClr val="663300"/>
                </a:solidFill>
              </a:rPr>
              <a:t>» 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en-US" sz="1700" dirty="0" smtClean="0">
                <a:solidFill>
                  <a:srgbClr val="663300"/>
                </a:solidFill>
              </a:rPr>
              <a:t>2 </a:t>
            </a:r>
            <a:r>
              <a:rPr lang="ru-RU" sz="1700" dirty="0" err="1" smtClean="0">
                <a:solidFill>
                  <a:srgbClr val="663300"/>
                </a:solidFill>
              </a:rPr>
              <a:t>квітня</a:t>
            </a:r>
            <a:r>
              <a:rPr lang="ru-RU" sz="1700" dirty="0" smtClean="0">
                <a:solidFill>
                  <a:srgbClr val="663300"/>
                </a:solidFill>
              </a:rPr>
              <a:t> 1943 року.</a:t>
            </a:r>
          </a:p>
          <a:p>
            <a:r>
              <a:rPr lang="ru-RU" sz="1700" dirty="0" smtClean="0">
                <a:solidFill>
                  <a:srgbClr val="663300"/>
                </a:solidFill>
              </a:rPr>
              <a:t>До 1956 року </a:t>
            </a:r>
            <a:r>
              <a:rPr lang="ru-RU" sz="1700" dirty="0" err="1" smtClean="0">
                <a:solidFill>
                  <a:srgbClr val="663300"/>
                </a:solidFill>
              </a:rPr>
              <a:t>було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знято</a:t>
            </a:r>
            <a:r>
              <a:rPr lang="ru-RU" sz="1700" dirty="0" smtClean="0">
                <a:solidFill>
                  <a:srgbClr val="663300"/>
                </a:solidFill>
              </a:rPr>
              <a:t> 24 </a:t>
            </a:r>
            <a:r>
              <a:rPr lang="ru-RU" sz="1700" dirty="0" err="1" smtClean="0">
                <a:solidFill>
                  <a:srgbClr val="663300"/>
                </a:solidFill>
              </a:rPr>
              <a:t>мультфільму</a:t>
            </a:r>
            <a:r>
              <a:rPr lang="ru-RU" sz="1700" dirty="0" smtClean="0">
                <a:solidFill>
                  <a:srgbClr val="663300"/>
                </a:solidFill>
              </a:rPr>
              <a:t> за </a:t>
            </a:r>
            <a:r>
              <a:rPr lang="ru-RU" sz="1700" dirty="0" err="1" smtClean="0">
                <a:solidFill>
                  <a:srgbClr val="663300"/>
                </a:solidFill>
              </a:rPr>
              <a:t>участю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Чіпа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і</a:t>
            </a:r>
            <a:r>
              <a:rPr lang="ru-RU" sz="1700" dirty="0" smtClean="0">
                <a:solidFill>
                  <a:srgbClr val="663300"/>
                </a:solidFill>
              </a:rPr>
              <a:t> Дейла.</a:t>
            </a:r>
          </a:p>
          <a:p>
            <a:r>
              <a:rPr lang="ru-RU" sz="1700" dirty="0" err="1" smtClean="0">
                <a:solidFill>
                  <a:srgbClr val="663300"/>
                </a:solidFill>
              </a:rPr>
              <a:t>Найбільшу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популярність</a:t>
            </a:r>
            <a:r>
              <a:rPr lang="ru-RU" sz="1700" dirty="0" smtClean="0">
                <a:solidFill>
                  <a:srgbClr val="663300"/>
                </a:solidFill>
              </a:rPr>
              <a:t> вони </a:t>
            </a:r>
            <a:r>
              <a:rPr lang="ru-RU" sz="1700" dirty="0" err="1" smtClean="0">
                <a:solidFill>
                  <a:srgbClr val="663300"/>
                </a:solidFill>
              </a:rPr>
              <a:t>придбали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завдяки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мультсеріалу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ru-RU" sz="1700" dirty="0" err="1" smtClean="0">
                <a:solidFill>
                  <a:srgbClr val="663300"/>
                </a:solidFill>
              </a:rPr>
              <a:t>Чіп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і</a:t>
            </a:r>
            <a:r>
              <a:rPr lang="ru-RU" sz="1700" dirty="0" smtClean="0">
                <a:solidFill>
                  <a:srgbClr val="663300"/>
                </a:solidFill>
              </a:rPr>
              <a:t> Дейл </a:t>
            </a:r>
            <a:r>
              <a:rPr lang="ru-RU" sz="1700" dirty="0" err="1" smtClean="0">
                <a:solidFill>
                  <a:srgbClr val="663300"/>
                </a:solidFill>
              </a:rPr>
              <a:t>поспішають</a:t>
            </a:r>
            <a:r>
              <a:rPr lang="ru-RU" sz="1700" dirty="0" smtClean="0">
                <a:solidFill>
                  <a:srgbClr val="663300"/>
                </a:solidFill>
              </a:rPr>
              <a:t> на </a:t>
            </a:r>
            <a:r>
              <a:rPr lang="ru-RU" sz="1700" dirty="0" err="1" smtClean="0">
                <a:solidFill>
                  <a:srgbClr val="663300"/>
                </a:solidFill>
              </a:rPr>
              <a:t>допомогу</a:t>
            </a:r>
            <a:r>
              <a:rPr lang="ru-RU" sz="1700" dirty="0" smtClean="0">
                <a:solidFill>
                  <a:srgbClr val="663300"/>
                </a:solidFill>
              </a:rPr>
              <a:t>», </a:t>
            </a:r>
            <a:r>
              <a:rPr lang="ru-RU" sz="1700" dirty="0" err="1" smtClean="0">
                <a:solidFill>
                  <a:srgbClr val="663300"/>
                </a:solidFill>
              </a:rPr>
              <a:t>знятому</a:t>
            </a:r>
            <a:r>
              <a:rPr lang="ru-RU" sz="1700" dirty="0" smtClean="0">
                <a:solidFill>
                  <a:srgbClr val="663300"/>
                </a:solidFill>
              </a:rPr>
              <a:t> в 1989-1990 роках.</a:t>
            </a:r>
          </a:p>
          <a:p>
            <a:r>
              <a:rPr lang="ru-RU" sz="1700" dirty="0" smtClean="0">
                <a:solidFill>
                  <a:srgbClr val="663300"/>
                </a:solidFill>
              </a:rPr>
              <a:t>У </a:t>
            </a:r>
            <a:r>
              <a:rPr lang="ru-RU" sz="1700" dirty="0" err="1" smtClean="0">
                <a:solidFill>
                  <a:srgbClr val="663300"/>
                </a:solidFill>
              </a:rPr>
              <a:t>Німеччині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мультсеріал</a:t>
            </a:r>
            <a:r>
              <a:rPr lang="ru-RU" sz="1700" dirty="0" smtClean="0">
                <a:solidFill>
                  <a:srgbClr val="663300"/>
                </a:solidFill>
              </a:rPr>
              <a:t> </a:t>
            </a:r>
            <a:r>
              <a:rPr lang="ru-RU" sz="1700" dirty="0" err="1" smtClean="0">
                <a:solidFill>
                  <a:srgbClr val="663300"/>
                </a:solidFill>
              </a:rPr>
              <a:t>називається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en-US" sz="1700" dirty="0" smtClean="0">
                <a:solidFill>
                  <a:srgbClr val="663300"/>
                </a:solidFill>
              </a:rPr>
              <a:t>Chip und Chap», </a:t>
            </a:r>
            <a:r>
              <a:rPr lang="ru-RU" sz="1700" dirty="0" smtClean="0">
                <a:solidFill>
                  <a:srgbClr val="663300"/>
                </a:solidFill>
              </a:rPr>
              <a:t>в </a:t>
            </a:r>
            <a:r>
              <a:rPr lang="ru-RU" sz="1700" dirty="0" err="1" smtClean="0">
                <a:solidFill>
                  <a:srgbClr val="663300"/>
                </a:solidFill>
              </a:rPr>
              <a:t>Нідерландах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en-US" sz="1700" dirty="0" err="1" smtClean="0">
                <a:solidFill>
                  <a:srgbClr val="663300"/>
                </a:solidFill>
              </a:rPr>
              <a:t>Knabbel</a:t>
            </a:r>
            <a:r>
              <a:rPr lang="en-US" sz="1700" dirty="0" smtClean="0">
                <a:solidFill>
                  <a:srgbClr val="663300"/>
                </a:solidFill>
              </a:rPr>
              <a:t> en </a:t>
            </a:r>
            <a:r>
              <a:rPr lang="en-US" sz="1700" dirty="0" err="1" smtClean="0">
                <a:solidFill>
                  <a:srgbClr val="663300"/>
                </a:solidFill>
              </a:rPr>
              <a:t>Babbel</a:t>
            </a:r>
            <a:r>
              <a:rPr lang="en-US" sz="1700" dirty="0" smtClean="0">
                <a:solidFill>
                  <a:srgbClr val="663300"/>
                </a:solidFill>
              </a:rPr>
              <a:t>», </a:t>
            </a:r>
            <a:r>
              <a:rPr lang="ru-RU" sz="1700" dirty="0" smtClean="0">
                <a:solidFill>
                  <a:srgbClr val="663300"/>
                </a:solidFill>
              </a:rPr>
              <a:t>у </a:t>
            </a:r>
            <a:r>
              <a:rPr lang="ru-RU" sz="1700" dirty="0" err="1" smtClean="0">
                <a:solidFill>
                  <a:srgbClr val="663300"/>
                </a:solidFill>
              </a:rPr>
              <a:t>Франції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en-US" sz="1700" dirty="0" smtClean="0">
                <a:solidFill>
                  <a:srgbClr val="663300"/>
                </a:solidFill>
              </a:rPr>
              <a:t>Tic et </a:t>
            </a:r>
            <a:r>
              <a:rPr lang="en-US" sz="1700" dirty="0" err="1" smtClean="0">
                <a:solidFill>
                  <a:srgbClr val="663300"/>
                </a:solidFill>
              </a:rPr>
              <a:t>Tac</a:t>
            </a:r>
            <a:r>
              <a:rPr lang="en-US" sz="1700" dirty="0" smtClean="0">
                <a:solidFill>
                  <a:srgbClr val="663300"/>
                </a:solidFill>
              </a:rPr>
              <a:t>», </a:t>
            </a:r>
            <a:r>
              <a:rPr lang="ru-RU" sz="1700" dirty="0" smtClean="0">
                <a:solidFill>
                  <a:srgbClr val="663300"/>
                </a:solidFill>
              </a:rPr>
              <a:t>в </a:t>
            </a:r>
            <a:r>
              <a:rPr lang="ru-RU" sz="1700" dirty="0" err="1" smtClean="0">
                <a:solidFill>
                  <a:srgbClr val="663300"/>
                </a:solidFill>
              </a:rPr>
              <a:t>Іспанії</a:t>
            </a:r>
            <a:r>
              <a:rPr lang="ru-RU" sz="1700" dirty="0" smtClean="0">
                <a:solidFill>
                  <a:srgbClr val="663300"/>
                </a:solidFill>
              </a:rPr>
              <a:t> «</a:t>
            </a:r>
            <a:r>
              <a:rPr lang="en-US" sz="1700" dirty="0" smtClean="0">
                <a:solidFill>
                  <a:srgbClr val="663300"/>
                </a:solidFill>
              </a:rPr>
              <a:t>Chip y Chop», </a:t>
            </a:r>
            <a:r>
              <a:rPr lang="ru-RU" sz="1700" dirty="0" smtClean="0">
                <a:solidFill>
                  <a:srgbClr val="663300"/>
                </a:solidFill>
              </a:rPr>
              <a:t>у </a:t>
            </a:r>
            <a:r>
              <a:rPr lang="ru-RU" sz="1700" dirty="0" err="1" smtClean="0">
                <a:solidFill>
                  <a:srgbClr val="663300"/>
                </a:solidFill>
              </a:rPr>
              <a:t>Бразилії</a:t>
            </a:r>
            <a:r>
              <a:rPr lang="ru-RU" sz="1700" dirty="0" smtClean="0">
                <a:solidFill>
                  <a:srgbClr val="663300"/>
                </a:solidFill>
              </a:rPr>
              <a:t> - «</a:t>
            </a:r>
            <a:r>
              <a:rPr lang="en-US" sz="1700" dirty="0" err="1" smtClean="0">
                <a:solidFill>
                  <a:srgbClr val="663300"/>
                </a:solidFill>
              </a:rPr>
              <a:t>Tico</a:t>
            </a:r>
            <a:r>
              <a:rPr lang="en-US" sz="1700" dirty="0" smtClean="0">
                <a:solidFill>
                  <a:srgbClr val="663300"/>
                </a:solidFill>
              </a:rPr>
              <a:t> e </a:t>
            </a:r>
            <a:r>
              <a:rPr lang="en-US" sz="1700" dirty="0" err="1" smtClean="0">
                <a:solidFill>
                  <a:srgbClr val="663300"/>
                </a:solidFill>
              </a:rPr>
              <a:t>Teco</a:t>
            </a:r>
            <a:r>
              <a:rPr lang="en-US" sz="1700" dirty="0" smtClean="0">
                <a:solidFill>
                  <a:srgbClr val="663300"/>
                </a:solidFill>
              </a:rPr>
              <a:t>».</a:t>
            </a:r>
            <a:endParaRPr lang="ru-RU" sz="1700" dirty="0" smtClean="0">
              <a:solidFill>
                <a:srgbClr val="663300"/>
              </a:solidFill>
            </a:endParaRPr>
          </a:p>
        </p:txBody>
      </p:sp>
      <p:pic>
        <p:nvPicPr>
          <p:cNvPr id="36871" name="Picture 7" descr="чип и дейл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4392612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4640" y="0"/>
            <a:ext cx="606936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Tinker Bell</a:t>
            </a:r>
            <a:endParaRPr lang="ru-RU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22" name="Picture 10" descr="1249032003_lgfp2061tink-tinkerbell-the-fairy-disney-fairies"/>
          <p:cNvPicPr>
            <a:picLocks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95536" y="836712"/>
            <a:ext cx="3791719" cy="566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WALL-E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EVE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4176712" cy="4895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У </a:t>
            </a:r>
            <a:r>
              <a:rPr lang="ru-RU" sz="1400" dirty="0" err="1" smtClean="0">
                <a:solidFill>
                  <a:srgbClr val="0000FF"/>
                </a:solidFill>
              </a:rPr>
              <a:t>російському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прокаті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фільм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отримав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назву</a:t>
            </a:r>
            <a:r>
              <a:rPr lang="ru-RU" sz="1400" dirty="0" smtClean="0">
                <a:solidFill>
                  <a:srgbClr val="0000FF"/>
                </a:solidFill>
              </a:rPr>
              <a:t> « ВАЛЛ- І </a:t>
            </a:r>
            <a:r>
              <a:rPr lang="ru-RU" sz="1400" dirty="0" smtClean="0">
                <a:solidFill>
                  <a:srgbClr val="0000FF"/>
                </a:solidFill>
              </a:rPr>
              <a:t>»</a:t>
            </a:r>
            <a:endParaRPr lang="ru-RU" sz="1400" dirty="0" smtClean="0">
              <a:solidFill>
                <a:srgbClr val="0000FF"/>
              </a:solidFill>
            </a:endParaRPr>
          </a:p>
          <a:p>
            <a:r>
              <a:rPr lang="ru-RU" sz="1400" dirty="0" smtClean="0">
                <a:solidFill>
                  <a:srgbClr val="0000FF"/>
                </a:solidFill>
              </a:rPr>
              <a:t>У </a:t>
            </a:r>
            <a:r>
              <a:rPr lang="ru-RU" sz="1400" dirty="0" err="1" smtClean="0">
                <a:solidFill>
                  <a:srgbClr val="0000FF"/>
                </a:solidFill>
              </a:rPr>
              <a:t>Великобританії</a:t>
            </a:r>
            <a:r>
              <a:rPr lang="ru-RU" sz="1400" dirty="0" smtClean="0">
                <a:solidFill>
                  <a:srgbClr val="0000FF"/>
                </a:solidFill>
              </a:rPr>
              <a:t> слово « </a:t>
            </a:r>
            <a:r>
              <a:rPr lang="en-US" sz="1400" dirty="0" err="1" smtClean="0">
                <a:solidFill>
                  <a:srgbClr val="0000FF"/>
                </a:solidFill>
              </a:rPr>
              <a:t>wally</a:t>
            </a:r>
            <a:r>
              <a:rPr lang="en-US" sz="1400" dirty="0" smtClean="0">
                <a:solidFill>
                  <a:srgbClr val="0000FF"/>
                </a:solidFill>
              </a:rPr>
              <a:t> » </a:t>
            </a:r>
            <a:r>
              <a:rPr lang="ru-RU" sz="1400" dirty="0" err="1" smtClean="0">
                <a:solidFill>
                  <a:srgbClr val="0000FF"/>
                </a:solidFill>
              </a:rPr>
              <a:t>означає</a:t>
            </a:r>
            <a:r>
              <a:rPr lang="ru-RU" sz="1400" dirty="0" smtClean="0">
                <a:solidFill>
                  <a:srgbClr val="0000FF"/>
                </a:solidFill>
              </a:rPr>
              <a:t> « дурник ».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При </a:t>
            </a:r>
            <a:r>
              <a:rPr lang="ru-RU" sz="1400" dirty="0" err="1" smtClean="0">
                <a:solidFill>
                  <a:srgbClr val="0000FF"/>
                </a:solidFill>
              </a:rPr>
              <a:t>підготовці</a:t>
            </a:r>
            <a:r>
              <a:rPr lang="ru-RU" sz="1400" dirty="0" smtClean="0">
                <a:solidFill>
                  <a:srgbClr val="0000FF"/>
                </a:solidFill>
              </a:rPr>
              <a:t> до </a:t>
            </a:r>
            <a:r>
              <a:rPr lang="ru-RU" sz="1400" dirty="0" err="1" smtClean="0">
                <a:solidFill>
                  <a:srgbClr val="0000FF"/>
                </a:solidFill>
              </a:rPr>
              <a:t>роботи</a:t>
            </a:r>
            <a:r>
              <a:rPr lang="ru-RU" sz="1400" dirty="0" smtClean="0">
                <a:solidFill>
                  <a:srgbClr val="0000FF"/>
                </a:solidFill>
              </a:rPr>
              <a:t> над </a:t>
            </a:r>
            <a:r>
              <a:rPr lang="ru-RU" sz="1400" dirty="0" err="1" smtClean="0">
                <a:solidFill>
                  <a:srgbClr val="0000FF"/>
                </a:solidFill>
              </a:rPr>
              <a:t>фільмом</a:t>
            </a:r>
            <a:r>
              <a:rPr lang="ru-RU" sz="1400" dirty="0" smtClean="0">
                <a:solidFill>
                  <a:srgbClr val="0000FF"/>
                </a:solidFill>
              </a:rPr>
              <a:t> художники </a:t>
            </a:r>
            <a:r>
              <a:rPr lang="ru-RU" sz="1400" dirty="0" err="1" smtClean="0">
                <a:solidFill>
                  <a:srgbClr val="0000FF"/>
                </a:solidFill>
              </a:rPr>
              <a:t>зі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студії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Pixar </a:t>
            </a:r>
            <a:r>
              <a:rPr lang="ru-RU" sz="1400" dirty="0" err="1" smtClean="0">
                <a:solidFill>
                  <a:srgbClr val="0000FF"/>
                </a:solidFill>
              </a:rPr>
              <a:t>відвідали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різні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сміттєві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звалища</a:t>
            </a:r>
            <a:r>
              <a:rPr lang="ru-RU" sz="1400" dirty="0" smtClean="0">
                <a:solidFill>
                  <a:srgbClr val="0000FF"/>
                </a:solidFill>
              </a:rPr>
              <a:t> , де </a:t>
            </a:r>
            <a:r>
              <a:rPr lang="ru-RU" sz="1400" dirty="0" err="1" smtClean="0">
                <a:solidFill>
                  <a:srgbClr val="0000FF"/>
                </a:solidFill>
              </a:rPr>
              <a:t>спостерігали</a:t>
            </a:r>
            <a:r>
              <a:rPr lang="ru-RU" sz="1400" dirty="0" smtClean="0">
                <a:solidFill>
                  <a:srgbClr val="0000FF"/>
                </a:solidFill>
              </a:rPr>
              <a:t> за </a:t>
            </a:r>
            <a:r>
              <a:rPr lang="ru-RU" sz="1400" dirty="0" err="1" smtClean="0">
                <a:solidFill>
                  <a:srgbClr val="0000FF"/>
                </a:solidFill>
              </a:rPr>
              <a:t>роботою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різноманітних</a:t>
            </a:r>
            <a:r>
              <a:rPr lang="ru-RU" sz="1400" dirty="0" smtClean="0">
                <a:solidFill>
                  <a:srgbClr val="0000FF"/>
                </a:solidFill>
              </a:rPr>
              <a:t> машин </a:t>
            </a:r>
            <a:r>
              <a:rPr lang="ru-RU" sz="1400" dirty="0" err="1" smtClean="0">
                <a:solidFill>
                  <a:srgbClr val="0000FF"/>
                </a:solidFill>
              </a:rPr>
              <a:t>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пристосувань</a:t>
            </a:r>
            <a:r>
              <a:rPr lang="ru-RU" sz="1400" dirty="0" smtClean="0">
                <a:solidFill>
                  <a:srgbClr val="0000FF"/>
                </a:solidFill>
              </a:rPr>
              <a:t> , </a:t>
            </a:r>
            <a:r>
              <a:rPr lang="ru-RU" sz="1400" dirty="0" err="1" smtClean="0">
                <a:solidFill>
                  <a:srgbClr val="0000FF"/>
                </a:solidFill>
              </a:rPr>
              <a:t>вивчали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справжніх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роботів</a:t>
            </a:r>
            <a:endParaRPr lang="ru-RU" sz="1400" dirty="0" smtClean="0">
              <a:solidFill>
                <a:srgbClr val="0000FF"/>
              </a:solidFill>
            </a:endParaRPr>
          </a:p>
          <a:p>
            <a:r>
              <a:rPr lang="ru-RU" sz="1400" dirty="0" smtClean="0">
                <a:solidFill>
                  <a:srgbClr val="0000FF"/>
                </a:solidFill>
              </a:rPr>
              <a:t>• </a:t>
            </a:r>
            <a:r>
              <a:rPr lang="ru-RU" sz="1400" dirty="0" err="1" smtClean="0">
                <a:solidFill>
                  <a:srgbClr val="0000FF"/>
                </a:solidFill>
              </a:rPr>
              <a:t>Розробкою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Єви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займався</a:t>
            </a:r>
            <a:r>
              <a:rPr lang="ru-RU" sz="1400" dirty="0" smtClean="0">
                <a:solidFill>
                  <a:srgbClr val="0000FF"/>
                </a:solidFill>
              </a:rPr>
              <a:t> Джонатан </a:t>
            </a:r>
            <a:r>
              <a:rPr lang="ru-RU" sz="1400" dirty="0" err="1" smtClean="0">
                <a:solidFill>
                  <a:srgbClr val="0000FF"/>
                </a:solidFill>
              </a:rPr>
              <a:t>Айв</a:t>
            </a:r>
            <a:r>
              <a:rPr lang="ru-RU" sz="1400" dirty="0" smtClean="0">
                <a:solidFill>
                  <a:srgbClr val="0000FF"/>
                </a:solidFill>
              </a:rPr>
              <a:t> , дизайнер , </a:t>
            </a:r>
            <a:r>
              <a:rPr lang="ru-RU" sz="1400" dirty="0" err="1" smtClean="0">
                <a:solidFill>
                  <a:srgbClr val="0000FF"/>
                </a:solidFill>
              </a:rPr>
              <a:t>який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подарував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світу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iPod , iMac , </a:t>
            </a:r>
            <a:r>
              <a:rPr lang="en-US" sz="1400" dirty="0" err="1" smtClean="0">
                <a:solidFill>
                  <a:srgbClr val="0000FF"/>
                </a:solidFill>
              </a:rPr>
              <a:t>iPhone</a:t>
            </a:r>
            <a:r>
              <a:rPr lang="en-US" sz="1400" dirty="0" smtClean="0">
                <a:solidFill>
                  <a:srgbClr val="0000FF"/>
                </a:solidFill>
              </a:rPr>
              <a:t> .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• </a:t>
            </a:r>
            <a:r>
              <a:rPr lang="ru-RU" sz="1400" dirty="0" err="1" smtClean="0">
                <a:solidFill>
                  <a:srgbClr val="0000FF"/>
                </a:solidFill>
              </a:rPr>
              <a:t>Після</a:t>
            </a:r>
            <a:r>
              <a:rPr lang="ru-RU" sz="1400" dirty="0" smtClean="0">
                <a:solidFill>
                  <a:srgbClr val="0000FF"/>
                </a:solidFill>
              </a:rPr>
              <a:t> зарядки </a:t>
            </a:r>
            <a:r>
              <a:rPr lang="ru-RU" sz="1400" dirty="0" err="1" smtClean="0">
                <a:solidFill>
                  <a:srgbClr val="0000FF"/>
                </a:solidFill>
              </a:rPr>
              <a:t>сонячних</a:t>
            </a:r>
            <a:r>
              <a:rPr lang="ru-RU" sz="1400" dirty="0" smtClean="0">
                <a:solidFill>
                  <a:srgbClr val="0000FF"/>
                </a:solidFill>
              </a:rPr>
              <a:t> батарей </a:t>
            </a:r>
            <a:r>
              <a:rPr lang="ru-RU" sz="1400" dirty="0" err="1" smtClean="0">
                <a:solidFill>
                  <a:srgbClr val="0000FF"/>
                </a:solidFill>
              </a:rPr>
              <a:t>Валл-і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видає</a:t>
            </a:r>
            <a:r>
              <a:rPr lang="ru-RU" sz="1400" dirty="0" smtClean="0">
                <a:solidFill>
                  <a:srgbClr val="0000FF"/>
                </a:solidFill>
              </a:rPr>
              <a:t> звук , </a:t>
            </a:r>
            <a:r>
              <a:rPr lang="ru-RU" sz="1400" dirty="0" err="1" smtClean="0">
                <a:solidFill>
                  <a:srgbClr val="0000FF"/>
                </a:solidFill>
              </a:rPr>
              <a:t>такий</a:t>
            </a:r>
            <a:r>
              <a:rPr lang="ru-RU" sz="1400" dirty="0" smtClean="0">
                <a:solidFill>
                  <a:srgbClr val="0000FF"/>
                </a:solidFill>
              </a:rPr>
              <a:t> же звук </a:t>
            </a:r>
            <a:r>
              <a:rPr lang="ru-RU" sz="1400" dirty="0" err="1" smtClean="0">
                <a:solidFill>
                  <a:srgbClr val="0000FF"/>
                </a:solidFill>
              </a:rPr>
              <a:t>видають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комп'ютери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Apple </a:t>
            </a:r>
            <a:r>
              <a:rPr lang="ru-RU" sz="1400" dirty="0" smtClean="0">
                <a:solidFill>
                  <a:srgbClr val="0000FF"/>
                </a:solidFill>
              </a:rPr>
              <a:t>при </a:t>
            </a:r>
            <a:r>
              <a:rPr lang="ru-RU" sz="1400" dirty="0" err="1" smtClean="0">
                <a:solidFill>
                  <a:srgbClr val="0000FF"/>
                </a:solidFill>
              </a:rPr>
              <a:t>завантаженні</a:t>
            </a:r>
            <a:endParaRPr lang="ru-RU" sz="1400" dirty="0" smtClean="0">
              <a:solidFill>
                <a:srgbClr val="0000FF"/>
              </a:solidFill>
            </a:endParaRPr>
          </a:p>
          <a:p>
            <a:r>
              <a:rPr lang="ru-RU" sz="1400" dirty="0" smtClean="0">
                <a:solidFill>
                  <a:srgbClr val="0000FF"/>
                </a:solidFill>
              </a:rPr>
              <a:t>• Для </a:t>
            </a:r>
            <a:r>
              <a:rPr lang="ru-RU" sz="1400" dirty="0" err="1" smtClean="0">
                <a:solidFill>
                  <a:srgbClr val="0000FF"/>
                </a:solidFill>
              </a:rPr>
              <a:t>отримання</a:t>
            </a:r>
            <a:r>
              <a:rPr lang="ru-RU" sz="1400" dirty="0" smtClean="0">
                <a:solidFill>
                  <a:srgbClr val="0000FF"/>
                </a:solidFill>
              </a:rPr>
              <a:t> звуку </a:t>
            </a:r>
            <a:r>
              <a:rPr lang="ru-RU" sz="1400" dirty="0" err="1" smtClean="0">
                <a:solidFill>
                  <a:srgbClr val="0000FF"/>
                </a:solidFill>
              </a:rPr>
              <a:t>літаючої</a:t>
            </a:r>
            <a:r>
              <a:rPr lang="ru-RU" sz="1400" dirty="0" smtClean="0">
                <a:solidFill>
                  <a:srgbClr val="0000FF"/>
                </a:solidFill>
              </a:rPr>
              <a:t> ЄВИ </a:t>
            </a:r>
            <a:r>
              <a:rPr lang="ru-RU" sz="1400" dirty="0" err="1" smtClean="0">
                <a:solidFill>
                  <a:srgbClr val="0000FF"/>
                </a:solidFill>
              </a:rPr>
              <a:t>використана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сконструйована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діюча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триметрова</a:t>
            </a:r>
            <a:r>
              <a:rPr lang="ru-RU" sz="1400" dirty="0" smtClean="0">
                <a:solidFill>
                  <a:srgbClr val="0000FF"/>
                </a:solidFill>
              </a:rPr>
              <a:t> модель реактивного </a:t>
            </a:r>
            <a:r>
              <a:rPr lang="ru-RU" sz="1400" dirty="0" err="1" smtClean="0">
                <a:solidFill>
                  <a:srgbClr val="0000FF"/>
                </a:solidFill>
              </a:rPr>
              <a:t>літака</a:t>
            </a:r>
            <a:r>
              <a:rPr lang="ru-RU" sz="1400" dirty="0" smtClean="0">
                <a:solidFill>
                  <a:srgbClr val="0000FF"/>
                </a:solidFill>
              </a:rPr>
              <a:t> , </a:t>
            </a:r>
            <a:r>
              <a:rPr lang="ru-RU" sz="1400" dirty="0" err="1" smtClean="0">
                <a:solidFill>
                  <a:srgbClr val="0000FF"/>
                </a:solidFill>
              </a:rPr>
              <a:t>і</a:t>
            </a:r>
            <a:r>
              <a:rPr lang="ru-RU" sz="1400" dirty="0" smtClean="0">
                <a:solidFill>
                  <a:srgbClr val="0000FF"/>
                </a:solidFill>
              </a:rPr>
              <a:t> записано як </a:t>
            </a:r>
            <a:r>
              <a:rPr lang="ru-RU" sz="1400" dirty="0" err="1" smtClean="0">
                <a:solidFill>
                  <a:srgbClr val="0000FF"/>
                </a:solidFill>
              </a:rPr>
              <a:t>цей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апарат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</a:rPr>
              <a:t>пролітає</a:t>
            </a:r>
            <a:r>
              <a:rPr lang="ru-RU" sz="1400" dirty="0" smtClean="0">
                <a:solidFill>
                  <a:srgbClr val="0000FF"/>
                </a:solidFill>
              </a:rPr>
              <a:t> прямо над головою.</a:t>
            </a:r>
          </a:p>
        </p:txBody>
      </p:sp>
      <p:pic>
        <p:nvPicPr>
          <p:cNvPr id="32774" name="Picture 6" descr="untitle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4402138" cy="362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www.planet-earth.ru/wp-content/uploads/disneyland_orlan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1590"/>
          </a:xfrm>
          <a:prstGeom prst="rect">
            <a:avLst/>
          </a:prstGeom>
          <a:noFill/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79512" y="188640"/>
            <a:ext cx="491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Діснейленд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920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WaltDisneyWallpaper2102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634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70" name="Picture 10" descr="09753_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1406499">
            <a:off x="6414416" y="5074768"/>
            <a:ext cx="2233613" cy="1563688"/>
          </a:xfrm>
        </p:spPr>
      </p:pic>
      <p:pic>
        <p:nvPicPr>
          <p:cNvPr id="40971" name="Picture 11" descr="-FILM-TV-PERSONALITIES-DISNEY-characters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0622968">
            <a:off x="6224323" y="286196"/>
            <a:ext cx="2305050" cy="1843088"/>
          </a:xfrm>
        </p:spPr>
      </p:pic>
      <p:pic>
        <p:nvPicPr>
          <p:cNvPr id="40973" name="Picture 13" descr="1180682035_2452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 rot="739552">
            <a:off x="148100" y="5025232"/>
            <a:ext cx="2160587" cy="1620837"/>
          </a:xfrm>
        </p:spPr>
      </p:pic>
      <p:sp>
        <p:nvSpPr>
          <p:cNvPr id="8" name="Прямоугольник 7"/>
          <p:cNvSpPr/>
          <p:nvPr/>
        </p:nvSpPr>
        <p:spPr>
          <a:xfrm>
            <a:off x="755576" y="1700808"/>
            <a:ext cx="51845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мертві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націлюєтеся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зросли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79512" y="99392"/>
          <a:ext cx="8856984" cy="675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188640"/>
          <a:ext cx="88924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abunda.ru/uploads/posts/2011-03/1301358158_002_29596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19944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5357813" cy="614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52120" y="764704"/>
            <a:ext cx="32146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 smtClean="0">
                <a:latin typeface="Calibri" pitchFamily="34" charset="0"/>
              </a:rPr>
              <a:t>Всі ідеї </a:t>
            </a:r>
            <a:r>
              <a:rPr lang="uk-UA" sz="2800" dirty="0" err="1" smtClean="0">
                <a:latin typeface="Calibri" pitchFamily="34" charset="0"/>
              </a:rPr>
              <a:t>Дісней</a:t>
            </a:r>
            <a:r>
              <a:rPr lang="uk-UA" sz="2800" dirty="0" smtClean="0">
                <a:latin typeface="Calibri" pitchFamily="34" charset="0"/>
              </a:rPr>
              <a:t> обмірковував з трьох позицій: </a:t>
            </a:r>
            <a:endParaRPr lang="uk-UA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Calibri" pitchFamily="34" charset="0"/>
              </a:rPr>
              <a:t>як </a:t>
            </a:r>
            <a:r>
              <a:rPr lang="uk-UA" sz="2800" dirty="0" smtClean="0">
                <a:latin typeface="Calibri" pitchFamily="34" charset="0"/>
              </a:rPr>
              <a:t>фантазер, </a:t>
            </a:r>
            <a:endParaRPr lang="uk-UA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Calibri" pitchFamily="34" charset="0"/>
              </a:rPr>
              <a:t>як критик,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latin typeface="Calibri" pitchFamily="34" charset="0"/>
              </a:rPr>
              <a:t>як </a:t>
            </a:r>
            <a:r>
              <a:rPr lang="uk-UA" sz="2800" dirty="0" smtClean="0">
                <a:latin typeface="Calibri" pitchFamily="34" charset="0"/>
              </a:rPr>
              <a:t>реаліст. </a:t>
            </a:r>
            <a:endParaRPr lang="uk-UA" sz="2800" dirty="0" smtClean="0">
              <a:latin typeface="Calibri" pitchFamily="34" charset="0"/>
            </a:endParaRPr>
          </a:p>
          <a:p>
            <a:endParaRPr lang="uk-UA" sz="2800" dirty="0" smtClean="0">
              <a:latin typeface="Calibri" pitchFamily="34" charset="0"/>
            </a:endParaRPr>
          </a:p>
          <a:p>
            <a:r>
              <a:rPr lang="uk-UA" sz="2800" dirty="0" smtClean="0">
                <a:latin typeface="Calibri" pitchFamily="34" charset="0"/>
              </a:rPr>
              <a:t>Кажуть</a:t>
            </a:r>
            <a:r>
              <a:rPr lang="uk-UA" sz="2800" dirty="0" smtClean="0">
                <a:latin typeface="Calibri" pitchFamily="34" charset="0"/>
              </a:rPr>
              <a:t>, цей "Троїстий союз" і став запорукою успіху всіх </a:t>
            </a:r>
            <a:r>
              <a:rPr lang="uk-UA" sz="2800" dirty="0" smtClean="0">
                <a:latin typeface="Calibri" pitchFamily="34" charset="0"/>
              </a:rPr>
              <a:t>авантюр </a:t>
            </a:r>
            <a:r>
              <a:rPr lang="uk-UA" sz="2800" dirty="0" smtClean="0">
                <a:latin typeface="Calibri" pitchFamily="34" charset="0"/>
              </a:rPr>
              <a:t>мультиплікатора.</a:t>
            </a:r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81766">
                <a:alpha val="29000"/>
              </a:srgbClr>
            </a:gs>
            <a:gs pos="70000">
              <a:srgbClr val="92D050">
                <a:alpha val="65000"/>
              </a:srgbClr>
            </a:gs>
            <a:gs pos="34000">
              <a:schemeClr val="bg2">
                <a:alpha val="71000"/>
              </a:schemeClr>
            </a:gs>
            <a:gs pos="17000">
              <a:srgbClr val="7030A0">
                <a:alpha val="46000"/>
              </a:srgbClr>
            </a:gs>
            <a:gs pos="50000">
              <a:schemeClr val="accent2">
                <a:lumMod val="40000"/>
                <a:lumOff val="60000"/>
                <a:alpha val="4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Walt Disney 1942 signa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6512778" cy="2426984"/>
          </a:xfrm>
          <a:prstGeom prst="rect">
            <a:avLst/>
          </a:prstGeom>
          <a:noFill/>
        </p:spPr>
      </p:pic>
      <p:pic>
        <p:nvPicPr>
          <p:cNvPr id="3076" name="Picture 4" descr="Файл:Disney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987824" cy="449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3608" y="3284984"/>
            <a:ext cx="5227435" cy="29247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8" name="Picture 6" descr="http://kinoafisha.ua/upload/2013/06/news/36156/fotos/1372455281avtor-kultovh-multpersonaj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5256584" cy="370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81766"/>
            </a:gs>
            <a:gs pos="42000">
              <a:schemeClr val="bg2">
                <a:alpha val="67000"/>
              </a:schemeClr>
            </a:gs>
            <a:gs pos="15000">
              <a:srgbClr val="7030A0"/>
            </a:gs>
            <a:gs pos="5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404664"/>
            <a:ext cx="417646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«Я не </a:t>
            </a:r>
            <a:r>
              <a:rPr lang="ru-RU" sz="2400" b="1" i="1" dirty="0" err="1" smtClean="0"/>
              <a:t>створюю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фільми</a:t>
            </a:r>
            <a:r>
              <a:rPr lang="ru-RU" sz="2400" b="1" i="1" dirty="0" smtClean="0"/>
              <a:t> просто,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заробляти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гроші</a:t>
            </a:r>
            <a:r>
              <a:rPr lang="ru-RU" sz="2400" b="1" i="1" dirty="0" smtClean="0"/>
              <a:t>. Я </a:t>
            </a:r>
            <a:r>
              <a:rPr lang="ru-RU" sz="2400" b="1" i="1" dirty="0" err="1" smtClean="0"/>
              <a:t>заробляю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гроші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створювати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фільми</a:t>
            </a:r>
            <a:r>
              <a:rPr lang="ru-RU" sz="2400" b="1" i="1" dirty="0" smtClean="0"/>
              <a:t>»</a:t>
            </a:r>
            <a:endParaRPr lang="ru-RU" sz="2400" dirty="0"/>
          </a:p>
        </p:txBody>
      </p:sp>
      <p:pic>
        <p:nvPicPr>
          <p:cNvPr id="52228" name="Picture 4" descr="Волт Дісн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3024336" cy="39330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47864" y="5157192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i="1" dirty="0" smtClean="0"/>
              <a:t>«Я люблю </a:t>
            </a:r>
            <a:r>
              <a:rPr lang="ru-RU" sz="2400" b="1" i="1" dirty="0" err="1" smtClean="0"/>
              <a:t>Міккі-Мауса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більше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ніж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усіх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жінок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яких</a:t>
            </a:r>
            <a:r>
              <a:rPr lang="ru-RU" sz="2400" b="1" i="1" dirty="0" smtClean="0"/>
              <a:t> знав».</a:t>
            </a:r>
            <a:endParaRPr lang="ru-RU" sz="2400" dirty="0"/>
          </a:p>
        </p:txBody>
      </p:sp>
      <p:pic>
        <p:nvPicPr>
          <p:cNvPr id="52232" name="Picture 8" descr="Волт Дісн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34837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E81766"/>
            </a:gs>
            <a:gs pos="42000">
              <a:schemeClr val="bg2">
                <a:alpha val="67000"/>
              </a:schemeClr>
            </a:gs>
            <a:gs pos="15000">
              <a:srgbClr val="7030A0"/>
            </a:gs>
            <a:gs pos="50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0"/>
            <a:ext cx="38331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Нагороди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764704"/>
          <a:ext cx="882047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907704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87824" y="188640"/>
            <a:ext cx="33843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Оскари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за: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upload.wikimedia.org/wikipedia/commons/9/90/Walt_Disney_NYW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980728"/>
            <a:ext cx="4176464" cy="5328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425</TotalTime>
  <Words>1238</Words>
  <Application>Microsoft Office PowerPoint</Application>
  <PresentationFormat>Экран (4:3)</PresentationFormat>
  <Paragraphs>109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Mickey Mouse</vt:lpstr>
      <vt:lpstr>Слайд 15</vt:lpstr>
      <vt:lpstr>Winnie the Pooh</vt:lpstr>
      <vt:lpstr>Donald Duck</vt:lpstr>
      <vt:lpstr>Goofy</vt:lpstr>
      <vt:lpstr>Scrooge McDuck</vt:lpstr>
      <vt:lpstr>Chip and Dale</vt:lpstr>
      <vt:lpstr>Tinker Bell</vt:lpstr>
      <vt:lpstr>WALL-E and EVE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2013-11-02T21:28:02Z</dcterms:created>
  <dcterms:modified xsi:type="dcterms:W3CDTF">2013-11-03T20:45:41Z</dcterms:modified>
</cp:coreProperties>
</file>