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75" r:id="rId14"/>
    <p:sldId id="263" r:id="rId15"/>
    <p:sldId id="277" r:id="rId16"/>
    <p:sldId id="276" r:id="rId17"/>
    <p:sldId id="264" r:id="rId18"/>
    <p:sldId id="278" r:id="rId19"/>
    <p:sldId id="279" r:id="rId20"/>
    <p:sldId id="266" r:id="rId21"/>
    <p:sldId id="280" r:id="rId22"/>
    <p:sldId id="281" r:id="rId23"/>
    <p:sldId id="268" r:id="rId24"/>
    <p:sldId id="282" r:id="rId25"/>
    <p:sldId id="265" r:id="rId26"/>
    <p:sldId id="283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636CA"/>
    <a:srgbClr val="14B0B4"/>
    <a:srgbClr val="83A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6127" autoAdjust="0"/>
  </p:normalViewPr>
  <p:slideViewPr>
    <p:cSldViewPr>
      <p:cViewPr>
        <p:scale>
          <a:sx n="70" d="100"/>
          <a:sy n="70" d="100"/>
        </p:scale>
        <p:origin x="-8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8F0B-5C64-4C92-A6FD-6BD36E4826B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E2D1D-85C0-43BF-AFF8-DB1A026A2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E2D1D-85C0-43BF-AFF8-DB1A026A2A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E2D1D-85C0-43BF-AFF8-DB1A026A2A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15/14142/77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83671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83A343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endParaRPr lang="ru-RU" sz="6000" b="1" i="1" dirty="0">
              <a:solidFill>
                <a:srgbClr val="83A3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goodnewsanimal.ru/_nw/32/36718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93096"/>
            <a:ext cx="4392488" cy="2394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62373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Коала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givotnie.com/wp-content/uploads/2011/12/emu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2160240" cy="2406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76256" y="515719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Презентацію виконала учениця 7-А класу Алаликіна Марія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orchu.ru/_nw/8/7723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animalsglobe.ru/wp-content/uploads/2012/02/kengu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560"/>
            <a:ext cx="9144000" cy="6883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лісовій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саванній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горах,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кенгуру,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деревний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Пересувається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кенгуру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стрибками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порядку метра,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кенгуру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6-12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3-х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розвиватися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45 км / год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oto-zverey.ru/4/kenguru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yka.msk.ru/uploads/posts/2011-03/1299624463_kenguru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omanlady.net/images/stories/popugai-kakadu-i-ih-osobennosti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3280" y="454967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Какаду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папуг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найкмітливіші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тямущі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допитлива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вдача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меж.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відкрити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найхитромудріші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запори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зав'язувати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відкручувати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гайки.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rasskazy-o-popugayah.ru/images/kakadu/rozovy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WFRUXGR0aFxgYFxccHBwfHBgaHBwcGhodHSggHB4lHRkaIjEhJSkrLi4uHB8zODMsNygtLisBCgoKDg0OGhAQGiwlICQvLCwsLCwsLCwsLCwsLCwsLCwsLCwsLCwsLCwsLCwsLCwsLCwsLCwsLCwsLCwsLCwsLP/AABEIAOYA2wMBIgACEQEDEQH/xAAcAAACAgMBAQAAAAAAAAAAAAAEBQMGAAIHAQj/xABEEAACAQIEAwYDBQYEBQMFAAABAhEAAwQSITEFQVEGEyJhcZEygaEHQrHB8BQjUmLR4XKCkvEzQ6KywhVT0jRjg6Oz/8QAGQEAAwEBAQAAAAAAAAAAAAAAAQIDAAQF/8QAKREAAgICAgICAQMFAQAAAAAAAAECEQMhEjEiQQQTcUJRYTKBkbHwFP/aAAwDAQACEQMRAD8ArPEMQuLUCcuWcqjQKY3yz4j1Ykk9aX3uAENmtOH28JGU7axOh1260fftYeyit3dy8DDKzHIpkaCEM+9QpxZLr6KLJOyycp8hJ0Nea+cVol6B+BYy6bqYZ1JBcCDoV11+UTVv7YXwMNbUEyzFtekED6kUjsYvJdRrtuWTVSdxoRoeY1r3tfj1e3bZD4QqpJGx5z7UykpfkW9NFGxQ8RrxNAal4iNQw2bmNp51Euw9a6l0MG8NcB8p2YQfyqV8G4BcqcobLPnv+HOgLZOYkfKrPxAkKlu4cqggkgSJK7t5a/KkaoSTpibDOAYMQa0xCQTWXreU+lSuQR57/wBaX3YPYRYv5ivsfQcz8qGxV0MYXRRt+uprUHIhHNvoP70OTsu3U0sYrsMVstPA8KbuCuhCZR2Mgxsls+xPhpdw+5bvMlq9O6qtxdTlLKMjj7yxsw1XzGgN7PcSJS4iyqoBlHlqTPmSBPrQFm0ExYB0AuIR6F1I+kVk/JlXtFrwuItnEolx7AYXJtP3iqxFwlLlt1IDkFTKmNGEfeqDsJeyPcwF/S5aLd3OhOU+If8AkPJvKqvxFBdxQzErbGQOwAkLuSORcjYdab8fxpdrPELGYEHIxYgsLloDLnIAHjtkEwI+KnjXFI012i18c4KwZMRYDLdWFOQwxEwp05hjHoR0qH7SeBPZ/fEL+8P70LEB4PjgbLcykieYarl2SxaYlUvr8OXMR0YaZT55vwqqdtuJMmNud+pbDXEW1cC/wcmX+ZLisw8wR96uX7F9v1/3FUPC2c0caAdTVw7Cdj7mLuq7Arh7Z/eNtJ/gXq0RrykeVTdm+xRuY4WLjBrVtBdd1mGRie7g8i+h8hm5ir32h4xawlk2bK5EAJIUA5QxMkg6Sx0E/gKTPnUGoLt/9ZSGHVvpHO+O4JLN26LNzOviytEaTuNT4RqoadYJ9SuE9nHGGfE3BlAX92pGpkgZj0ma04BhGxOID3VlHcKdYEhWZU9IUe9Xvta4XDMpYAtlAUQBAYfMwBVccE7kzna7ZRsWmW8w6OR7Ej8qpmDObvV5MrH525uAn5Kw/wA1W+5eLNn2zNm085Jqt4HDzeKDc94pP+JHUfU0cUqsEXQZZWAfIH8KYcMe3+z5VXxSpdjzMNAHkAR70Emz/wCE0VhH/cID1Meyx+dQb8WIZf8A+E3myj6MfypnhuzuIdFYKIIkSQD6xSq//wAOOrD6K3/yFdMTEqgCyfCANNtBFPixqS2ZKzk2EGIt2Gs3rN1TOhdGAjnqRyNKeG8ON+6toc28XkBqT7fWKt1u+gM2cbiLcH4XIZfyo3AX2DXHuX7dw5YtwiBuZgtlnXw86ssqs7JYJIO4vwm29gaeIEBD01iqVi1a2WRxKnQzz5a+tXm67d3bGZX11Go2/mBPTpVS4pfUsVckDKWOkxBmcwO3kRQmk3aJO1or2LwXgbLJTcTuvUH+tLAdp5Cmy4gKTBDKd+hB5UDi8Nl8SyVO3l5H9a1aEn0zRGXYzBLdxSB/gEu/oo/rFMGxL3u9aZBJVM0nwqoAHpsfeknB+J9ytwZZNxMobp+vyqZ8V3b2kGyjxR1bf2EUz2LJNsgsGV21G4/GpMMNdfu+L5dPntRWIQLd20caep3+ooXF+Hwc/vf0+VIZbInbO8kgSfbl7CosWPDPQ79RyrZTz9vTma1txsdjTDId9mbKohdj4rkqo9Ndf9NFX8HNy2w6qv8ApYECPT8KQ8OuTftAbZwB8zBq2cJxxsuTlDGIggbGJOu21QyWp2Pj72JsfhnPjyN3ZIymDHQ69dKO7N2C9u7aYjJfItifuXgC1lukMcyT5jpW/DcU+iycqtIU7SfKm/2c8HbE4m9aZZsaNd6DI8pH8xIIHlPShGda/YKVuy8fZ7wg4TALnBV7pN5lM+EQAo9YAJ8zQnH+DHFWoVQbqybfQmNVM8jAOvMCrvjLPeZlJgEFZHKREio1wyWZIJZjzP5D0rzoZ1F5MkjoljvjFCbhPDmwuGWyD3t4gsxJ3Yy2QMdlBJ9yedRYXstaUZsY4vXCxdwNELHQablQNADp5UdbxUMx50KveX3UofCG8ZP8OU6jr4oGmtefg+RkzTk4/wBT9vpI6ZYlGO+v9sNfi1jDoMlqFzAKtu2sknQQB+NV3ivAb+OxAv8AdHD21XLFxgSxkeJUHwiJ1nXQ1cLWGS34olv4jv00HLTSq9xrtrZtM1tD3lxd1U7f4m2B8tT5Cu6OZx8INyZzuCe3pC9fs9MAC+BERKE7Dmcw51WeN9i8ThCLi5Xt58zXFJkakgMpEhZgSCd+VMcX20xJjKFtzEwMx9JbQ+1AP2xxwS+Ljo9s+BVNtNnOXcAda6vj/c35Uc83i9FaYjLcgQIMA7jyNTWgVtIG3yk/Ikkf9MUOT+7f0H40TiX0XytoPZFH5Uzeji9Gl25CqYmCzewShHu4tznN9lLawHIA9BOlG32izMwRqD6nL/Sk5LdG+W1UxtxWgro3xYvKpa4LTEHQMqBmnmAsNHnpQmG4muha0BqZy3HA67HNXlvEzGcTymahtYb94sahmWD6mNavHqmdEZyXTLu3CRujMu50Y+vMUmxgcK2Zgyj4sw/MTVkfGKA58m+sVXOJt+4unqKHBB/9EkxPZyFSFUnnodvetMPfynYEc1YSPQg0stjxD0/KisMhYx947Tz8qrw9hnT2ML2EtXRKpkP8kkfNW2+R+VL3wTKZ0aOa6x/iB1FT2bhtsGiQDqD5cjVnwmIt4jU2yCNtiPlzFLbQVxa2K++Xu1uN8Sbesfo0lEsfM702xRtOe7UsoB00ifX+4+dZg+FZhIdSSdB18o5HnRXQvCuhU1mSPLcVC4jw+9F4g5TpqTpQTCTHvTxBFEuAXxh9QFMj1GtWLFORd05nX0n/AGpPhYyZdonX15U0xAmD1C/hXPl3I36gjhKHOOckaczrppXcux3AhgsKqEDvG8d0/wAx5T0UQB6edc8+ybhIu4lrrDSyAdt2aQPaCfUCuuXmrmyvjFv9zphHZCRQeI8RjlRF5+Q3NDE6/rpXh5WmqOmP7i69aBbLyjWJB18+VM7SC2uUbD9ew/pS/hL53uv91XyL6ro3/UCP8tE4lxoCYnTQ6xzM8vXkarhg0lCK2x8kt2/RRu2/bGLgw9hxmmLrDlv4AeTSBJ5TA1mKLwe1lY9efud/PnWmMwLW8Q02zbi4fA5kgSd25nnPPQ1auA9lcRdWUtkBmnM3hGvrvoa9mGGOKNI8/LJzYqe8HAcbNBHzAP50PjeJhYtBMxMZiRoJA26kfTSukcG+zhVRRiLhhQAFSJ0gasfTYD51YbPZfh9v/kWmbTxOA7aebT9KKlxttomsLZwx0/dN8vxqfGDU+v05V3O/wPBP8di2f8g/p50s4h2Awd1YQNabeVZj13DEiKktr0CXxzk+FRSoRxKmA3of7ipTx+yvhW2sCIzMFO3MZTHvRHHOE3MJiDauCZTMjjZgpjT0kyOVIjhLIJzRO+5569a6IScVTItcdCHEWWQnMCD8/rWYBj3tvWPGv/cKLwfFluBUugMNgToRPn+hROG4UO8RrZzLm1HPTryPqKqpVqRQa4i6e6b0A92NLb90HCNHofenOLwx7o/5R9apa8wDvuOtFCpAqjxUQdGQ9NaxbOsj2qS9b8VWuynYTeALRvIkeYPKswl9rTeE6HT/AH8xWYdO8TzTb0P9DRKWc2h+f9aVxoVi5FAYZtRImmXDboVmf4WOs5Q0KJMAEETMUbwzg3e3UttAlo1YKD6kkAVfcJ9ld1vja0ikzoSxg67AQfemUbGX8HLuIguO9+8dG/I/Oh7Fjwkc967Wv2TKA0YiSRzt6f8AdVW4r9nWLsnw2+8GsG34tPMbj2rcHQWmc+wy+IeddA7Ddlf211L6WbQHeawx+LKo00nKJPT1qvrwZ1fKLbG5Oi5TI/y7k10j7K8JfsXb1q8lxe8UMMysBKGDvpqHHtUnBt7Rktll7OcBTB3L62ySjC2VzEEj/iaaAaTsfOm101ranvr0qRGQAkaHwk6ddWNbMa8v5ra0deMHQTJ9qgxt0W0Zz91ST8hNFFCfIcooPi2FNy0bYEltIry1ByaSRVdgfZxMuDsl9Cbau/qwzMT8yah4HgcTiHu3L691ZYg2ZEXMsDQry666yTptVswmDVFA6AD2qW+4A1Ne/wDG+JwbyTW/SIZJ8tCw8EwwcXWtK1wADOwBOm0chA0neK84hxdLY3H0/GgeI48k5V1J0FUftrh76lGLTaIggcnEnUzqCsR6NXPPNmzTcYqkh+MMceUv8BfGe3RIPc+L+bUL8uZ+lUXjPGsXduhRdfLlzMFOUASZJiJ22NefcPlP40BxXGMuUZoXcgfExkwCdwv9aphxRUn7ZyT+RKTrpBFm5Ik66k6+Sk/lRGA7WYrDEGzdYCT4G8SGP5Tt8iKSW8xBuHaCFHqRP0mtInKP1qaooUQcmn2dB7U9rreNtYcd0y4hHObSVCsjA5X6Fsum+noaqLWEJlpn1rXCorXpZhI2WNTzmegre7oxEbHqaaTdI023tlKVelWTgvEi/d2CNRIQjnqzGT1312pBbw/jyEwdpO3l6T1p92QUHFIGEELcMefdOI9z9K6pxU1TOhoe/tzLKPr+I6eopHhrj2CwYZrdwZX0EMBrvGhBq8caw690pKiQCZ5/DMf2pb2as22Q4q8v7pDAtna7ciRbE7gbsY0APWoRjKLolFbE3Hezl3DFe9WEcAo43ggGHH3W1oEYEnlryPL510/hPZHF4y4buJlLdw5mzfTu15DpIHXWuhcH7LYXDAd3aUkfebxN7nb5RXVCA/H2cY7KdjcTe1W2Qp0Ltovud/lNdO4H9nWFsgG6O+fmTovyUfmTVyrKpoZRBbHDbKCEtW19EUflRQEbVlZRGMrKysrGNO6Wc0DNtMCfet6ysrGNLi6VAcHPOiqyoZPj48juaCpNdAj4XpUtqwBrzqQv71BfuxSQ+Lixz5JBcm9El+8FG9Vbj3FwoJzAAameQ6mpOL42JgiuSdtONswlD4FuKvrKvr5jw6Uck78UUSUFyZB2m7Tvcv2O6dlQFbinYk52WT81IiuncKu2+IYQoSATKt/K66/TQj+U1xPFJH7Od/jUdSRfuP7AXAaf9mu1gweIGQG4lx5vc/KVHVRr9KTjRzTm5StgHGL5sM1oj96rMpXocx/QpJiAwdC+rOZ15CuofaRwdCyY62ARcUKxHwzllH+a6T5DrVDuKzgEZSizmB3mBBXzpI0nRHSdGtw/uh5n82qG2PGv+Wt7n/DT5/r61if8T0P4CpxJ2EcRt2mRcmrgSzAwBEZifSsvhp1jUA6zzUH86Hs4W4basq6Pc7oEgRr4iAesj6Grzi+yFwMQSGOkmNzAn+lWljlJaH4trRyfEPs+xG/yp72Qw91sSrlHIhyWymNUbntqSKl4PirmGvXrq21Vu7JVXUMo/eIDE+RMEGae8E7Q4m/bvPcZRk2yIBy0HPn+Bql60XvRbP2MXSqsDl0LctAoDfQGmvA+Bpi8QlzKFw+HMW0G07xA5kgEzygVTMTfdsgJ0J191Fdb7EcMWxgrKgAMyh382cAn20HypobZkkx7WVlZVxzKysrKxjKysrKxjCayhOL4zubL3YnIpaOsAmPKYqicI+0tXxHcOms5SwXKMwIUwMxJGbSdDtoeWMdGrKDwuKzT+uQolGnWsY3NawK1uXwP96AxHEAPKlbMFYi8FGgpFxPGEDWoMZxOedVrinHLa3LVu6/ivOEUA66mJjks6T+Nc+TJekWgq2xT2r43q1lT48ktHIEgR6mfaqbxS3mw17ya2fTVgfo1Mu1tlhijcRGK3LdqYUmNLkj1lVquW8X3tjEycqgWv/7DUxuYpYx2jnytuZHfPeW17uSVuMvnDIpG20lHozCcNNohviDLuBsZGn96G4LdT95bTPLoSDAktb8Y581Dr/npjheJ27gFoko0AgsBGnUg6e1aZKfRbOyvHUuWn4diSMt1SLLn7rHYeUMAV+Y6VSsNcKC5acEOCQR0K6N9dKbr2UdyG7xR00aOuhFT9ouEuIunV3tjvo3zqSruByDAI2nMtQ/SL3H8Fe+7bHkPqf7V5ZMuSSFHi1Ow8z5V7b/5fkF/7ZqLCWDclF3eFG33mA56c6kkJWx7cu3j+y4W2beWyjXywJIYk5nJPlounU11llxUnXD+1yuT8Q4G2Ht2cXhrNxQxcspZSGtGWU5QZH7tZPKatWH7TYm8ouWvgbbS1y0O7zuDXctdnQkkc3wHEbnjVmLTacgETsuaD/pp32OdXS6ngBuahQTmlVjNG0Q3uKUdmuKC22UEh7hynMqspDCANfEpzb8taj7J3YxIXYMrg/JS34rUqoKiX9bNspbBMOxYrryVrcgg9c30Ndow4AUKNlAHtpXDsRb8Vl5gJ3knoWQBNPNtJ6123DNv0quPoZBNZQ7YmJrdH0k86pQSWtWcCtCw3mhXxCg71jBXfitheFLf2ldz9PzqJr42XQnaJ+lYAZiriurIwBVgQQeYO9c7fshbtYjvZJWc3weIxtLgawYPImBJNXfFqeZJA5aj8KrvFe0VqyGJYLlGgrM1sf8ADLsIJkEyddPP5V7jOJW1E5tvSPnrXN8R2lxWJUd0UtIdJ0LEx/EdNug50mu8Hu3Ae8uEjWfER/tS+TNov1/j6lj4gaHu8VLbnTpVBwvZy3bDZQNddSSTG3n1q3LwVRw9b+dg+Y5idRAZkiAJGw186jkhKmOsiSA+MceW0pIGdhso9z841iubcQ4iXdnuOHuIwa3dSNQIIU+Q0j+EyKtWLtZ1Y89CfUaA+2ntVH4pZhiwEAnUdGG4qOGUZK0JLK5UW/7SmDLYvrs+VlI5aM4g8iM30qu8ODXMPi9Nf3A0Eb3iST5wpNOOInv+E4Uj4rd3J6aOon5ZfetOFYZbeFcAybl4KT17q2ze03V96opUgZHWxFg37m7bbmlxSfMDX+1S8Xs91iryjYHwnqCAV+hFRY4DNodTBj0Ioni7i6li8CZyC0/rbBCmeZKR7VlsnHaH/YzjURh7hORz4JJgNO0ef410HC2g/wC7cf4TzHofyrjNhdB6/nXTOynFf2izJP7234X8x91vmN/MGkXYilToC7Q9mTLMgi4syBpn0j36VQL4IQqTlJZVJOmX4pnmIgV3XELnUPGo8LfLY/X8Kofbrs+GAvKNJHeAc9IB/L2rVTs0koyFuO7aXsXZs4SxaAb4TcJ0ju2QwvJcjEknaNqOwxW0ot24yqIBI1PUn1Mn50Dg8NatzctoUNwQqSSESADvrLMCfIetbd+eVc/yM0pOovoDnZQkcowPNSCPUGRT7gNuMeAPhOcr6NbYr9DQnFuFFBmU57fI8x6kaGj+yS58RYYfdDoZ8rTlfoSP8tdzZ0RG/aHHZLthVaWVSWGoAPhKidjI1ruvBr+axZYfeto/+pFrgXaG0jYvLBzAkvAO3cpl+oiu29m8SGweGKmVNi3r6LG/qKfEYZ4hyJO9B28eYjePzre9cPLWlK3PESRB/X9Kq2APfGnXX3NR2WW6YJ05/qaQ43EEGtuF8SCscxiRH6NSu2MWW6EAhZHpW+CtkeLmRA6Af1JqvYziZAMR607bFAIDIjKI9qekwGnEsaNQSa552rtrcv2lCALkzAmNSSDrzJEfWn/EsfnfLPhnWPXakXaniCJctA6DK2u38MCdhMUVTezNiVMSUZVgROmp56zPp+dPbanw6iDymf1ypZj+7NrOt9EcfCXKkOv8LRBIJ5gSDGlH8LxCMiXCQZE6TBIJBAJidjBIE6VRCnvETCsTAgAA+ZMf1q7YXAE8L7uIZrDMB0ZgXWZ6Ej2qh8NsniGKW0ARZtvNw8yATmH/AIjXdj/Ca69jkGTQciCPURHpSy2FI4feY22ExqJIDA6HlI0qr8ftBbkH4Lo0P8w5+0H1prd4ot0kAKrIq5gBA1GojqDoaX8ZU3LBA+JDnHpsw9jm+Rrysa+vI4+iKdSphXZ7XAY20fitFbq+nUf6D70K1/ImHtk65TeP/wCVyR/+tLdGdhW7w3cOfiu2Wt/MqxT6iPnSDjWKBxl2D4E/dJ/htKLakeoSfnXVxtMtPyjRnFE/eqfI/UTU/CL6Fe5cQLhIzltAfD3ZiNIOaTzzeVAYzF5wCBsY89RP9aCnrWSdULFDkPBKFWzKYIjYiJ/CmHAeLNhrneKsjUMpaMwJ2201g/KgcTeN60LwJ7xIS9rvpCXP8wEHzHnQlm78Q/W9I40I4ncey3EreITNbDC28rD5ZBUxrGn+4ojH2IRgyhwVOnI6aenLWuf/AGVcQh7toneHUeYhW/8ACul8YXQMNiPqP7UyWhltfg45i+JSxzaNMEdI0+m1E27qkA5o8j9Ki7bcJjFK40S4Jb/L8XzIgUmuXpJMb1zPEo9EZJIJu8BvKCcNcF60wggbgfzJv8xr5Cp+wLlcVkKEZgQxM+EqCQfxGv8AFS22963JtsRG8HUR57irP2T4m+Kv27dxczhWIc6a5CCNNDIPMV13Z0RewDtncKY++eXdT7jKNq6F9mfEBd4aqg/8JnSJ2ghx9HqrfaHwdzeuPah5CrlB1GVmJGu+kaeVa/ZBxDJcxGGaVzKLgU6EFTlfTzUr/ppsfY1+jquBxwdY5jQ/kfnUWJQmktq8bV0HZdj6HY/LQ03vXdQNp9qqnaA0LOJWutJLi61Y8XBEGld7CUskMhdU37Zcy5cxjofwr02gK17qkpjaIs1S4TCW7pK3VDiIhhIqJ7dSYNoYGhTCAYrsnhmWVtO7D4UF3KNerHWBv8XKth2TxFwKrXLdi2IkKS7R0GwGmm9PrNyCfWif2mGE/SqqVA4pjXszwezhLQt2QQJksxlmPMsffQQBViS5mEUhw96QD5UywjiZmnQrPnrjuG7jit+0o0N64D6P45+QYH5V4bpVvMVaPtMwfdcTa6R4b1pWB/mAKMPa2vvVTxb5obr+I3rh+THyTOfIr2S9mAMPi2u6lLSm/wCeVFYgf6oWlnarAd1iboX4S5K+h1H0NNcAM1rFAfF+zXI8wGR2Hsh+tBcQfvEw7N/zbKyf5rZNs/RRVIyuKZRO42L7FkBDzLA+41Eex96CS3qPX9fjR9slRrupBqwdluFi5+0qR4Wt5VJHM3UKkehC7UrnxTbFTEWFBUkDZkYEf5SfxArzDYV3Zgik/rryouzftyQiF2VT4m8KyAdMu5+cVBisTcfMrvoNlQZV36Df5zRX8gT1sZdnrgw+Itu1wSrwyrro/g8TDQRmzRr8NdsLZ7LDmPEPlv8AnXztiD4FUc5J+Z0Ht+Ndz7B498Rh7dwAmVGYxoWHhaDzlgT86aI8eyt9scF3mFuZfit+MR0G/wBJrl5xUaSK+irXBEkl9R/Dyidj1000o7D4O1bUIlu2iqICqqgD0EU/12FY2cHxGEe06mAdiARKnnGoovsdeKY+1uouFhAOklW9qNs4x3ttcuMCBzOs+q9OhofgndftNm+rBQrAkGcsTrHNdDz0865ozp+SFjpjLteO8xRsmf39ubZB1W5bNxkPlMlf81U/hHaZ7N23euKLuQyGOjgGQwzcwQSIarh2wuqMbhmBGhW4jDWct07eRGlIeJ8OXCXclopcvlnIJgrbCuwhV2LA+GWkSGgeGTaLHOpXAt22txDKsoZT1BEj6Vth2z299U0/p9K592G7VPautYxTMUvEw7ktlc6fEeR005H1NdD7jKq3V1VxBjy5iqprsbsia9pM1C1wmvbqwZFQ3Z5UWzGM0VLhxNBgdaIw13KR02NKE0v2KgZaa4y3oKXtWMiRTzrbPJFRKQE+dRo+tAcb2MTzp9g7/hAFU+zc1p9gb3hmqRYrK99tGGzYWzf52rmVj/LcH/yVR865FgcQSzIekr8t/cfhXc+39gXOGYoHlbzj1tkP/wCNfPa3spV/4TSZYciUo2WDhmONm6rgA5TqORBEMD5FSR86m4/w1beFtG2c1tLri23PI8OAejKQVPp50HjMMUuZQJMgLH3p+GPWRHrXY+BdjLC4PuMVbFx7gm4SWgPGmUgiCugkRtPOufEmLi9o4cbzFQyCW2On5VYOxWIJe8SxLd1GvLLet7fIirdiPsqVWP7PiCAfu3EzezLH1Hzpj2X+zi3hizXbzXSwgqoyL8QbTUtyHMVTJicoyihuD6ObY62/7ZdtIpaQzIqgknMMwhRqTrEeVP8Ahn2cYu9LXsuGRtfF4n+SDY+rD0rrmGwtq1PdoiSNSFAJ9TufnUmcE+lNDFSVjrHrZWuC9gcFZYObZvONc12G9CEgKPLQnzq0s4A2mNh+uVB/tMSSdSf7f1oG/wAUAJBPpVVSKrHQ1N4dYrRrg6/Q1XcRxXloN9aF/wDU0P8AzAPIn+9ByHUCi4+8GyWGDBTq8QWGm3IGI59fKjuF8EsgLdBLqBuSAAAdfD0P1pUlqT4jGc+Jp+FZH47VcHs28pW0wKqcoBBGYAem9c0d9nCmDdsLNnDYpFVQqu05YlRqu3Nd+VDdvsOGvvetozFyJRRqCEUnTnKsrddW6V79sTr+04bUqCmYkCYH7uSBzMA6VXeLdowxe8FLLdvHyK9213JoNibV5Nv/AGzR+tJOh2vQuwGFbFXBaRPNmMwg/iP5c5rs3Zi8DaOHL5mVdCSMxygSSOW496paYtMFh0yohu4lWYljl2HgMgec7daqQ4vfwV7CXA03FtZ2kzm7y9cZgx81y6+QNNjdmi1Z2fGYbSQPSkasQxmrHwvH28Xh1vWjKONJ3U7EHoQZBpHxCyVYirNaH9kVxCPStFaDUBxrLowkdaje6DqKUI6F7MscwKCehsJjMjqx2BE+k6/SnHFMMAxii9mE9y8R6H9aV6prW+u9DWL8adNqRsdB1lopvhL2wpCzdKMwmJ96ZMDLH2ht5sDiB1s3R722r5pstOh2NfSrXu9w91YIlGGhEmVIMfWuGdkeyVzGvmUMmHB8Vw9B91OTPGnQc+hd9CF7+z/ha3VsYtwzG2oRQBpmQlS59BEf2FdJN0Aa9PpSvB4dMPZW3bEIgAAEn1J6mSTJ1kmo7mOXr7T5bDeglxGhBDRbuk9etD3sZv0HQDy3+U0mv8U03M8vlM/Lel7YoDXMBm35nfn7H2rNllGh/wDtx6+vTQGo7eNYuyyAoOhjfbmRp6R51UuPY5+7W3a8L3ri2Q25APxET5AfWisViVRB3ZkKD/DJEbHbUx1ihyA9jLiXEgDB1AOvKT5j3pJjeLBSV3IPt5fUUhvcbkkspkaSRvtB82jelXEuJEmRpJka+9LJv0PFof3eKsRv5xHLTn0oP/1heZ/D+tVe9jCTuRy05/WhGvGd6TZuaLmmGD5wSPCFJBImW+BY8t/VhW10XVRkMstyRaKuxj+MET4SI+tBnhz+G6rBXzy5kHnMMPTl5UVxTiGVHNsazm/1Hc+VRc01S7PPa0GfaiqnDYJ5JcrlBiZCghpM7zlqocIwNy4RZNu4bWIKpmCGA0wjhojwkkHXYmrnjGW/wjBveEujXQBMBirHQ9ZUA+9JPs+xLNjQr3G7vu7txkDEBslskCJgQNvSrW10UNO3PEg3EWtGRatotseULMj0LHbpSPH4p2CJiPEoULbcDdQSQQw5+I/SaeYbtJaxFwJirSSZCuYYAnYEt4lEn4g0VgTBAvbLd2QxzWruqhvR9j5q9JzruLF/I3+yzj37NcOHumcPeMq3JLh0AboGECdpA6103i+Cza/eH1H9RXHn7OrBfD3RB+6T9A2ojyJrofYXi965b7nEo2a0PDd3UgaZSwkZhy5kT0NVxZozfEPL0DcQsxp60CtnT8flTPj+Ogx4QSSAZ/ICoMBwpjZDgxm18XQ7H57/ADp5wY6khbcToattsG7YR8pkr9R4fxBpBct21BBLMQdwIUQYP660Zh+0FpAAJC5cqrzOh1kn1O3M1oQa7M2C8RWKUmmN12uk5VJ18o189qnw3B2I8UD3PX08udJODb0Ohbau6QaKwJJIABJ8qbYXgtrc5iB5/hEGmdlUtLCgLzMfmdydedCMGuxqs94cjIDmIHlvFe2WVBkACKghQAAB5ADbah8Ti4B1BHt59aXX+IiNyP8Ab6esc6rYVCgnimMmQDpr78qSYrHiOYETlnblzGuvKguIcXHy8zsNdp326czVXxnFpOgPM8j0jlppFK2OtFiucVlSc6grAAzDMZJG+7HqP70Be4uZmSDzM/EB5c+VVq9jQV0MknUfnI8j9KGfFneduk+/ry+VJsDnRb1x5uXLJEsy3VPOTqFmP80mOlZ2g4kI1lWjSdGjad9jVTwXFXs3BcQ+MTGvUEH5wd+RFFdp+MC8Eglo3YrBOg0+XPqdaKsEZIGxOLzkkkTvMdemkCgxfjrJn2oRiawzTCcyYv6dP71qf1vRFvB+FXYgIWCkjUiTBJHl/Sr9a7FYUCCbjEc84E/IDSltE3OgHF44O5YyELa5RJJ5wKZ2sPZYZQk7yXGsEc/LypBxN2ssqWoy3AVA1LACPEoEeIyd5p3jR3WHgaM8KJOuo1PmQPrUow9kURcVxve8OBtHJ3GKIVo0ymxqY5ggsaR9i+6GNsfvJLF7exAPeW2tx/1U34Sr38FfR/uPaBk9bd+0flDLtzAql8JDWMTYuOMvd3bbGf5XUn8KqqK0DXrQXKQ0yAfP29ZqLGXXc5nJYwACegEAecDSju09nu8Vet/+1duIPQXXI+hq8/ZX2aBK4+8w7u2zd3biSzKILN0Ck6dTG3N4rYA37Nvs+OTv8YHthiMlrMUZv5rkQwExC6E89KvPEOMYRB+zi8isQcqoAQsRPhUEA7DUb9YpM3HbmOd+6YphUb40JDXjHwg6EIJ1IMkwOtE27Fu2hhVRQMxCgDQakmOfnTqk9DfW6sAs8JsNcZrjvdnXKfCI/mEAke00F2i466sLVkG5eceBRqAQRM6woHXlR+Gx04dsQ0KX0XM0AgAAEfwrMiP5Z86g7J4C2to4hgvfYg5mI1AEwADG0AEnmSaaWjQjbKwnZDFYhs2KxBEknJbzNE8gTAX2NWTh/ZuxbIOU3GiM9xs584B8I+QFO7mKQCF6aDTeaHe+BP65j+9TbLKFBxQAeW1RXHHM+pP4e9BPiCT6D2/PmOVb2dTvI2EadPzrWFoMvXsqnePlsJoDEYyIgnbX6fnUmLxYgSGIHQxJiIHofzqt8T4mIHlIYif11oNhjoKxnEiswSfX+x9jNV3FcT8OoKzJVtCNyNPQ+v1oTG8aLkzIBMkgGdZB323FI7uKknXNPMj29KndhZPiMeSNSSZmek6H5kUBcumYJnrzn9RWtx/eoCaKRKTNmc+teKCYimnCuD94MztlTqIJnlInT5xp715f4dcsOc48OXwsPhaNdPOORg0HNbIuaAbNkFspYKeU7T0J5T1phxTALaAhTOQEydp0n5GaV4n4m8quHHLNqyuFtXjDnDoWaCcsg6MOayDtqImldvYLbRSJkCpAeu36/KpeIYFrVwqw/wAJBkEdQRoR5ivLQXnHzp9AsdcPv27veWkVltkjIWgkAkCSRpIOU10e0DlWZmBOvONa5tgcYwtG2GQW82wUSzGdWbc5QNBsJFWrh3auzbtqjTmA1krzM9POpteTF1ZPwXAQwd27y4VEtoYUaQPU/nVX7UdobbYkrlYrb8IKkb/e0I66fKrzxnhiozjCkq43AaB5ht9K5pjez5BMhk9dV/1D86eLS0x1Fx7LH2IxSXnxWHt5g1zDsUnk6FWHPy/Gqz2oVTczLoLii4vo6hh7SR8qO7HYj9kxtq6+irOZuUMpUyegmflR3bzhgQZrYhbDKgH/ANq9muWj/kbvLfyWjW7Q92BdpMEcRxGF0/aTauA9BdtIzN8pY/I1fuP427hMNbs4WFt5CEBAM+Iyeuc7+czVe7IXlxFlb+Ui9hENk9GtMcyMOjJLqQPusDT/ABvELd3DBLgDBc3hgSZ5nTbfnVItXRmEcDYW7VtNNBPLckk0fbcuSF2jU9JB09apnCuK6JbMZ5jw+uhFXKzcFtNOXXn8+tKmdNcjRhaw2GRSBkgjWdPExAOnQ6E0o4FxS21oZc2RSVX/AAqYWdekVJxfGeEhvEpGoBgj+YA6HXlpMaVW0x9uysBpXcchMnYEdf0aM5dCQXFsszY1RMHWg73ETMDWQDEnmd/+k+9VXF8e08AXzP8AuY0jpvSz/wBSZicvM6CJ16AetI2xnJHQcHji7Kog5iPMzHU7c6cY5SqEElSZ+HTedjVS7H4C/bY37yMiqsILgKkknU5TBjwx8zXvGu0uYmCPmJ1ke4028610tjQV7CsdjyASJJE6kiGOukDcaAk/1qpY/FSd9CJO8baCOu/9aj4pxfOfDoBIGxJ3BJI29B5UstW3utltqzseSgk+p6epoiTddG1y/wDL9foVEW+tWzhHYS45BxDi2vNVhm9/hH1oXjnDWwGJvLb+E2ma27+L929tgQBHxzmXNyjbWskScir97R/FMKqWkZRvlJ66rP4ihhYYYTNkMd78fLRCMsb9TNMMec2Htk/wr+EUH6JyYLg8a6ZXQ/ykHYjkCKt/CuJW8QpSBJnNabY9SvlruII8t6odnSR7UbgSRcBBg7gjfakmkTmhxxfs6Q6tblrbMA6n4kBIBJ6rHPlz61527xne4+4dgoRB6KgP4saP4P2jDZUvHK8DLckAE9G6H109Kj7R8FLs923q5HiXrAiV84+7WTrsylSpijA4wNayXBnQHb7yz95DyPlsfrQmO4QUCMji4LhIQqDrrsdob+U61HhbuVhJgbH9etNP29bUr3fhKgMATqf4x0aNAeWu9FXFjJ0wNsOWa3YtmSo8THbMdXMj7oAAB/l86uNg2kUKLVt4HxOilj1JPry5bVWLNoWwSrZi+oO3h5acjtI8hUv7a3Nh8yK587lJ6JTk29HQ8GrWyVDSjHXTxGORPMVPdsg+XlWVlXwu0zpxu1sXX+C2mBlV18o/CmacHt3sM6XFBFu3k56qri4gPmpBjyY15WVShqAcQwwttO6UKE1gDTWNI5gzr6mqT2pc27im0xFu8i3UXmoJIytyMEGD0ivayg3szCexWAZ79q62XIpcwMwJKrpI23IOkbVceJ4rKST00/U9J+dZWUWdGLopfGuLs2YCYYk/lp8hVXu3TO/6/RrKylRLI9niAsYHOB76V17sXwJLNsXstvvrgCyqkBVAIAXWZOXMzTJPOBWVlNHs572Tcf4ixLWl+4uZhspmfMk6LtKiTrNcq4dw98XfKoUSRmMyBEcgJ1+deVlBHRLUS38H7IWrcm9F4zpIIUD/AAzqT51ZsPh0QZUVVXooAH0rKyoRk3J2SC7IpN9pPCVvYEXtnw7CD1VyoZfeCPn1r2srogKyj8WxVpeF4WyluLjsXuXCBJgtoDvuR7Uuu/8A0qfIf9Rr2soPoD6Qvy0Xg/jT9c4ryspJdCSA3+76fnVp4Xxxptq/iDKqg8wdteo+or2srSVoek4OzbtJwNXDXkOVxJbowG8/zefOki2cyDMZK7+YisrKnGTcUTvRuWJInmRS/E3jmb1rKyniH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data:image/jpeg;base64,/9j/4AAQSkZJRgABAQAAAQABAAD/2wCEAAkGBxMTEhUUEhQWFRUXGR0aFxgYFxccHBwfHBgaHBwcGhodHSggHB4lHRkaIjEhJSkrLi4uHB8zODMsNygtLisBCgoKDg0OGhAQGiwlICQvLCwsLCwsLCwsLCwsLCwsLCwsLCwsLCwsLCwsLCwsLCwsLCwsLCwsLCwsLCwsLCwsLP/AABEIAOYA2wMBIgACEQEDEQH/xAAcAAACAgMBAQAAAAAAAAAAAAAEBQMGAAIHAQj/xABEEAACAQIEAwYDBQYEBQMFAAABAhEAAwQSITEFQVEGEyJhcZEygaEHQrHB8BQjUmLR4XKCkvEzQ6KywhVT0jRjg6Oz/8QAGQEAAwEBAQAAAAAAAAAAAAAAAQIDAAQF/8QAKREAAgICAgICAQMFAQAAAAAAAAECEQMhEjEiQQQTcUJRYTKBkbHwFP/aAAwDAQACEQMRAD8ArPEMQuLUCcuWcqjQKY3yz4j1Ykk9aX3uAENmtOH28JGU7axOh1260fftYeyit3dy8DDKzHIpkaCEM+9QpxZLr6KLJOyycp8hJ0Nea+cVol6B+BYy6bqYZ1JBcCDoV11+UTVv7YXwMNbUEyzFtekED6kUjsYvJdRrtuWTVSdxoRoeY1r3tfj1e3bZD4QqpJGx5z7UykpfkW9NFGxQ8RrxNAal4iNQw2bmNp51Euw9a6l0MG8NcB8p2YQfyqV8G4BcqcobLPnv+HOgLZOYkfKrPxAkKlu4cqggkgSJK7t5a/KkaoSTpibDOAYMQa0xCQTWXreU+lSuQR57/wBaX3YPYRYv5ivsfQcz8qGxV0MYXRRt+uprUHIhHNvoP70OTsu3U0sYrsMVstPA8KbuCuhCZR2Mgxsls+xPhpdw+5bvMlq9O6qtxdTlLKMjj7yxsw1XzGgN7PcSJS4iyqoBlHlqTPmSBPrQFm0ExYB0AuIR6F1I+kVk/JlXtFrwuItnEolx7AYXJtP3iqxFwlLlt1IDkFTKmNGEfeqDsJeyPcwF/S5aLd3OhOU+If8AkPJvKqvxFBdxQzErbGQOwAkLuSORcjYdab8fxpdrPELGYEHIxYgsLloDLnIAHjtkEwI+KnjXFI012i18c4KwZMRYDLdWFOQwxEwp05hjHoR0qH7SeBPZ/fEL+8P70LEB4PjgbLcykieYarl2SxaYlUvr8OXMR0YaZT55vwqqdtuJMmNud+pbDXEW1cC/wcmX+ZLisw8wR96uX7F9v1/3FUPC2c0caAdTVw7Cdj7mLuq7Arh7Z/eNtJ/gXq0RrykeVTdm+xRuY4WLjBrVtBdd1mGRie7g8i+h8hm5ir32h4xawlk2bK5EAJIUA5QxMkg6Sx0E/gKTPnUGoLt/9ZSGHVvpHO+O4JLN26LNzOviytEaTuNT4RqoadYJ9SuE9nHGGfE3BlAX92pGpkgZj0ma04BhGxOID3VlHcKdYEhWZU9IUe9Xvta4XDMpYAtlAUQBAYfMwBVccE7kzna7ZRsWmW8w6OR7Ej8qpmDObvV5MrH525uAn5Kw/wA1W+5eLNn2zNm085Jqt4HDzeKDc94pP+JHUfU0cUqsEXQZZWAfIH8KYcMe3+z5VXxSpdjzMNAHkAR70Emz/wCE0VhH/cID1Meyx+dQb8WIZf8A+E3myj6MfypnhuzuIdFYKIIkSQD6xSq//wAOOrD6K3/yFdMTEqgCyfCANNtBFPixqS2ZKzk2EGIt2Gs3rN1TOhdGAjnqRyNKeG8ON+6toc28XkBqT7fWKt1u+gM2cbiLcH4XIZfyo3AX2DXHuX7dw5YtwiBuZgtlnXw86ssqs7JYJIO4vwm29gaeIEBD01iqVi1a2WRxKnQzz5a+tXm67d3bGZX11Go2/mBPTpVS4pfUsVckDKWOkxBmcwO3kRQmk3aJO1or2LwXgbLJTcTuvUH+tLAdp5Cmy4gKTBDKd+hB5UDi8Nl8SyVO3l5H9a1aEn0zRGXYzBLdxSB/gEu/oo/rFMGxL3u9aZBJVM0nwqoAHpsfeknB+J9ytwZZNxMobp+vyqZ8V3b2kGyjxR1bf2EUz2LJNsgsGV21G4/GpMMNdfu+L5dPntRWIQLd20caep3+ooXF+Hwc/vf0+VIZbInbO8kgSfbl7CosWPDPQ79RyrZTz9vTma1txsdjTDId9mbKohdj4rkqo9Ndf9NFX8HNy2w6qv8ApYECPT8KQ8OuTftAbZwB8zBq2cJxxsuTlDGIggbGJOu21QyWp2Pj72JsfhnPjyN3ZIymDHQ69dKO7N2C9u7aYjJfItifuXgC1lukMcyT5jpW/DcU+iycqtIU7SfKm/2c8HbE4m9aZZsaNd6DI8pH8xIIHlPShGda/YKVuy8fZ7wg4TALnBV7pN5lM+EQAo9YAJ8zQnH+DHFWoVQbqybfQmNVM8jAOvMCrvjLPeZlJgEFZHKREio1wyWZIJZjzP5D0rzoZ1F5MkjoljvjFCbhPDmwuGWyD3t4gsxJ3Yy2QMdlBJ9yedRYXstaUZsY4vXCxdwNELHQablQNADp5UdbxUMx50KveX3UofCG8ZP8OU6jr4oGmtefg+RkzTk4/wBT9vpI6ZYlGO+v9sNfi1jDoMlqFzAKtu2sknQQB+NV3ivAb+OxAv8AdHD21XLFxgSxkeJUHwiJ1nXQ1cLWGS34olv4jv00HLTSq9xrtrZtM1tD3lxd1U7f4m2B8tT5Cu6OZx8INyZzuCe3pC9fs9MAC+BERKE7Dmcw51WeN9i8ThCLi5Xt58zXFJkakgMpEhZgSCd+VMcX20xJjKFtzEwMx9JbQ+1AP2xxwS+Ljo9s+BVNtNnOXcAda6vj/c35Uc83i9FaYjLcgQIMA7jyNTWgVtIG3yk/Ikkf9MUOT+7f0H40TiX0XytoPZFH5Uzeji9Gl25CqYmCzewShHu4tznN9lLawHIA9BOlG32izMwRqD6nL/Sk5LdG+W1UxtxWgro3xYvKpa4LTEHQMqBmnmAsNHnpQmG4muha0BqZy3HA67HNXlvEzGcTymahtYb94sahmWD6mNavHqmdEZyXTLu3CRujMu50Y+vMUmxgcK2Zgyj4sw/MTVkfGKA58m+sVXOJt+4unqKHBB/9EkxPZyFSFUnnodvetMPfynYEc1YSPQg0stjxD0/KisMhYx947Tz8qrw9hnT2ML2EtXRKpkP8kkfNW2+R+VL3wTKZ0aOa6x/iB1FT2bhtsGiQDqD5cjVnwmIt4jU2yCNtiPlzFLbQVxa2K++Xu1uN8Sbesfo0lEsfM702xRtOe7UsoB00ifX+4+dZg+FZhIdSSdB18o5HnRXQvCuhU1mSPLcVC4jw+9F4g5TpqTpQTCTHvTxBFEuAXxh9QFMj1GtWLFORd05nX0n/AGpPhYyZdonX15U0xAmD1C/hXPl3I36gjhKHOOckaczrppXcux3AhgsKqEDvG8d0/wAx5T0UQB6edc8+ybhIu4lrrDSyAdt2aQPaCfUCuuXmrmyvjFv9zphHZCRQeI8RjlRF5+Q3NDE6/rpXh5WmqOmP7i69aBbLyjWJB18+VM7SC2uUbD9ew/pS/hL53uv91XyL6ro3/UCP8tE4lxoCYnTQ6xzM8vXkarhg0lCK2x8kt2/RRu2/bGLgw9hxmmLrDlv4AeTSBJ5TA1mKLwe1lY9efud/PnWmMwLW8Q02zbi4fA5kgSd25nnPPQ1auA9lcRdWUtkBmnM3hGvrvoa9mGGOKNI8/LJzYqe8HAcbNBHzAP50PjeJhYtBMxMZiRoJA26kfTSukcG+zhVRRiLhhQAFSJ0gasfTYD51YbPZfh9v/kWmbTxOA7aebT9KKlxttomsLZwx0/dN8vxqfGDU+v05V3O/wPBP8di2f8g/p50s4h2Awd1YQNabeVZj13DEiKktr0CXxzk+FRSoRxKmA3of7ipTx+yvhW2sCIzMFO3MZTHvRHHOE3MJiDauCZTMjjZgpjT0kyOVIjhLIJzRO+5569a6IScVTItcdCHEWWQnMCD8/rWYBj3tvWPGv/cKLwfFluBUugMNgToRPn+hROG4UO8RrZzLm1HPTryPqKqpVqRQa4i6e6b0A92NLb90HCNHofenOLwx7o/5R9apa8wDvuOtFCpAqjxUQdGQ9NaxbOsj2qS9b8VWuynYTeALRvIkeYPKswl9rTeE6HT/AH8xWYdO8TzTb0P9DRKWc2h+f9aVxoVi5FAYZtRImmXDboVmf4WOs5Q0KJMAEETMUbwzg3e3UttAlo1YKD6kkAVfcJ9ld1vja0ikzoSxg67AQfemUbGX8HLuIguO9+8dG/I/Oh7Fjwkc967Wv2TKA0YiSRzt6f8AdVW4r9nWLsnw2+8GsG34tPMbj2rcHQWmc+wy+IeddA7Ddlf211L6WbQHeawx+LKo00nKJPT1qvrwZ1fKLbG5Oi5TI/y7k10j7K8JfsXb1q8lxe8UMMysBKGDvpqHHtUnBt7Rktll7OcBTB3L62ySjC2VzEEj/iaaAaTsfOm101ranvr0qRGQAkaHwk6ddWNbMa8v5ra0deMHQTJ9qgxt0W0Zz91ST8hNFFCfIcooPi2FNy0bYEltIry1ByaSRVdgfZxMuDsl9Cbau/qwzMT8yah4HgcTiHu3L691ZYg2ZEXMsDQry666yTptVswmDVFA6AD2qW+4A1Ne/wDG+JwbyTW/SIZJ8tCw8EwwcXWtK1wADOwBOm0chA0neK84hxdLY3H0/GgeI48k5V1J0FUftrh76lGLTaIggcnEnUzqCsR6NXPPNmzTcYqkh+MMceUv8BfGe3RIPc+L+bUL8uZ+lUXjPGsXduhRdfLlzMFOUASZJiJ22NefcPlP40BxXGMuUZoXcgfExkwCdwv9aphxRUn7ZyT+RKTrpBFm5Ik66k6+Sk/lRGA7WYrDEGzdYCT4G8SGP5Tt8iKSW8xBuHaCFHqRP0mtInKP1qaooUQcmn2dB7U9rreNtYcd0y4hHObSVCsjA5X6Fsum+noaqLWEJlpn1rXCorXpZhI2WNTzmegre7oxEbHqaaTdI023tlKVelWTgvEi/d2CNRIQjnqzGT1312pBbw/jyEwdpO3l6T1p92QUHFIGEELcMefdOI9z9K6pxU1TOhoe/tzLKPr+I6eopHhrj2CwYZrdwZX0EMBrvGhBq8caw690pKiQCZ5/DMf2pb2as22Q4q8v7pDAtna7ciRbE7gbsY0APWoRjKLolFbE3Hezl3DFe9WEcAo43ggGHH3W1oEYEnlryPL510/hPZHF4y4buJlLdw5mzfTu15DpIHXWuhcH7LYXDAd3aUkfebxN7nb5RXVCA/H2cY7KdjcTe1W2Qp0Ltovud/lNdO4H9nWFsgG6O+fmTovyUfmTVyrKpoZRBbHDbKCEtW19EUflRQEbVlZRGMrKysrGNO6Wc0DNtMCfet6ysrGNLi6VAcHPOiqyoZPj48juaCpNdAj4XpUtqwBrzqQv71BfuxSQ+Lixz5JBcm9El+8FG9Vbj3FwoJzAAameQ6mpOL42JgiuSdtONswlD4FuKvrKvr5jw6Uck78UUSUFyZB2m7Tvcv2O6dlQFbinYk52WT81IiuncKu2+IYQoSATKt/K66/TQj+U1xPFJH7Od/jUdSRfuP7AXAaf9mu1gweIGQG4lx5vc/KVHVRr9KTjRzTm5StgHGL5sM1oj96rMpXocx/QpJiAwdC+rOZ15CuofaRwdCyY62ARcUKxHwzllH+a6T5DrVDuKzgEZSizmB3mBBXzpI0nRHSdGtw/uh5n82qG2PGv+Wt7n/DT5/r61if8T0P4CpxJ2EcRt2mRcmrgSzAwBEZifSsvhp1jUA6zzUH86Hs4W4basq6Pc7oEgRr4iAesj6Grzi+yFwMQSGOkmNzAn+lWljlJaH4trRyfEPs+xG/yp72Qw91sSrlHIhyWymNUbntqSKl4PirmGvXrq21Vu7JVXUMo/eIDE+RMEGae8E7Q4m/bvPcZRk2yIBy0HPn+Bql60XvRbP2MXSqsDl0LctAoDfQGmvA+Bpi8QlzKFw+HMW0G07xA5kgEzygVTMTfdsgJ0J191Fdb7EcMWxgrKgAMyh382cAn20HypobZkkx7WVlZVxzKysrKxjKysrKxjCayhOL4zubL3YnIpaOsAmPKYqicI+0tXxHcOms5SwXKMwIUwMxJGbSdDtoeWMdGrKDwuKzT+uQolGnWsY3NawK1uXwP96AxHEAPKlbMFYi8FGgpFxPGEDWoMZxOedVrinHLa3LVu6/ivOEUA66mJjks6T+Nc+TJekWgq2xT2r43q1lT48ktHIEgR6mfaqbxS3mw17ya2fTVgfo1Mu1tlhijcRGK3LdqYUmNLkj1lVquW8X3tjEycqgWv/7DUxuYpYx2jnytuZHfPeW17uSVuMvnDIpG20lHozCcNNohviDLuBsZGn96G4LdT95bTPLoSDAktb8Y581Dr/npjheJ27gFoko0AgsBGnUg6e1aZKfRbOyvHUuWn4diSMt1SLLn7rHYeUMAV+Y6VSsNcKC5acEOCQR0K6N9dKbr2UdyG7xR00aOuhFT9ouEuIunV3tjvo3zqSruByDAI2nMtQ/SL3H8Fe+7bHkPqf7V5ZMuSSFHi1Ow8z5V7b/5fkF/7ZqLCWDclF3eFG33mA56c6kkJWx7cu3j+y4W2beWyjXywJIYk5nJPlounU11llxUnXD+1yuT8Q4G2Ht2cXhrNxQxcspZSGtGWU5QZH7tZPKatWH7TYm8ouWvgbbS1y0O7zuDXctdnQkkc3wHEbnjVmLTacgETsuaD/pp32OdXS6ngBuahQTmlVjNG0Q3uKUdmuKC22UEh7hynMqspDCANfEpzb8taj7J3YxIXYMrg/JS34rUqoKiX9bNspbBMOxYrryVrcgg9c30Ndow4AUKNlAHtpXDsRb8Vl5gJ3knoWQBNPNtJ6123DNv0quPoZBNZQ7YmJrdH0k86pQSWtWcCtCw3mhXxCg71jBXfitheFLf2ldz9PzqJr42XQnaJ+lYAZiriurIwBVgQQeYO9c7fshbtYjvZJWc3weIxtLgawYPImBJNXfFqeZJA5aj8KrvFe0VqyGJYLlGgrM1sf8ADLsIJkEyddPP5V7jOJW1E5tvSPnrXN8R2lxWJUd0UtIdJ0LEx/EdNug50mu8Hu3Ae8uEjWfER/tS+TNov1/j6lj4gaHu8VLbnTpVBwvZy3bDZQNddSSTG3n1q3LwVRw9b+dg+Y5idRAZkiAJGw186jkhKmOsiSA+MceW0pIGdhso9z841iubcQ4iXdnuOHuIwa3dSNQIIU+Q0j+EyKtWLtZ1Y89CfUaA+2ntVH4pZhiwEAnUdGG4qOGUZK0JLK5UW/7SmDLYvrs+VlI5aM4g8iM30qu8ODXMPi9Nf3A0Eb3iST5wpNOOInv+E4Uj4rd3J6aOon5ZfetOFYZbeFcAybl4KT17q2ze03V96opUgZHWxFg37m7bbmlxSfMDX+1S8Xs91iryjYHwnqCAV+hFRY4DNodTBj0Ioni7i6li8CZyC0/rbBCmeZKR7VlsnHaH/YzjURh7hORz4JJgNO0ef410HC2g/wC7cf4TzHofyrjNhdB6/nXTOynFf2izJP7234X8x91vmN/MGkXYilToC7Q9mTLMgi4syBpn0j36VQL4IQqTlJZVJOmX4pnmIgV3XELnUPGo8LfLY/X8Kofbrs+GAvKNJHeAc9IB/L2rVTs0koyFuO7aXsXZs4SxaAb4TcJ0ju2QwvJcjEknaNqOwxW0ot24yqIBI1PUn1Mn50Dg8NatzctoUNwQqSSESADvrLMCfIetbd+eVc/yM0pOovoDnZQkcowPNSCPUGRT7gNuMeAPhOcr6NbYr9DQnFuFFBmU57fI8x6kaGj+yS58RYYfdDoZ8rTlfoSP8tdzZ0RG/aHHZLthVaWVSWGoAPhKidjI1ruvBr+axZYfeto/+pFrgXaG0jYvLBzAkvAO3cpl+oiu29m8SGweGKmVNi3r6LG/qKfEYZ4hyJO9B28eYjePzre9cPLWlK3PESRB/X9Kq2APfGnXX3NR2WW6YJ05/qaQ43EEGtuF8SCscxiRH6NSu2MWW6EAhZHpW+CtkeLmRA6Af1JqvYziZAMR607bFAIDIjKI9qekwGnEsaNQSa552rtrcv2lCALkzAmNSSDrzJEfWn/EsfnfLPhnWPXakXaniCJctA6DK2u38MCdhMUVTezNiVMSUZVgROmp56zPp+dPbanw6iDymf1ypZj+7NrOt9EcfCXKkOv8LRBIJ5gSDGlH8LxCMiXCQZE6TBIJBAJidjBIE6VRCnvETCsTAgAA+ZMf1q7YXAE8L7uIZrDMB0ZgXWZ6Ej2qh8NsniGKW0ARZtvNw8yATmH/AIjXdj/Ca69jkGTQciCPURHpSy2FI4feY22ExqJIDA6HlI0qr8ftBbkH4Lo0P8w5+0H1prd4ot0kAKrIq5gBA1GojqDoaX8ZU3LBA+JDnHpsw9jm+Rrysa+vI4+iKdSphXZ7XAY20fitFbq+nUf6D70K1/ImHtk65TeP/wCVyR/+tLdGdhW7w3cOfiu2Wt/MqxT6iPnSDjWKBxl2D4E/dJ/htKLakeoSfnXVxtMtPyjRnFE/eqfI/UTU/CL6Fe5cQLhIzltAfD3ZiNIOaTzzeVAYzF5wCBsY89RP9aCnrWSdULFDkPBKFWzKYIjYiJ/CmHAeLNhrneKsjUMpaMwJ2201g/KgcTeN60LwJ7xIS9rvpCXP8wEHzHnQlm78Q/W9I40I4ncey3EreITNbDC28rD5ZBUxrGn+4ojH2IRgyhwVOnI6aenLWuf/AGVcQh7toneHUeYhW/8ACul8YXQMNiPqP7UyWhltfg45i+JSxzaNMEdI0+m1E27qkA5o8j9Ki7bcJjFK40S4Jb/L8XzIgUmuXpJMb1zPEo9EZJIJu8BvKCcNcF60wggbgfzJv8xr5Cp+wLlcVkKEZgQxM+EqCQfxGv8AFS22963JtsRG8HUR57irP2T4m+Kv27dxczhWIc6a5CCNNDIPMV13Z0RewDtncKY++eXdT7jKNq6F9mfEBd4aqg/8JnSJ2ghx9HqrfaHwdzeuPah5CrlB1GVmJGu+kaeVa/ZBxDJcxGGaVzKLgU6EFTlfTzUr/ppsfY1+jquBxwdY5jQ/kfnUWJQmktq8bV0HZdj6HY/LQ03vXdQNp9qqnaA0LOJWutJLi61Y8XBEGld7CUskMhdU37Zcy5cxjofwr02gK17qkpjaIs1S4TCW7pK3VDiIhhIqJ7dSYNoYGhTCAYrsnhmWVtO7D4UF3KNerHWBv8XKth2TxFwKrXLdi2IkKS7R0GwGmm9PrNyCfWif2mGE/SqqVA4pjXszwezhLQt2QQJksxlmPMsffQQBViS5mEUhw96QD5UywjiZmnQrPnrjuG7jit+0o0N64D6P45+QYH5V4bpVvMVaPtMwfdcTa6R4b1pWB/mAKMPa2vvVTxb5obr+I3rh+THyTOfIr2S9mAMPi2u6lLSm/wCeVFYgf6oWlnarAd1iboX4S5K+h1H0NNcAM1rFAfF+zXI8wGR2Hsh+tBcQfvEw7N/zbKyf5rZNs/RRVIyuKZRO42L7FkBDzLA+41Eex96CS3qPX9fjR9slRrupBqwdluFi5+0qR4Wt5VJHM3UKkehC7UrnxTbFTEWFBUkDZkYEf5SfxArzDYV3Zgik/rryouzftyQiF2VT4m8KyAdMu5+cVBisTcfMrvoNlQZV36Df5zRX8gT1sZdnrgw+Itu1wSrwyrro/g8TDQRmzRr8NdsLZ7LDmPEPlv8AnXztiD4FUc5J+Z0Ht+Ndz7B498Rh7dwAmVGYxoWHhaDzlgT86aI8eyt9scF3mFuZfit+MR0G/wBJrl5xUaSK+irXBEkl9R/Dyidj1000o7D4O1bUIlu2iqICqqgD0EU/12FY2cHxGEe06mAdiARKnnGoovsdeKY+1uouFhAOklW9qNs4x3ttcuMCBzOs+q9OhofgndftNm+rBQrAkGcsTrHNdDz0865ozp+SFjpjLteO8xRsmf39ubZB1W5bNxkPlMlf81U/hHaZ7N23euKLuQyGOjgGQwzcwQSIarh2wuqMbhmBGhW4jDWct07eRGlIeJ8OXCXclopcvlnIJgrbCuwhV2LA+GWkSGgeGTaLHOpXAt22txDKsoZT1BEj6Vth2z299U0/p9K592G7VPautYxTMUvEw7ktlc6fEeR005H1NdD7jKq3V1VxBjy5iqprsbsia9pM1C1wmvbqwZFQ3Z5UWzGM0VLhxNBgdaIw13KR02NKE0v2KgZaa4y3oKXtWMiRTzrbPJFRKQE+dRo+tAcb2MTzp9g7/hAFU+zc1p9gb3hmqRYrK99tGGzYWzf52rmVj/LcH/yVR865FgcQSzIekr8t/cfhXc+39gXOGYoHlbzj1tkP/wCNfPa3spV/4TSZYciUo2WDhmONm6rgA5TqORBEMD5FSR86m4/w1beFtG2c1tLri23PI8OAejKQVPp50HjMMUuZQJMgLH3p+GPWRHrXY+BdjLC4PuMVbFx7gm4SWgPGmUgiCugkRtPOufEmLi9o4cbzFQyCW2On5VYOxWIJe8SxLd1GvLLet7fIirdiPsqVWP7PiCAfu3EzezLH1Hzpj2X+zi3hizXbzXSwgqoyL8QbTUtyHMVTJicoyihuD6ObY62/7ZdtIpaQzIqgknMMwhRqTrEeVP8Ahn2cYu9LXsuGRtfF4n+SDY+rD0rrmGwtq1PdoiSNSFAJ9TufnUmcE+lNDFSVjrHrZWuC9gcFZYObZvONc12G9CEgKPLQnzq0s4A2mNh+uVB/tMSSdSf7f1oG/wAUAJBPpVVSKrHQ1N4dYrRrg6/Q1XcRxXloN9aF/wDU0P8AzAPIn+9ByHUCi4+8GyWGDBTq8QWGm3IGI59fKjuF8EsgLdBLqBuSAAAdfD0P1pUlqT4jGc+Jp+FZH47VcHs28pW0wKqcoBBGYAem9c0d9nCmDdsLNnDYpFVQqu05YlRqu3Nd+VDdvsOGvvetozFyJRRqCEUnTnKsrddW6V79sTr+04bUqCmYkCYH7uSBzMA6VXeLdowxe8FLLdvHyK9213JoNibV5Nv/AGzR+tJOh2vQuwGFbFXBaRPNmMwg/iP5c5rs3Zi8DaOHL5mVdCSMxygSSOW496paYtMFh0yohu4lWYljl2HgMgec7daqQ4vfwV7CXA03FtZ2kzm7y9cZgx81y6+QNNjdmi1Z2fGYbSQPSkasQxmrHwvH28Xh1vWjKONJ3U7EHoQZBpHxCyVYirNaH9kVxCPStFaDUBxrLowkdaje6DqKUI6F7MscwKCehsJjMjqx2BE+k6/SnHFMMAxii9mE9y8R6H9aV6prW+u9DWL8adNqRsdB1lopvhL2wpCzdKMwmJ96ZMDLH2ht5sDiB1s3R722r5pstOh2NfSrXu9w91YIlGGhEmVIMfWuGdkeyVzGvmUMmHB8Vw9B91OTPGnQc+hd9CF7+z/ha3VsYtwzG2oRQBpmQlS59BEf2FdJN0Aa9PpSvB4dMPZW3bEIgAAEn1J6mSTJ1kmo7mOXr7T5bDeglxGhBDRbuk9etD3sZv0HQDy3+U0mv8U03M8vlM/Lel7YoDXMBm35nfn7H2rNllGh/wDtx6+vTQGo7eNYuyyAoOhjfbmRp6R51UuPY5+7W3a8L3ri2Q25APxET5AfWisViVRB3ZkKD/DJEbHbUx1ihyA9jLiXEgDB1AOvKT5j3pJjeLBSV3IPt5fUUhvcbkkspkaSRvtB82jelXEuJEmRpJka+9LJv0PFof3eKsRv5xHLTn0oP/1heZ/D+tVe9jCTuRy05/WhGvGd6TZuaLmmGD5wSPCFJBImW+BY8t/VhW10XVRkMstyRaKuxj+MET4SI+tBnhz+G6rBXzy5kHnMMPTl5UVxTiGVHNsazm/1Hc+VRc01S7PPa0GfaiqnDYJ5JcrlBiZCghpM7zlqocIwNy4RZNu4bWIKpmCGA0wjhojwkkHXYmrnjGW/wjBveEujXQBMBirHQ9ZUA+9JPs+xLNjQr3G7vu7txkDEBslskCJgQNvSrW10UNO3PEg3EWtGRatotseULMj0LHbpSPH4p2CJiPEoULbcDdQSQQw5+I/SaeYbtJaxFwJirSSZCuYYAnYEt4lEn4g0VgTBAvbLd2QxzWruqhvR9j5q9JzruLF/I3+yzj37NcOHumcPeMq3JLh0AboGECdpA6103i+Cza/eH1H9RXHn7OrBfD3RB+6T9A2ojyJrofYXi965b7nEo2a0PDd3UgaZSwkZhy5kT0NVxZozfEPL0DcQsxp60CtnT8flTPj+Ogx4QSSAZ/ICoMBwpjZDgxm18XQ7H57/ADp5wY6khbcToattsG7YR8pkr9R4fxBpBct21BBLMQdwIUQYP660Zh+0FpAAJC5cqrzOh1kn1O3M1oQa7M2C8RWKUmmN12uk5VJ18o189qnw3B2I8UD3PX08udJODb0Ohbau6QaKwJJIABJ8qbYXgtrc5iB5/hEGmdlUtLCgLzMfmdydedCMGuxqs94cjIDmIHlvFe2WVBkACKghQAAB5ADbah8Ti4B1BHt59aXX+IiNyP8Ab6esc6rYVCgnimMmQDpr78qSYrHiOYETlnblzGuvKguIcXHy8zsNdp326czVXxnFpOgPM8j0jlppFK2OtFiucVlSc6grAAzDMZJG+7HqP70Be4uZmSDzM/EB5c+VVq9jQV0MknUfnI8j9KGfFneduk+/ry+VJsDnRb1x5uXLJEsy3VPOTqFmP80mOlZ2g4kI1lWjSdGjad9jVTwXFXs3BcQ+MTGvUEH5wd+RFFdp+MC8Eglo3YrBOg0+XPqdaKsEZIGxOLzkkkTvMdemkCgxfjrJn2oRiawzTCcyYv6dP71qf1vRFvB+FXYgIWCkjUiTBJHl/Sr9a7FYUCCbjEc84E/IDSltE3OgHF44O5YyELa5RJJ5wKZ2sPZYZQk7yXGsEc/LypBxN2ssqWoy3AVA1LACPEoEeIyd5p3jR3WHgaM8KJOuo1PmQPrUow9kURcVxve8OBtHJ3GKIVo0ymxqY5ggsaR9i+6GNsfvJLF7exAPeW2tx/1U34Sr38FfR/uPaBk9bd+0flDLtzAql8JDWMTYuOMvd3bbGf5XUn8KqqK0DXrQXKQ0yAfP29ZqLGXXc5nJYwACegEAecDSju09nu8Vet/+1duIPQXXI+hq8/ZX2aBK4+8w7u2zd3biSzKILN0Ck6dTG3N4rYA37Nvs+OTv8YHthiMlrMUZv5rkQwExC6E89KvPEOMYRB+zi8isQcqoAQsRPhUEA7DUb9YpM3HbmOd+6YphUb40JDXjHwg6EIJ1IMkwOtE27Fu2hhVRQMxCgDQakmOfnTqk9DfW6sAs8JsNcZrjvdnXKfCI/mEAke00F2i466sLVkG5eceBRqAQRM6woHXlR+Gx04dsQ0KX0XM0AgAAEfwrMiP5Z86g7J4C2to4hgvfYg5mI1AEwADG0AEnmSaaWjQjbKwnZDFYhs2KxBEknJbzNE8gTAX2NWTh/ZuxbIOU3GiM9xs584B8I+QFO7mKQCF6aDTeaHe+BP65j+9TbLKFBxQAeW1RXHHM+pP4e9BPiCT6D2/PmOVb2dTvI2EadPzrWFoMvXsqnePlsJoDEYyIgnbX6fnUmLxYgSGIHQxJiIHofzqt8T4mIHlIYif11oNhjoKxnEiswSfX+x9jNV3FcT8OoKzJVtCNyNPQ+v1oTG8aLkzIBMkgGdZB323FI7uKknXNPMj29KndhZPiMeSNSSZmek6H5kUBcumYJnrzn9RWtx/eoCaKRKTNmc+teKCYimnCuD94MztlTqIJnlInT5xp715f4dcsOc48OXwsPhaNdPOORg0HNbIuaAbNkFspYKeU7T0J5T1phxTALaAhTOQEydp0n5GaV4n4m8quHHLNqyuFtXjDnDoWaCcsg6MOayDtqImldvYLbRSJkCpAeu36/KpeIYFrVwqw/wAJBkEdQRoR5ivLQXnHzp9AsdcPv27veWkVltkjIWgkAkCSRpIOU10e0DlWZmBOvONa5tgcYwtG2GQW82wUSzGdWbc5QNBsJFWrh3auzbtqjTmA1krzM9POpteTF1ZPwXAQwd27y4VEtoYUaQPU/nVX7UdobbYkrlYrb8IKkb/e0I66fKrzxnhiozjCkq43AaB5ht9K5pjez5BMhk9dV/1D86eLS0x1Fx7LH2IxSXnxWHt5g1zDsUnk6FWHPy/Gqz2oVTczLoLii4vo6hh7SR8qO7HYj9kxtq6+irOZuUMpUyegmflR3bzhgQZrYhbDKgH/ANq9muWj/kbvLfyWjW7Q92BdpMEcRxGF0/aTauA9BdtIzN8pY/I1fuP427hMNbs4WFt5CEBAM+Iyeuc7+czVe7IXlxFlb+Ui9hENk9GtMcyMOjJLqQPusDT/ABvELd3DBLgDBc3hgSZ5nTbfnVItXRmEcDYW7VtNNBPLckk0fbcuSF2jU9JB09apnCuK6JbMZ5jw+uhFXKzcFtNOXXn8+tKmdNcjRhaw2GRSBkgjWdPExAOnQ6E0o4FxS21oZc2RSVX/AAqYWdekVJxfGeEhvEpGoBgj+YA6HXlpMaVW0x9uysBpXcchMnYEdf0aM5dCQXFsszY1RMHWg73ETMDWQDEnmd/+k+9VXF8e08AXzP8AuY0jpvSz/wBSZicvM6CJ16AetI2xnJHQcHji7Kog5iPMzHU7c6cY5SqEElSZ+HTedjVS7H4C/bY37yMiqsILgKkknU5TBjwx8zXvGu0uYmCPmJ1ke4028610tjQV7CsdjyASJJE6kiGOukDcaAk/1qpY/FSd9CJO8baCOu/9aj4pxfOfDoBIGxJ3BJI29B5UstW3utltqzseSgk+p6epoiTddG1y/wDL9foVEW+tWzhHYS45BxDi2vNVhm9/hH1oXjnDWwGJvLb+E2ma27+L929tgQBHxzmXNyjbWskScir97R/FMKqWkZRvlJ66rP4ihhYYYTNkMd78fLRCMsb9TNMMec2Htk/wr+EUH6JyYLg8a6ZXQ/ykHYjkCKt/CuJW8QpSBJnNabY9SvlruII8t6odnSR7UbgSRcBBg7gjfakmkTmhxxfs6Q6tblrbMA6n4kBIBJ6rHPlz61527xne4+4dgoRB6KgP4saP4P2jDZUvHK8DLckAE9G6H109Kj7R8FLs923q5HiXrAiV84+7WTrsylSpijA4wNayXBnQHb7yz95DyPlsfrQmO4QUCMji4LhIQqDrrsdob+U61HhbuVhJgbH9etNP29bUr3fhKgMATqf4x0aNAeWu9FXFjJ0wNsOWa3YtmSo8THbMdXMj7oAAB/l86uNg2kUKLVt4HxOilj1JPry5bVWLNoWwSrZi+oO3h5acjtI8hUv7a3Nh8yK587lJ6JTk29HQ8GrWyVDSjHXTxGORPMVPdsg+XlWVlXwu0zpxu1sXX+C2mBlV18o/CmacHt3sM6XFBFu3k56qri4gPmpBjyY15WVShqAcQwwttO6UKE1gDTWNI5gzr6mqT2pc27im0xFu8i3UXmoJIytyMEGD0ivayg3szCexWAZ79q62XIpcwMwJKrpI23IOkbVceJ4rKST00/U9J+dZWUWdGLopfGuLs2YCYYk/lp8hVXu3TO/6/RrKylRLI9niAsYHOB76V17sXwJLNsXstvvrgCyqkBVAIAXWZOXMzTJPOBWVlNHs572Tcf4ixLWl+4uZhspmfMk6LtKiTrNcq4dw98XfKoUSRmMyBEcgJ1+deVlBHRLUS38H7IWrcm9F4zpIIUD/AAzqT51ZsPh0QZUVVXooAH0rKyoRk3J2SC7IpN9pPCVvYEXtnw7CD1VyoZfeCPn1r2srogKyj8WxVpeF4WyluLjsXuXCBJgtoDvuR7Uuu/8A0qfIf9Rr2soPoD6Qvy0Xg/jT9c4ryspJdCSA3+76fnVp4Xxxptq/iDKqg8wdteo+or2srSVoek4OzbtJwNXDXkOVxJbowG8/zefOki2cyDMZK7+YisrKnGTcUTvRuWJInmRS/E3jmb1rKyniH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www.papuga.in.ua/images/kakad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0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vitppt.com.ua/images/13/12808/77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98072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колишні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прекрасній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загрожувало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полювали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пір'я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модні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жіночі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прикраси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них. Ці птахи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харчуються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комахами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розшукують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листям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wildwildworld.net.ua/sites/default/files/79750487_2222299_lirohvost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0.liveinternet.ru/images/attach/c/4/81/309/81309948_PH05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rugosvet.ru/images/1003999_austra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0367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Австралія – континент, розташований у Південній та Східній півкулях Землі. Омивається водами Тихого та Індійського океанів. Це найменший і найвіддаленіший від інших материк на земній кулі.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animalsglobe.ru/wp-content/uploads/2011/10/koal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7"/>
            <a:ext cx="9144000" cy="6864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0"/>
            <a:ext cx="29158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незвичайний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Шерсть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коротка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густа,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димчасто-сірого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світлим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черевцем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буруватим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відтінком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дивляться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підсліпувато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вуха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широко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розставлені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довгою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вовною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 краях. Великий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шкірястий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приплюснутий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типово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ведмежий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- короткий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непомітний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кігті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лапах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зігнуті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irsymom.ru/wp-content/uploads/2013/02/%D0%96%D0%B8%D0%B2%D0%BE%D1%82%D0%BD%D1%8B%D0%B5-%D0%90%D0%B2%D1%81%D1%82%D1%80%D0%B0%D0%BB%D0%B8%D0%B8-%D0%9A%D0%BE%D0%B0%D0%BB%D0%B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51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coo.it/img/strage-koala-animali-austral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zooclub.ru/attach/8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71392" y="548680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Дика собака 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дінго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цікаву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чистокровна порода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гавкає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вити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гарчати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nimal.ru/i/upload/132729958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nkoboev.ru/images/NzE1ODE=/Bankoboev.Ru_dikaya_sobaka_di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3312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собака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дінго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прибула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4000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разом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переселенцями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дінго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домашньої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Чубатої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китайської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собаки,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континенті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прабатьки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дінго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вовки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собаки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паріо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konura.info/foto/d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lery.forum-grad.ru/files/4/1/2/8/0/ws_joey_the_kangaroo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hemodan.com.ua/australia/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виглядає столиця Австралії  - Сідней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ToIPOZU79ebjGV2mJIOXYCqcaInn3FK8msuk5Cve7oI7bW8b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89040"/>
            <a:ext cx="4355977" cy="3068961"/>
          </a:xfrm>
          <a:prstGeom prst="rect">
            <a:avLst/>
          </a:prstGeom>
          <a:noFill/>
        </p:spPr>
      </p:pic>
      <p:pic>
        <p:nvPicPr>
          <p:cNvPr id="16390" name="Picture 6" descr="http://geografica.net.ua/zagal/statti/teor/geo_avstralia5_te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355976" cy="3838434"/>
          </a:xfrm>
          <a:prstGeom prst="rect">
            <a:avLst/>
          </a:prstGeom>
          <a:noFill/>
        </p:spPr>
      </p:pic>
      <p:pic>
        <p:nvPicPr>
          <p:cNvPr id="16392" name="Picture 8" descr="http://svitmandriv.info/Avstralia.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645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9969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Тваринний світ Австралії різноманітний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bankoboev.ru/images/NzE1ODE=/Bankoboev.Ru_dikaya_sobaka_di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4788025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orada.pp.ua/wp-content/pictures/20130908/cde276e5e365bb0632e41c0775800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3"/>
            <a:ext cx="4652754" cy="3501008"/>
          </a:xfrm>
          <a:prstGeom prst="rect">
            <a:avLst/>
          </a:prstGeom>
          <a:noFill/>
        </p:spPr>
      </p:pic>
      <p:pic>
        <p:nvPicPr>
          <p:cNvPr id="18436" name="Picture 4" descr="http://cs315331.vk.me/v315331865/9c15/7r5s_hZvU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98" y="0"/>
            <a:ext cx="4537001" cy="3356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91683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Качкодзьоб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берегах сходу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Тасманії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Самою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відмінною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зовнішності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качкодзьоба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качиний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Качкодзьоб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відмінно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плаває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пірнає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під водою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затамувавши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подих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5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.flickr.com/2705/4327257560_37079060b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animal.ru/wp-content/uploads/2011/06/ytkono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oopicture.ru/assets/2009/11/4038756959_2901955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0" y="0"/>
            <a:ext cx="914909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9330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7234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Ківі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птахи,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курку.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самки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ківі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самців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Важать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1,5 до 4 кг,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грушовидну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форму,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маленькою головою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короткою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шиєю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6411/137106206.154/0_9490c_4d50e41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414</Words>
  <Application>Microsoft Office PowerPoint</Application>
  <PresentationFormat>Экран (4:3)</PresentationFormat>
  <Paragraphs>17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2014-12-06T13:59:22Z</dcterms:created>
  <dcterms:modified xsi:type="dcterms:W3CDTF">2014-12-24T14:34:42Z</dcterms:modified>
</cp:coreProperties>
</file>