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63" r:id="rId3"/>
  </p:sldMasterIdLst>
  <p:sldIdLst>
    <p:sldId id="256" r:id="rId4"/>
    <p:sldId id="257" r:id="rId5"/>
    <p:sldId id="258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Antiqua" charset="-52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0066"/>
    <a:srgbClr val="66FFFF"/>
    <a:srgbClr val="00FFFF"/>
    <a:srgbClr val="99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7401-7774-41D5-A45A-1684B1F3D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022B-B1E5-4C84-9406-201B70CB4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D9DAA-F235-4C57-8E7A-8E8FB6DF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6CF8-18DE-4624-8F63-A361BDF9F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06002-2DDE-4F55-B1DF-E90B0F23A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2AE7E-A0F2-4203-8031-920EA4B0F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8EFF4-851B-426F-8FB2-309A8420E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5CC5-0FC3-44C5-BCA3-B473B2DB3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5C03-030B-479A-BCF8-D5EDDCAA3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E832-CD31-4394-9033-5572A4D7A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BB86-DA66-4CE5-ADD0-7D3912547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66CD-B46B-4B14-9B60-73BBCD423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092D-88FE-4EEC-AC8F-4A329FC73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617D-6F7B-4B7F-9973-A1BB527C2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CDE8-C7EB-4575-9F57-A26835F97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83824-517F-4F7D-A520-E0EA45AC0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C35E-465C-415A-A147-B3F005D14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8F31-E7EE-4056-9729-7F443BDB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6CC-A876-4347-A8C4-79D538F8B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C00E1-1F22-426C-A020-AE7323CE6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E5EB-7BA6-44E1-AA8F-194C079D0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BC63C-703B-4FE6-ADEC-FE011E8DC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1861-E828-43ED-95BB-B006FAF21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B46E2-4406-468D-9274-69E435EE0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FD35-6E7A-4E2D-95D3-6D17AE443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17288-79D6-4FF2-BCA5-909A44D79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3C77A-92CB-4F08-AEF3-6F6C103E2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FB50-F6F1-437A-871A-2DCB2C1E7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4C77-EFFE-4E87-B5EE-0F0C2FA02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76F54-3E56-4695-A003-7F1806818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754C-2FB4-4DD1-A3D8-CA6B71865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A277-BD4D-44A8-98F5-392E3EBE9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E59A-176D-42BF-82A2-EB7369715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9FF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44035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6" name="Arc 4"/>
            <p:cNvSpPr>
              <a:spLocks/>
            </p:cNvSpPr>
            <p:nvPr/>
          </p:nvSpPr>
          <p:spPr bwMode="ltGray">
            <a:xfrm rot="2700000">
              <a:off x="341" y="16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7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8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9" name="Arc 7"/>
            <p:cNvSpPr>
              <a:spLocks/>
            </p:cNvSpPr>
            <p:nvPr/>
          </p:nvSpPr>
          <p:spPr bwMode="ltGray">
            <a:xfrm rot="2700000">
              <a:off x="294" y="27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0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1" name="Arc 9"/>
            <p:cNvSpPr>
              <a:spLocks/>
            </p:cNvSpPr>
            <p:nvPr/>
          </p:nvSpPr>
          <p:spPr bwMode="ltGray">
            <a:xfrm rot="2700000">
              <a:off x="341" y="945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2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3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4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5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6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7" name="Arc 15"/>
            <p:cNvSpPr>
              <a:spLocks/>
            </p:cNvSpPr>
            <p:nvPr/>
          </p:nvSpPr>
          <p:spPr bwMode="ltGray">
            <a:xfrm rot="2700000">
              <a:off x="341" y="252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8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9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0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1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2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3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4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5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6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7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8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9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0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1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2" name="Arc 30"/>
            <p:cNvSpPr>
              <a:spLocks/>
            </p:cNvSpPr>
            <p:nvPr/>
          </p:nvSpPr>
          <p:spPr bwMode="ltGray">
            <a:xfrm rot="2700000">
              <a:off x="341" y="173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3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4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5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6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7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8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9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0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1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2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3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4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5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6" name="Arc 44"/>
            <p:cNvSpPr>
              <a:spLocks/>
            </p:cNvSpPr>
            <p:nvPr/>
          </p:nvSpPr>
          <p:spPr bwMode="ltGray">
            <a:xfrm rot="2700000">
              <a:off x="341" y="3309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7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8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9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0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1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2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3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4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</p:grpSp>
      <p:sp>
        <p:nvSpPr>
          <p:cNvPr id="619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6198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87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88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89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6AEAF4-B572-43D9-AF03-A20869415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7" grpId="0"/>
      <p:bldP spid="619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9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9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9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9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9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9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9FF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44035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6" name="Arc 4"/>
            <p:cNvSpPr>
              <a:spLocks/>
            </p:cNvSpPr>
            <p:nvPr/>
          </p:nvSpPr>
          <p:spPr bwMode="ltGray">
            <a:xfrm rot="2700000">
              <a:off x="341" y="16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7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8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39" name="Arc 7"/>
            <p:cNvSpPr>
              <a:spLocks/>
            </p:cNvSpPr>
            <p:nvPr/>
          </p:nvSpPr>
          <p:spPr bwMode="ltGray">
            <a:xfrm rot="2700000">
              <a:off x="294" y="27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0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1" name="Arc 9"/>
            <p:cNvSpPr>
              <a:spLocks/>
            </p:cNvSpPr>
            <p:nvPr/>
          </p:nvSpPr>
          <p:spPr bwMode="ltGray">
            <a:xfrm rot="2700000">
              <a:off x="341" y="945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2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3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4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5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6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7" name="Arc 15"/>
            <p:cNvSpPr>
              <a:spLocks/>
            </p:cNvSpPr>
            <p:nvPr/>
          </p:nvSpPr>
          <p:spPr bwMode="ltGray">
            <a:xfrm rot="2700000">
              <a:off x="341" y="252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8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49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0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1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2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3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4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5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6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7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8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59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0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1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2" name="Arc 30"/>
            <p:cNvSpPr>
              <a:spLocks/>
            </p:cNvSpPr>
            <p:nvPr/>
          </p:nvSpPr>
          <p:spPr bwMode="ltGray">
            <a:xfrm rot="2700000">
              <a:off x="341" y="173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3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4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5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6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7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8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69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0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1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2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3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4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5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6" name="Arc 44"/>
            <p:cNvSpPr>
              <a:spLocks/>
            </p:cNvSpPr>
            <p:nvPr/>
          </p:nvSpPr>
          <p:spPr bwMode="ltGray">
            <a:xfrm rot="2700000">
              <a:off x="341" y="3309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7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8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79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0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1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2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3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  <p:sp>
          <p:nvSpPr>
            <p:cNvPr id="44084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i="0">
                <a:latin typeface="Antiqua" pitchFamily="2" charset="0"/>
                <a:cs typeface="+mn-cs"/>
              </a:endParaRPr>
            </a:p>
          </p:txBody>
        </p:sp>
      </p:grpSp>
      <p:sp>
        <p:nvSpPr>
          <p:cNvPr id="2051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2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87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88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89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DD33159-01F1-4C6C-B5DC-6E38243C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3D11711-C71B-4AC7-A20F-F94E00D5E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ownloads\&#1052;&#1091;&#1079;&#1099;&#1082;&#1072;\&#1087;&#1077;&#1089;&#1085;&#1103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11188" y="0"/>
            <a:ext cx="7848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hlink"/>
                </a:solidFill>
                <a:latin typeface="Forte" pitchFamily="66" charset="0"/>
              </a:rPr>
              <a:t>Welcome to Green School</a:t>
            </a:r>
            <a:endParaRPr lang="ru-RU" sz="5400" smtClean="0">
              <a:solidFill>
                <a:schemeClr val="hlink"/>
              </a:solidFill>
              <a:latin typeface="Forte" pitchFamily="66" charset="0"/>
            </a:endParaRPr>
          </a:p>
        </p:txBody>
      </p:sp>
      <p:pic>
        <p:nvPicPr>
          <p:cNvPr id="2052" name="Picture 4" descr="шл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948" y="1200186"/>
            <a:ext cx="6405904" cy="4376192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31913" y="5546725"/>
            <a:ext cx="6337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0">
                <a:solidFill>
                  <a:srgbClr val="FF0066"/>
                </a:solidFill>
                <a:latin typeface="Arial Black" pitchFamily="34" charset="0"/>
              </a:rPr>
              <a:t>Пантелеева Ольга Юрьевна</a:t>
            </a:r>
          </a:p>
          <a:p>
            <a:pPr algn="ctr">
              <a:spcBef>
                <a:spcPct val="50000"/>
              </a:spcBef>
            </a:pPr>
            <a:r>
              <a:rPr lang="ru-RU" sz="2000" b="1" i="0">
                <a:solidFill>
                  <a:srgbClr val="FF0066"/>
                </a:solidFill>
                <a:latin typeface="Arial Black" pitchFamily="34" charset="0"/>
              </a:rPr>
              <a:t>учитель английского языка</a:t>
            </a:r>
          </a:p>
          <a:p>
            <a:pPr algn="ctr">
              <a:spcBef>
                <a:spcPct val="50000"/>
              </a:spcBef>
            </a:pPr>
            <a:r>
              <a:rPr lang="ru-RU" sz="2000" b="1" i="0">
                <a:solidFill>
                  <a:srgbClr val="FF0066"/>
                </a:solidFill>
                <a:latin typeface="Arial Black" pitchFamily="34" charset="0"/>
              </a:rPr>
              <a:t>ГБОУ СОШ «Школа здоровья» № 404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  <a:latin typeface="Microsoft Sans Serif" pitchFamily="34" charset="0"/>
              </a:rPr>
              <a:t>What do our pupils like to eat at breakfast</a:t>
            </a:r>
            <a:r>
              <a:rPr lang="ru-RU" dirty="0" smtClean="0">
                <a:solidFill>
                  <a:srgbClr val="FFC000"/>
                </a:solidFill>
                <a:latin typeface="Microsoft Sans Serif" pitchFamily="34" charset="0"/>
              </a:rPr>
              <a:t> ?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50825" y="1628775"/>
            <a:ext cx="8540750" cy="4921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FF0000"/>
                </a:solidFill>
                <a:effectLst/>
              </a:rPr>
              <a:t>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FF0000"/>
                </a:solidFill>
                <a:effectLst/>
              </a:rPr>
              <a:t>                               Billy likes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FF0000"/>
                </a:solidFill>
                <a:effectLst/>
              </a:rPr>
              <a:t>         Pam likes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rgbClr val="FF0000"/>
                </a:solidFill>
                <a:effectLst/>
              </a:rPr>
              <a:t>                        Martin likes</a:t>
            </a:r>
          </a:p>
          <a:p>
            <a:pPr eaLnBrk="1" hangingPunct="1">
              <a:buFont typeface="Wingdings" pitchFamily="2" charset="2"/>
              <a:buNone/>
            </a:pPr>
            <a:endParaRPr lang="ru-RU" sz="40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ru-RU" sz="4000" smtClean="0">
              <a:solidFill>
                <a:srgbClr val="FF0000"/>
              </a:solidFill>
              <a:effectLst/>
            </a:endParaRPr>
          </a:p>
        </p:txBody>
      </p:sp>
      <p:pic>
        <p:nvPicPr>
          <p:cNvPr id="4" name="Рисунок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988840"/>
            <a:ext cx="1042045" cy="1357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085184"/>
            <a:ext cx="1456556" cy="1354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3429000"/>
            <a:ext cx="1445921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  <a:latin typeface="Microsoft Sans Serif" pitchFamily="34" charset="0"/>
              </a:rPr>
              <a:t>What do our pupils like to eat at breakfast</a:t>
            </a:r>
            <a:r>
              <a:rPr lang="ru-RU" dirty="0" smtClean="0">
                <a:solidFill>
                  <a:srgbClr val="FFC000"/>
                </a:solidFill>
                <a:latin typeface="Microsoft Sans Serif" pitchFamily="34" charset="0"/>
              </a:rPr>
              <a:t> ?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/>
              </a:rPr>
              <a:t>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effectLst/>
              </a:rPr>
              <a:t>                         </a:t>
            </a:r>
            <a:r>
              <a:rPr lang="en-US" sz="3600" dirty="0" smtClean="0">
                <a:solidFill>
                  <a:srgbClr val="FF0000"/>
                </a:solidFill>
                <a:effectLst/>
              </a:rPr>
              <a:t>Mary likes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</a:rPr>
              <a:t>         </a:t>
            </a:r>
            <a:r>
              <a:rPr lang="en-US" sz="3600" dirty="0" smtClean="0">
                <a:solidFill>
                  <a:srgbClr val="FF0000"/>
                </a:solidFill>
                <a:effectLst/>
              </a:rPr>
              <a:t>Jane likes</a:t>
            </a:r>
            <a:endParaRPr lang="ru-RU" sz="360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/>
              </a:rPr>
              <a:t>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</a:rPr>
              <a:t>                             </a:t>
            </a:r>
            <a:r>
              <a:rPr lang="en-US" sz="3600" dirty="0" smtClean="0">
                <a:solidFill>
                  <a:srgbClr val="FF0000"/>
                </a:solidFill>
                <a:effectLst/>
              </a:rPr>
              <a:t>Jack likes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060848"/>
            <a:ext cx="1728192" cy="1150033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941168"/>
            <a:ext cx="1831061" cy="129614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284984"/>
            <a:ext cx="2016224" cy="131272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FF9900"/>
                </a:solidFill>
                <a:effectLst/>
              </a:rPr>
              <a:t>Let’s have a rest!</a:t>
            </a:r>
            <a:endParaRPr lang="ru-RU" smtClean="0">
              <a:solidFill>
                <a:srgbClr val="FF9900"/>
              </a:solidFill>
              <a:effectLst/>
            </a:endParaRP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smtClean="0">
                <a:solidFill>
                  <a:srgbClr val="FF0000"/>
                </a:solidFill>
                <a:effectLst/>
              </a:rPr>
              <a:t>We are pupils of Green school!</a:t>
            </a:r>
          </a:p>
          <a:p>
            <a:pPr algn="ctr">
              <a:buFont typeface="Wingdings" pitchFamily="2" charset="2"/>
              <a:buNone/>
            </a:pPr>
            <a:r>
              <a:rPr lang="en-US" sz="3600" b="1" smtClean="0">
                <a:solidFill>
                  <a:srgbClr val="FF0000"/>
                </a:solidFill>
                <a:effectLst/>
              </a:rPr>
              <a:t>We can jump!</a:t>
            </a:r>
          </a:p>
          <a:p>
            <a:pPr algn="ctr">
              <a:buFont typeface="Wingdings" pitchFamily="2" charset="2"/>
              <a:buNone/>
            </a:pPr>
            <a:r>
              <a:rPr lang="en-US" sz="3600" b="1" smtClean="0">
                <a:solidFill>
                  <a:srgbClr val="FF0000"/>
                </a:solidFill>
                <a:effectLst/>
              </a:rPr>
              <a:t>We can run!</a:t>
            </a:r>
          </a:p>
          <a:p>
            <a:pPr algn="ctr">
              <a:buFont typeface="Wingdings" pitchFamily="2" charset="2"/>
              <a:buNone/>
            </a:pPr>
            <a:r>
              <a:rPr lang="en-US" sz="3600" b="1" smtClean="0">
                <a:solidFill>
                  <a:srgbClr val="FF0000"/>
                </a:solidFill>
                <a:effectLst/>
              </a:rPr>
              <a:t>We can swim in the pool!</a:t>
            </a:r>
            <a:endParaRPr lang="ru-RU" sz="3600" b="1" smtClean="0">
              <a:solidFill>
                <a:srgbClr val="FF0000"/>
              </a:solidFill>
              <a:effectLst/>
            </a:endParaRPr>
          </a:p>
        </p:txBody>
      </p:sp>
      <p:pic>
        <p:nvPicPr>
          <p:cNvPr id="2052" name="Picture 4" descr="шл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2430" y="4433814"/>
            <a:ext cx="3020696" cy="2063764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8" y="260350"/>
            <a:ext cx="7772400" cy="1500188"/>
          </a:xfrm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C000"/>
                </a:solidFill>
                <a:latin typeface="+mj-lt"/>
              </a:rPr>
              <a:t>Make a dialogue, please!</a:t>
            </a:r>
            <a:endParaRPr lang="ru-RU" sz="3600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44675"/>
            <a:ext cx="4105275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011863" y="1700213"/>
            <a:ext cx="273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16463" y="2060575"/>
            <a:ext cx="4427537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-</a:t>
            </a:r>
            <a:r>
              <a:rPr lang="en-US" sz="2400" b="1" i="0">
                <a:solidFill>
                  <a:schemeClr val="bg1"/>
                </a:solidFill>
              </a:rPr>
              <a:t>Would you like some..</a:t>
            </a:r>
            <a:r>
              <a:rPr lang="ru-RU" sz="2400" b="1" i="0">
                <a:solidFill>
                  <a:schemeClr val="bg1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bg1"/>
                </a:solidFill>
              </a:rPr>
              <a:t>-Yes, please/ No, thank you.</a:t>
            </a:r>
          </a:p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bg1"/>
                </a:solidFill>
              </a:rPr>
              <a:t>-Here you are.</a:t>
            </a:r>
          </a:p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bg1"/>
                </a:solidFill>
              </a:rPr>
              <a:t>-Thank you.</a:t>
            </a:r>
          </a:p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bg1"/>
                </a:solidFill>
              </a:rPr>
              <a:t>-May I have some …, please?</a:t>
            </a:r>
          </a:p>
          <a:p>
            <a:r>
              <a:rPr lang="en-US" sz="2400" b="1" i="0">
                <a:solidFill>
                  <a:schemeClr val="bg1"/>
                </a:solidFill>
              </a:rPr>
              <a:t>- Help yourself!</a:t>
            </a:r>
          </a:p>
          <a:p>
            <a:r>
              <a:rPr lang="en-US" sz="2400" b="1" i="0">
                <a:solidFill>
                  <a:schemeClr val="bg1"/>
                </a:solidFill>
              </a:rPr>
              <a:t>- Thank you. </a:t>
            </a:r>
          </a:p>
          <a:p>
            <a:r>
              <a:rPr lang="en-US" sz="2400" b="1" i="0">
                <a:solidFill>
                  <a:schemeClr val="bg1"/>
                </a:solidFill>
              </a:rPr>
              <a:t>- You are welcome.</a:t>
            </a:r>
          </a:p>
          <a:p>
            <a:pPr>
              <a:spcBef>
                <a:spcPct val="50000"/>
              </a:spcBef>
            </a:pPr>
            <a:endParaRPr lang="ru-RU" sz="2400" b="1" i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800" smtClean="0">
                <a:solidFill>
                  <a:srgbClr val="FF9900"/>
                </a:solidFill>
                <a:latin typeface="Microsoft Sans Serif" pitchFamily="34" charset="0"/>
              </a:rPr>
              <a:t>Sing a song</a:t>
            </a:r>
            <a:endParaRPr lang="ru-RU" sz="4800" smtClean="0">
              <a:solidFill>
                <a:srgbClr val="FF9900"/>
              </a:solidFill>
              <a:latin typeface="Microsoft Sans Serif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484313"/>
            <a:ext cx="8540750" cy="4422775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  <a:t>I will eat all my vegetables...Yum, yum yum</a:t>
            </a:r>
            <a:b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  <a:t>I will eat all my vegetables...Yum, yum yum</a:t>
            </a:r>
            <a:b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  <a:t>I will eat all my vegetables...Yum, yum yum</a:t>
            </a:r>
            <a:b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  <a:t>Vegetables are good for me!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  <a:t>Carrots, celery, cauliflower,</a:t>
            </a:r>
            <a:b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  <a:t>Vegetables give my body power.</a:t>
            </a:r>
            <a:br>
              <a:rPr lang="ru-RU" sz="2800" b="1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endParaRPr lang="ru-RU" sz="2800" b="1" smtClean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41988" name="песня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749925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38" fill="hold"/>
                                        <p:tgtEl>
                                          <p:spTgt spid="419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8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Пестрая лента">
  <a:themeElements>
    <a:clrScheme name="">
      <a:dk1>
        <a:srgbClr val="5F5F5F"/>
      </a:dk1>
      <a:lt1>
        <a:srgbClr val="FFFFCC"/>
      </a:lt1>
      <a:dk2>
        <a:srgbClr val="9966FF"/>
      </a:dk2>
      <a:lt2>
        <a:srgbClr val="FFCC00"/>
      </a:lt2>
      <a:accent1>
        <a:srgbClr val="FF7C80"/>
      </a:accent1>
      <a:accent2>
        <a:srgbClr val="990099"/>
      </a:accent2>
      <a:accent3>
        <a:srgbClr val="CAB8FF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Пестрая лент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a" charset="-5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a" charset="-52"/>
            <a:cs typeface="Arial" pitchFamily="34" charset="0"/>
          </a:defRPr>
        </a:defPPr>
      </a:lstStyle>
    </a:lnDef>
  </a:objectDefaults>
  <a:extraClrSchemeLst>
    <a:extraClrScheme>
      <a:clrScheme name="Пестрая лента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естрая лента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естрая лента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естрая лента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естрая лента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естрая лента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естрая лента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естрая лента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естрая лента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естрая лента 10">
        <a:dk1>
          <a:srgbClr val="5F5F5F"/>
        </a:dk1>
        <a:lt1>
          <a:srgbClr val="FFFFCC"/>
        </a:lt1>
        <a:dk2>
          <a:srgbClr val="0099FF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CAFF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естрая лента 11">
        <a:dk1>
          <a:srgbClr val="5F5F5F"/>
        </a:dk1>
        <a:lt1>
          <a:srgbClr val="FFFFCC"/>
        </a:lt1>
        <a:dk2>
          <a:srgbClr val="0000FF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FF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Пестрая лента">
  <a:themeElements>
    <a:clrScheme name="">
      <a:dk1>
        <a:srgbClr val="5F5F5F"/>
      </a:dk1>
      <a:lt1>
        <a:srgbClr val="FFFFCC"/>
      </a:lt1>
      <a:dk2>
        <a:srgbClr val="9966FF"/>
      </a:dk2>
      <a:lt2>
        <a:srgbClr val="FFCC00"/>
      </a:lt2>
      <a:accent1>
        <a:srgbClr val="FF7C80"/>
      </a:accent1>
      <a:accent2>
        <a:srgbClr val="990099"/>
      </a:accent2>
      <a:accent3>
        <a:srgbClr val="CAB8FF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2_Пестрая лент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a" charset="-5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a" charset="-52"/>
            <a:cs typeface="Arial" pitchFamily="34" charset="0"/>
          </a:defRPr>
        </a:defPPr>
      </a:lstStyle>
    </a:lnDef>
  </a:objectDefaults>
  <a:extraClrSchemeLst>
    <a:extraClrScheme>
      <a:clrScheme name="2_Пестрая лента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естрая лента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естрая лента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естрая лента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естрая лента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естрая лента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естрая лента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естрая лента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естрая лента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естрая лента 10">
        <a:dk1>
          <a:srgbClr val="5F5F5F"/>
        </a:dk1>
        <a:lt1>
          <a:srgbClr val="FFFFCC"/>
        </a:lt1>
        <a:dk2>
          <a:srgbClr val="0099FF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CAFF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естрая лента 11">
        <a:dk1>
          <a:srgbClr val="5F5F5F"/>
        </a:dk1>
        <a:lt1>
          <a:srgbClr val="FFFFCC"/>
        </a:lt1>
        <a:dk2>
          <a:srgbClr val="0000FF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FF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a" charset="-5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a" charset="-52"/>
            <a:cs typeface="Arial" pitchFamily="34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неправ глаг-диплом</Template>
  <TotalTime>1765</TotalTime>
  <Words>153</Words>
  <Application>Microsoft Office PowerPoint</Application>
  <PresentationFormat>Экран (4:3)</PresentationFormat>
  <Paragraphs>37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Antiqua</vt:lpstr>
      <vt:lpstr>Arial</vt:lpstr>
      <vt:lpstr>Times New Roman</vt:lpstr>
      <vt:lpstr>Monotype Sorts</vt:lpstr>
      <vt:lpstr>Calibri</vt:lpstr>
      <vt:lpstr>Wingdings</vt:lpstr>
      <vt:lpstr>Forte</vt:lpstr>
      <vt:lpstr>Microsoft Sans Serif</vt:lpstr>
      <vt:lpstr>Arial Black</vt:lpstr>
      <vt:lpstr>Пестрая лента</vt:lpstr>
      <vt:lpstr>2_Пестрая лента</vt:lpstr>
      <vt:lpstr>Облака</vt:lpstr>
      <vt:lpstr>Welcome to Green School</vt:lpstr>
      <vt:lpstr>What do our pupils like to eat at breakfast ?</vt:lpstr>
      <vt:lpstr>What do our pupils like to eat at breakfast ?</vt:lpstr>
      <vt:lpstr>Let’s have a rest!</vt:lpstr>
      <vt:lpstr>Слайд 5</vt:lpstr>
      <vt:lpstr>Sing a song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Green School</dc:title>
  <dc:creator>HP</dc:creator>
  <cp:lastModifiedBy>Пользователь Windows</cp:lastModifiedBy>
  <cp:revision>52</cp:revision>
  <dcterms:created xsi:type="dcterms:W3CDTF">2010-10-13T12:03:58Z</dcterms:created>
  <dcterms:modified xsi:type="dcterms:W3CDTF">2012-11-28T07:35:04Z</dcterms:modified>
</cp:coreProperties>
</file>